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70" r:id="rId10"/>
    <p:sldId id="271" r:id="rId11"/>
    <p:sldId id="272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8" r:id="rId23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96" d="100"/>
          <a:sy n="96" d="100"/>
        </p:scale>
        <p:origin x="6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66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4151" y="0"/>
            <a:ext cx="8689848" cy="476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60976"/>
            <a:ext cx="9144000" cy="382905"/>
          </a:xfrm>
          <a:custGeom>
            <a:avLst/>
            <a:gdLst/>
            <a:ahLst/>
            <a:cxnLst/>
            <a:rect l="l" t="t" r="r" b="b"/>
            <a:pathLst>
              <a:path w="9144000" h="382904">
                <a:moveTo>
                  <a:pt x="449211" y="0"/>
                </a:moveTo>
                <a:lnTo>
                  <a:pt x="0" y="300523"/>
                </a:lnTo>
                <a:lnTo>
                  <a:pt x="539" y="382522"/>
                </a:lnTo>
                <a:lnTo>
                  <a:pt x="9144000" y="382522"/>
                </a:lnTo>
                <a:lnTo>
                  <a:pt x="9143999" y="2730"/>
                </a:lnTo>
                <a:lnTo>
                  <a:pt x="449211" y="0"/>
                </a:lnTo>
                <a:close/>
              </a:path>
            </a:pathLst>
          </a:custGeom>
          <a:solidFill>
            <a:srgbClr val="46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80"/>
            <a:ext cx="9143365" cy="5067935"/>
          </a:xfrm>
          <a:custGeom>
            <a:avLst/>
            <a:gdLst/>
            <a:ahLst/>
            <a:cxnLst/>
            <a:rect l="l" t="t" r="r" b="b"/>
            <a:pathLst>
              <a:path w="9143365" h="5067935">
                <a:moveTo>
                  <a:pt x="9143289" y="4760607"/>
                </a:moveTo>
                <a:lnTo>
                  <a:pt x="454152" y="4760607"/>
                </a:lnTo>
                <a:lnTo>
                  <a:pt x="454152" y="0"/>
                </a:lnTo>
                <a:lnTo>
                  <a:pt x="449580" y="0"/>
                </a:lnTo>
                <a:lnTo>
                  <a:pt x="449580" y="4762144"/>
                </a:lnTo>
                <a:lnTo>
                  <a:pt x="0" y="5062994"/>
                </a:lnTo>
                <a:lnTo>
                  <a:pt x="0" y="5067922"/>
                </a:lnTo>
                <a:lnTo>
                  <a:pt x="452412" y="4765167"/>
                </a:lnTo>
                <a:lnTo>
                  <a:pt x="9143289" y="4765167"/>
                </a:lnTo>
                <a:lnTo>
                  <a:pt x="9143289" y="4760607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55319" y="3810000"/>
            <a:ext cx="820419" cy="817244"/>
          </a:xfrm>
          <a:custGeom>
            <a:avLst/>
            <a:gdLst/>
            <a:ahLst/>
            <a:cxnLst/>
            <a:rect l="l" t="t" r="r" b="b"/>
            <a:pathLst>
              <a:path w="820419" h="817245">
                <a:moveTo>
                  <a:pt x="482409" y="0"/>
                </a:moveTo>
                <a:lnTo>
                  <a:pt x="0" y="521195"/>
                </a:lnTo>
                <a:lnTo>
                  <a:pt x="337781" y="816813"/>
                </a:lnTo>
                <a:lnTo>
                  <a:pt x="819912" y="295668"/>
                </a:lnTo>
                <a:lnTo>
                  <a:pt x="482409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52322" y="3806952"/>
            <a:ext cx="826135" cy="822960"/>
          </a:xfrm>
          <a:custGeom>
            <a:avLst/>
            <a:gdLst/>
            <a:ahLst/>
            <a:cxnLst/>
            <a:rect l="l" t="t" r="r" b="b"/>
            <a:pathLst>
              <a:path w="826135" h="822960">
                <a:moveTo>
                  <a:pt x="485876" y="0"/>
                </a:moveTo>
                <a:lnTo>
                  <a:pt x="484606" y="0"/>
                </a:lnTo>
                <a:lnTo>
                  <a:pt x="483793" y="381"/>
                </a:lnTo>
                <a:lnTo>
                  <a:pt x="483298" y="762"/>
                </a:lnTo>
                <a:lnTo>
                  <a:pt x="279" y="522947"/>
                </a:lnTo>
                <a:lnTo>
                  <a:pt x="0" y="523773"/>
                </a:lnTo>
                <a:lnTo>
                  <a:pt x="0" y="525195"/>
                </a:lnTo>
                <a:lnTo>
                  <a:pt x="279" y="525741"/>
                </a:lnTo>
                <a:lnTo>
                  <a:pt x="825" y="526351"/>
                </a:lnTo>
                <a:lnTo>
                  <a:pt x="338607" y="822363"/>
                </a:lnTo>
                <a:lnTo>
                  <a:pt x="339153" y="822960"/>
                </a:lnTo>
                <a:lnTo>
                  <a:pt x="341185" y="822960"/>
                </a:lnTo>
                <a:lnTo>
                  <a:pt x="341731" y="822680"/>
                </a:lnTo>
                <a:lnTo>
                  <a:pt x="342277" y="822363"/>
                </a:lnTo>
                <a:lnTo>
                  <a:pt x="347503" y="816711"/>
                </a:lnTo>
                <a:lnTo>
                  <a:pt x="340309" y="816711"/>
                </a:lnTo>
                <a:lnTo>
                  <a:pt x="6515" y="524040"/>
                </a:lnTo>
                <a:lnTo>
                  <a:pt x="485317" y="6223"/>
                </a:lnTo>
                <a:lnTo>
                  <a:pt x="493278" y="6223"/>
                </a:lnTo>
                <a:lnTo>
                  <a:pt x="486752" y="508"/>
                </a:lnTo>
                <a:lnTo>
                  <a:pt x="486359" y="127"/>
                </a:lnTo>
                <a:lnTo>
                  <a:pt x="485876" y="0"/>
                </a:lnTo>
                <a:close/>
              </a:path>
              <a:path w="826135" h="822960">
                <a:moveTo>
                  <a:pt x="493278" y="6223"/>
                </a:moveTo>
                <a:lnTo>
                  <a:pt x="485317" y="6223"/>
                </a:lnTo>
                <a:lnTo>
                  <a:pt x="819353" y="298856"/>
                </a:lnTo>
                <a:lnTo>
                  <a:pt x="340309" y="816711"/>
                </a:lnTo>
                <a:lnTo>
                  <a:pt x="347503" y="816711"/>
                </a:lnTo>
                <a:lnTo>
                  <a:pt x="824814" y="300558"/>
                </a:lnTo>
                <a:lnTo>
                  <a:pt x="825957" y="299402"/>
                </a:lnTo>
                <a:lnTo>
                  <a:pt x="825957" y="297713"/>
                </a:lnTo>
                <a:lnTo>
                  <a:pt x="824814" y="296557"/>
                </a:lnTo>
                <a:lnTo>
                  <a:pt x="493278" y="6223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99338" y="3863340"/>
            <a:ext cx="693420" cy="848994"/>
          </a:xfrm>
          <a:custGeom>
            <a:avLst/>
            <a:gdLst/>
            <a:ahLst/>
            <a:cxnLst/>
            <a:rect l="l" t="t" r="r" b="b"/>
            <a:pathLst>
              <a:path w="693419" h="848995">
                <a:moveTo>
                  <a:pt x="442912" y="0"/>
                </a:moveTo>
                <a:lnTo>
                  <a:pt x="0" y="186982"/>
                </a:lnTo>
                <a:lnTo>
                  <a:pt x="250177" y="848868"/>
                </a:lnTo>
                <a:lnTo>
                  <a:pt x="693318" y="662152"/>
                </a:lnTo>
                <a:lnTo>
                  <a:pt x="442912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96290" y="3860291"/>
            <a:ext cx="699770" cy="855344"/>
          </a:xfrm>
          <a:custGeom>
            <a:avLst/>
            <a:gdLst/>
            <a:ahLst/>
            <a:cxnLst/>
            <a:rect l="l" t="t" r="r" b="b"/>
            <a:pathLst>
              <a:path w="699769" h="855345">
                <a:moveTo>
                  <a:pt x="447217" y="0"/>
                </a:moveTo>
                <a:lnTo>
                  <a:pt x="445579" y="0"/>
                </a:lnTo>
                <a:lnTo>
                  <a:pt x="445249" y="254"/>
                </a:lnTo>
                <a:lnTo>
                  <a:pt x="546" y="187591"/>
                </a:lnTo>
                <a:lnTo>
                  <a:pt x="250774" y="853262"/>
                </a:lnTo>
                <a:lnTo>
                  <a:pt x="252196" y="854633"/>
                </a:lnTo>
                <a:lnTo>
                  <a:pt x="252742" y="854633"/>
                </a:lnTo>
                <a:lnTo>
                  <a:pt x="253022" y="854964"/>
                </a:lnTo>
                <a:lnTo>
                  <a:pt x="253898" y="854964"/>
                </a:lnTo>
                <a:lnTo>
                  <a:pt x="254165" y="854633"/>
                </a:lnTo>
                <a:lnTo>
                  <a:pt x="268332" y="848664"/>
                </a:lnTo>
                <a:lnTo>
                  <a:pt x="254774" y="848664"/>
                </a:lnTo>
                <a:lnTo>
                  <a:pt x="6515" y="191262"/>
                </a:lnTo>
                <a:lnTo>
                  <a:pt x="444703" y="6477"/>
                </a:lnTo>
                <a:lnTo>
                  <a:pt x="450367" y="6477"/>
                </a:lnTo>
                <a:lnTo>
                  <a:pt x="448208" y="762"/>
                </a:lnTo>
                <a:lnTo>
                  <a:pt x="447217" y="0"/>
                </a:lnTo>
                <a:close/>
              </a:path>
              <a:path w="699769" h="855345">
                <a:moveTo>
                  <a:pt x="450367" y="6477"/>
                </a:moveTo>
                <a:lnTo>
                  <a:pt x="444703" y="6477"/>
                </a:lnTo>
                <a:lnTo>
                  <a:pt x="693166" y="663867"/>
                </a:lnTo>
                <a:lnTo>
                  <a:pt x="254774" y="848664"/>
                </a:lnTo>
                <a:lnTo>
                  <a:pt x="268332" y="848664"/>
                </a:lnTo>
                <a:lnTo>
                  <a:pt x="698868" y="667270"/>
                </a:lnTo>
                <a:lnTo>
                  <a:pt x="699414" y="665568"/>
                </a:lnTo>
                <a:lnTo>
                  <a:pt x="450367" y="6477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51738" y="3971544"/>
            <a:ext cx="585470" cy="754380"/>
          </a:xfrm>
          <a:custGeom>
            <a:avLst/>
            <a:gdLst/>
            <a:ahLst/>
            <a:cxnLst/>
            <a:rect l="l" t="t" r="r" b="b"/>
            <a:pathLst>
              <a:path w="585469" h="754379">
                <a:moveTo>
                  <a:pt x="108178" y="0"/>
                </a:moveTo>
                <a:lnTo>
                  <a:pt x="0" y="698969"/>
                </a:lnTo>
                <a:lnTo>
                  <a:pt x="477266" y="754379"/>
                </a:lnTo>
                <a:lnTo>
                  <a:pt x="585165" y="55410"/>
                </a:lnTo>
                <a:lnTo>
                  <a:pt x="108178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48640" y="3968546"/>
            <a:ext cx="591820" cy="760730"/>
          </a:xfrm>
          <a:custGeom>
            <a:avLst/>
            <a:gdLst/>
            <a:ahLst/>
            <a:cxnLst/>
            <a:rect l="l" t="t" r="r" b="b"/>
            <a:pathLst>
              <a:path w="591819" h="760729">
                <a:moveTo>
                  <a:pt x="111378" y="0"/>
                </a:moveTo>
                <a:lnTo>
                  <a:pt x="109956" y="0"/>
                </a:lnTo>
                <a:lnTo>
                  <a:pt x="108534" y="825"/>
                </a:lnTo>
                <a:lnTo>
                  <a:pt x="108254" y="2247"/>
                </a:lnTo>
                <a:lnTo>
                  <a:pt x="279" y="701865"/>
                </a:lnTo>
                <a:lnTo>
                  <a:pt x="0" y="702411"/>
                </a:lnTo>
                <a:lnTo>
                  <a:pt x="279" y="703287"/>
                </a:lnTo>
                <a:lnTo>
                  <a:pt x="546" y="703834"/>
                </a:lnTo>
                <a:lnTo>
                  <a:pt x="1142" y="704430"/>
                </a:lnTo>
                <a:lnTo>
                  <a:pt x="1701" y="704710"/>
                </a:lnTo>
                <a:lnTo>
                  <a:pt x="2578" y="704710"/>
                </a:lnTo>
                <a:lnTo>
                  <a:pt x="480212" y="760374"/>
                </a:lnTo>
                <a:lnTo>
                  <a:pt x="481634" y="760374"/>
                </a:lnTo>
                <a:lnTo>
                  <a:pt x="482777" y="759269"/>
                </a:lnTo>
                <a:lnTo>
                  <a:pt x="483057" y="758126"/>
                </a:lnTo>
                <a:lnTo>
                  <a:pt x="483580" y="754735"/>
                </a:lnTo>
                <a:lnTo>
                  <a:pt x="478243" y="754735"/>
                </a:lnTo>
                <a:lnTo>
                  <a:pt x="5968" y="699884"/>
                </a:lnTo>
                <a:lnTo>
                  <a:pt x="113347" y="5638"/>
                </a:lnTo>
                <a:lnTo>
                  <a:pt x="159735" y="5638"/>
                </a:lnTo>
                <a:lnTo>
                  <a:pt x="111378" y="0"/>
                </a:lnTo>
                <a:close/>
              </a:path>
              <a:path w="591819" h="760729">
                <a:moveTo>
                  <a:pt x="159735" y="5638"/>
                </a:moveTo>
                <a:lnTo>
                  <a:pt x="113347" y="5638"/>
                </a:lnTo>
                <a:lnTo>
                  <a:pt x="585622" y="60490"/>
                </a:lnTo>
                <a:lnTo>
                  <a:pt x="478243" y="754735"/>
                </a:lnTo>
                <a:lnTo>
                  <a:pt x="483580" y="754735"/>
                </a:lnTo>
                <a:lnTo>
                  <a:pt x="591032" y="58508"/>
                </a:lnTo>
                <a:lnTo>
                  <a:pt x="591312" y="57962"/>
                </a:lnTo>
                <a:lnTo>
                  <a:pt x="591032" y="57086"/>
                </a:lnTo>
                <a:lnTo>
                  <a:pt x="590765" y="56540"/>
                </a:lnTo>
                <a:lnTo>
                  <a:pt x="590156" y="55943"/>
                </a:lnTo>
                <a:lnTo>
                  <a:pt x="589610" y="55664"/>
                </a:lnTo>
                <a:lnTo>
                  <a:pt x="588733" y="55664"/>
                </a:lnTo>
                <a:lnTo>
                  <a:pt x="159735" y="5638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48334" y="4024884"/>
            <a:ext cx="603885" cy="783590"/>
          </a:xfrm>
          <a:custGeom>
            <a:avLst/>
            <a:gdLst/>
            <a:ahLst/>
            <a:cxnLst/>
            <a:rect l="l" t="t" r="r" b="b"/>
            <a:pathLst>
              <a:path w="603885" h="783589">
                <a:moveTo>
                  <a:pt x="164820" y="0"/>
                </a:moveTo>
                <a:lnTo>
                  <a:pt x="0" y="690689"/>
                </a:lnTo>
                <a:lnTo>
                  <a:pt x="438581" y="783335"/>
                </a:lnTo>
                <a:lnTo>
                  <a:pt x="603453" y="92379"/>
                </a:lnTo>
                <a:lnTo>
                  <a:pt x="164820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45236" y="4023410"/>
            <a:ext cx="609600" cy="788035"/>
          </a:xfrm>
          <a:custGeom>
            <a:avLst/>
            <a:gdLst/>
            <a:ahLst/>
            <a:cxnLst/>
            <a:rect l="l" t="t" r="r" b="b"/>
            <a:pathLst>
              <a:path w="609600" h="788035">
                <a:moveTo>
                  <a:pt x="167970" y="0"/>
                </a:moveTo>
                <a:lnTo>
                  <a:pt x="166382" y="0"/>
                </a:lnTo>
                <a:lnTo>
                  <a:pt x="165290" y="774"/>
                </a:lnTo>
                <a:lnTo>
                  <a:pt x="165011" y="2032"/>
                </a:lnTo>
                <a:lnTo>
                  <a:pt x="279" y="692442"/>
                </a:lnTo>
                <a:lnTo>
                  <a:pt x="0" y="693864"/>
                </a:lnTo>
                <a:lnTo>
                  <a:pt x="876" y="695286"/>
                </a:lnTo>
                <a:lnTo>
                  <a:pt x="2298" y="695553"/>
                </a:lnTo>
                <a:lnTo>
                  <a:pt x="441413" y="787857"/>
                </a:lnTo>
                <a:lnTo>
                  <a:pt x="443115" y="787857"/>
                </a:lnTo>
                <a:lnTo>
                  <a:pt x="444258" y="786980"/>
                </a:lnTo>
                <a:lnTo>
                  <a:pt x="445470" y="781900"/>
                </a:lnTo>
                <a:lnTo>
                  <a:pt x="439991" y="781900"/>
                </a:lnTo>
                <a:lnTo>
                  <a:pt x="6235" y="690740"/>
                </a:lnTo>
                <a:lnTo>
                  <a:pt x="169875" y="5740"/>
                </a:lnTo>
                <a:lnTo>
                  <a:pt x="195212" y="5740"/>
                </a:lnTo>
                <a:lnTo>
                  <a:pt x="168186" y="63"/>
                </a:lnTo>
                <a:lnTo>
                  <a:pt x="167970" y="0"/>
                </a:lnTo>
                <a:close/>
              </a:path>
              <a:path w="609600" h="788035">
                <a:moveTo>
                  <a:pt x="195212" y="5740"/>
                </a:moveTo>
                <a:lnTo>
                  <a:pt x="169875" y="5740"/>
                </a:lnTo>
                <a:lnTo>
                  <a:pt x="603630" y="97116"/>
                </a:lnTo>
                <a:lnTo>
                  <a:pt x="439991" y="781900"/>
                </a:lnTo>
                <a:lnTo>
                  <a:pt x="445470" y="781900"/>
                </a:lnTo>
                <a:lnTo>
                  <a:pt x="609219" y="95427"/>
                </a:lnTo>
                <a:lnTo>
                  <a:pt x="609600" y="94881"/>
                </a:lnTo>
                <a:lnTo>
                  <a:pt x="608711" y="92849"/>
                </a:lnTo>
                <a:lnTo>
                  <a:pt x="608076" y="92303"/>
                </a:lnTo>
                <a:lnTo>
                  <a:pt x="607314" y="92303"/>
                </a:lnTo>
                <a:lnTo>
                  <a:pt x="195212" y="5740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53846" y="4105655"/>
            <a:ext cx="668020" cy="532130"/>
          </a:xfrm>
          <a:custGeom>
            <a:avLst/>
            <a:gdLst/>
            <a:ahLst/>
            <a:cxnLst/>
            <a:rect l="l" t="t" r="r" b="b"/>
            <a:pathLst>
              <a:path w="668019" h="532129">
                <a:moveTo>
                  <a:pt x="95935" y="0"/>
                </a:moveTo>
                <a:lnTo>
                  <a:pt x="0" y="364299"/>
                </a:lnTo>
                <a:lnTo>
                  <a:pt x="571538" y="531825"/>
                </a:lnTo>
                <a:lnTo>
                  <a:pt x="667461" y="167525"/>
                </a:lnTo>
                <a:lnTo>
                  <a:pt x="95935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50748" y="4102608"/>
            <a:ext cx="673735" cy="538480"/>
          </a:xfrm>
          <a:custGeom>
            <a:avLst/>
            <a:gdLst/>
            <a:ahLst/>
            <a:cxnLst/>
            <a:rect l="l" t="t" r="r" b="b"/>
            <a:pathLst>
              <a:path w="673735" h="538479">
                <a:moveTo>
                  <a:pt x="99288" y="0"/>
                </a:moveTo>
                <a:lnTo>
                  <a:pt x="98577" y="0"/>
                </a:lnTo>
                <a:lnTo>
                  <a:pt x="98031" y="215"/>
                </a:lnTo>
                <a:lnTo>
                  <a:pt x="279" y="366725"/>
                </a:lnTo>
                <a:lnTo>
                  <a:pt x="0" y="368147"/>
                </a:lnTo>
                <a:lnTo>
                  <a:pt x="546" y="369569"/>
                </a:lnTo>
                <a:lnTo>
                  <a:pt x="1968" y="369900"/>
                </a:lnTo>
                <a:lnTo>
                  <a:pt x="573658" y="537971"/>
                </a:lnTo>
                <a:lnTo>
                  <a:pt x="574814" y="537971"/>
                </a:lnTo>
                <a:lnTo>
                  <a:pt x="575411" y="537692"/>
                </a:lnTo>
                <a:lnTo>
                  <a:pt x="575678" y="537692"/>
                </a:lnTo>
                <a:lnTo>
                  <a:pt x="576503" y="537095"/>
                </a:lnTo>
                <a:lnTo>
                  <a:pt x="576833" y="536549"/>
                </a:lnTo>
                <a:lnTo>
                  <a:pt x="577100" y="536003"/>
                </a:lnTo>
                <a:lnTo>
                  <a:pt x="578151" y="532002"/>
                </a:lnTo>
                <a:lnTo>
                  <a:pt x="572566" y="532002"/>
                </a:lnTo>
                <a:lnTo>
                  <a:pt x="5956" y="365620"/>
                </a:lnTo>
                <a:lnTo>
                  <a:pt x="100761" y="6083"/>
                </a:lnTo>
                <a:lnTo>
                  <a:pt x="119948" y="6083"/>
                </a:lnTo>
                <a:lnTo>
                  <a:pt x="99618" y="114"/>
                </a:lnTo>
                <a:lnTo>
                  <a:pt x="99288" y="0"/>
                </a:lnTo>
                <a:close/>
              </a:path>
              <a:path w="673735" h="538479">
                <a:moveTo>
                  <a:pt x="119948" y="6083"/>
                </a:moveTo>
                <a:lnTo>
                  <a:pt x="100761" y="6083"/>
                </a:lnTo>
                <a:lnTo>
                  <a:pt x="667385" y="172186"/>
                </a:lnTo>
                <a:lnTo>
                  <a:pt x="572566" y="532002"/>
                </a:lnTo>
                <a:lnTo>
                  <a:pt x="578151" y="532002"/>
                </a:lnTo>
                <a:lnTo>
                  <a:pt x="672973" y="171094"/>
                </a:lnTo>
                <a:lnTo>
                  <a:pt x="673608" y="169659"/>
                </a:lnTo>
                <a:lnTo>
                  <a:pt x="672718" y="168236"/>
                </a:lnTo>
                <a:lnTo>
                  <a:pt x="671321" y="167970"/>
                </a:lnTo>
                <a:lnTo>
                  <a:pt x="119948" y="6083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92302" y="4244340"/>
            <a:ext cx="879475" cy="744220"/>
          </a:xfrm>
          <a:custGeom>
            <a:avLst/>
            <a:gdLst/>
            <a:ahLst/>
            <a:cxnLst/>
            <a:rect l="l" t="t" r="r" b="b"/>
            <a:pathLst>
              <a:path w="879475" h="744220">
                <a:moveTo>
                  <a:pt x="879233" y="0"/>
                </a:moveTo>
                <a:lnTo>
                  <a:pt x="0" y="0"/>
                </a:lnTo>
                <a:lnTo>
                  <a:pt x="0" y="743712"/>
                </a:lnTo>
                <a:lnTo>
                  <a:pt x="879233" y="743712"/>
                </a:lnTo>
                <a:lnTo>
                  <a:pt x="879233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92302" y="4244340"/>
            <a:ext cx="879233" cy="743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89204" y="4243070"/>
            <a:ext cx="883919" cy="748030"/>
          </a:xfrm>
          <a:custGeom>
            <a:avLst/>
            <a:gdLst/>
            <a:ahLst/>
            <a:cxnLst/>
            <a:rect l="l" t="t" r="r" b="b"/>
            <a:pathLst>
              <a:path w="883919" h="748029">
                <a:moveTo>
                  <a:pt x="883920" y="5156"/>
                </a:moveTo>
                <a:lnTo>
                  <a:pt x="878459" y="5156"/>
                </a:lnTo>
                <a:lnTo>
                  <a:pt x="878459" y="742619"/>
                </a:lnTo>
                <a:lnTo>
                  <a:pt x="883920" y="742619"/>
                </a:lnTo>
                <a:lnTo>
                  <a:pt x="883920" y="5156"/>
                </a:lnTo>
                <a:close/>
              </a:path>
              <a:path w="883919" h="748029">
                <a:moveTo>
                  <a:pt x="883920" y="1270"/>
                </a:moveTo>
                <a:lnTo>
                  <a:pt x="883653" y="1270"/>
                </a:lnTo>
                <a:lnTo>
                  <a:pt x="883653" y="0"/>
                </a:lnTo>
                <a:lnTo>
                  <a:pt x="254" y="0"/>
                </a:lnTo>
                <a:lnTo>
                  <a:pt x="254" y="1270"/>
                </a:lnTo>
                <a:lnTo>
                  <a:pt x="0" y="1270"/>
                </a:lnTo>
                <a:lnTo>
                  <a:pt x="0" y="5080"/>
                </a:lnTo>
                <a:lnTo>
                  <a:pt x="0" y="742950"/>
                </a:lnTo>
                <a:lnTo>
                  <a:pt x="0" y="746760"/>
                </a:lnTo>
                <a:lnTo>
                  <a:pt x="508" y="746760"/>
                </a:lnTo>
                <a:lnTo>
                  <a:pt x="508" y="748030"/>
                </a:lnTo>
                <a:lnTo>
                  <a:pt x="883412" y="748030"/>
                </a:lnTo>
                <a:lnTo>
                  <a:pt x="883412" y="746760"/>
                </a:lnTo>
                <a:lnTo>
                  <a:pt x="883920" y="746760"/>
                </a:lnTo>
                <a:lnTo>
                  <a:pt x="883920" y="742950"/>
                </a:lnTo>
                <a:lnTo>
                  <a:pt x="5410" y="742950"/>
                </a:lnTo>
                <a:lnTo>
                  <a:pt x="5410" y="5080"/>
                </a:lnTo>
                <a:lnTo>
                  <a:pt x="883920" y="5080"/>
                </a:lnTo>
                <a:lnTo>
                  <a:pt x="883920" y="1270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65810" y="4245914"/>
            <a:ext cx="127000" cy="742315"/>
          </a:xfrm>
          <a:custGeom>
            <a:avLst/>
            <a:gdLst/>
            <a:ahLst/>
            <a:cxnLst/>
            <a:rect l="l" t="t" r="r" b="b"/>
            <a:pathLst>
              <a:path w="127000" h="742314">
                <a:moveTo>
                  <a:pt x="126441" y="0"/>
                </a:moveTo>
                <a:lnTo>
                  <a:pt x="0" y="5638"/>
                </a:lnTo>
                <a:lnTo>
                  <a:pt x="0" y="704087"/>
                </a:lnTo>
                <a:lnTo>
                  <a:pt x="126441" y="742137"/>
                </a:lnTo>
                <a:lnTo>
                  <a:pt x="126441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65810" y="4245914"/>
            <a:ext cx="126441" cy="742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62762" y="4242866"/>
            <a:ext cx="131445" cy="748665"/>
          </a:xfrm>
          <a:custGeom>
            <a:avLst/>
            <a:gdLst/>
            <a:ahLst/>
            <a:cxnLst/>
            <a:rect l="l" t="t" r="r" b="b"/>
            <a:pathLst>
              <a:path w="131445" h="748664">
                <a:moveTo>
                  <a:pt x="128727" y="0"/>
                </a:moveTo>
                <a:lnTo>
                  <a:pt x="128181" y="0"/>
                </a:lnTo>
                <a:lnTo>
                  <a:pt x="2565" y="5689"/>
                </a:lnTo>
                <a:lnTo>
                  <a:pt x="1142" y="5968"/>
                </a:lnTo>
                <a:lnTo>
                  <a:pt x="0" y="7112"/>
                </a:lnTo>
                <a:lnTo>
                  <a:pt x="0" y="708748"/>
                </a:lnTo>
                <a:lnTo>
                  <a:pt x="825" y="709612"/>
                </a:lnTo>
                <a:lnTo>
                  <a:pt x="1955" y="710171"/>
                </a:lnTo>
                <a:lnTo>
                  <a:pt x="127584" y="748233"/>
                </a:lnTo>
                <a:lnTo>
                  <a:pt x="129870" y="748233"/>
                </a:lnTo>
                <a:lnTo>
                  <a:pt x="131013" y="747090"/>
                </a:lnTo>
                <a:lnTo>
                  <a:pt x="131013" y="741997"/>
                </a:lnTo>
                <a:lnTo>
                  <a:pt x="125628" y="741997"/>
                </a:lnTo>
                <a:lnTo>
                  <a:pt x="5334" y="705624"/>
                </a:lnTo>
                <a:lnTo>
                  <a:pt x="5334" y="11048"/>
                </a:lnTo>
                <a:lnTo>
                  <a:pt x="125628" y="5359"/>
                </a:lnTo>
                <a:lnTo>
                  <a:pt x="131013" y="5359"/>
                </a:lnTo>
                <a:lnTo>
                  <a:pt x="131013" y="1968"/>
                </a:lnTo>
                <a:lnTo>
                  <a:pt x="130746" y="1422"/>
                </a:lnTo>
                <a:lnTo>
                  <a:pt x="129603" y="279"/>
                </a:lnTo>
                <a:lnTo>
                  <a:pt x="128727" y="0"/>
                </a:lnTo>
                <a:close/>
              </a:path>
              <a:path w="131445" h="748664">
                <a:moveTo>
                  <a:pt x="131013" y="5359"/>
                </a:moveTo>
                <a:lnTo>
                  <a:pt x="125628" y="5359"/>
                </a:lnTo>
                <a:lnTo>
                  <a:pt x="125628" y="741997"/>
                </a:lnTo>
                <a:lnTo>
                  <a:pt x="131013" y="741997"/>
                </a:lnTo>
                <a:lnTo>
                  <a:pt x="131013" y="5359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45870" y="4317542"/>
            <a:ext cx="252882" cy="71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086471" y="3906011"/>
            <a:ext cx="458470" cy="1085215"/>
          </a:xfrm>
          <a:custGeom>
            <a:avLst/>
            <a:gdLst/>
            <a:ahLst/>
            <a:cxnLst/>
            <a:rect l="l" t="t" r="r" b="b"/>
            <a:pathLst>
              <a:path w="458470" h="1085214">
                <a:moveTo>
                  <a:pt x="458470" y="363296"/>
                </a:moveTo>
                <a:lnTo>
                  <a:pt x="449326" y="362813"/>
                </a:lnTo>
                <a:lnTo>
                  <a:pt x="416687" y="1020978"/>
                </a:lnTo>
                <a:lnTo>
                  <a:pt x="280797" y="1020978"/>
                </a:lnTo>
                <a:lnTo>
                  <a:pt x="312166" y="129781"/>
                </a:lnTo>
                <a:lnTo>
                  <a:pt x="302641" y="129781"/>
                </a:lnTo>
                <a:lnTo>
                  <a:pt x="271005" y="1020978"/>
                </a:lnTo>
                <a:lnTo>
                  <a:pt x="270675" y="1020978"/>
                </a:lnTo>
                <a:lnTo>
                  <a:pt x="270675" y="1030122"/>
                </a:lnTo>
                <a:lnTo>
                  <a:pt x="269367" y="1067181"/>
                </a:lnTo>
                <a:lnTo>
                  <a:pt x="239864" y="1030122"/>
                </a:lnTo>
                <a:lnTo>
                  <a:pt x="270675" y="1030122"/>
                </a:lnTo>
                <a:lnTo>
                  <a:pt x="270675" y="1020978"/>
                </a:lnTo>
                <a:lnTo>
                  <a:pt x="232587" y="1020978"/>
                </a:lnTo>
                <a:lnTo>
                  <a:pt x="184404" y="960424"/>
                </a:lnTo>
                <a:lnTo>
                  <a:pt x="168021" y="0"/>
                </a:lnTo>
                <a:lnTo>
                  <a:pt x="158369" y="0"/>
                </a:lnTo>
                <a:lnTo>
                  <a:pt x="174625" y="962977"/>
                </a:lnTo>
                <a:lnTo>
                  <a:pt x="175768" y="965047"/>
                </a:lnTo>
                <a:lnTo>
                  <a:pt x="220383" y="1020978"/>
                </a:lnTo>
                <a:lnTo>
                  <a:pt x="35687" y="1020978"/>
                </a:lnTo>
                <a:lnTo>
                  <a:pt x="9652" y="362813"/>
                </a:lnTo>
                <a:lnTo>
                  <a:pt x="0" y="363296"/>
                </a:lnTo>
                <a:lnTo>
                  <a:pt x="26543" y="1028065"/>
                </a:lnTo>
                <a:lnTo>
                  <a:pt x="28575" y="1030122"/>
                </a:lnTo>
                <a:lnTo>
                  <a:pt x="227672" y="1030122"/>
                </a:lnTo>
                <a:lnTo>
                  <a:pt x="269875" y="1083017"/>
                </a:lnTo>
                <a:lnTo>
                  <a:pt x="272415" y="1085088"/>
                </a:lnTo>
                <a:lnTo>
                  <a:pt x="275463" y="1085088"/>
                </a:lnTo>
                <a:lnTo>
                  <a:pt x="277114" y="1084008"/>
                </a:lnTo>
                <a:lnTo>
                  <a:pt x="278638" y="1082535"/>
                </a:lnTo>
                <a:lnTo>
                  <a:pt x="280479" y="1030122"/>
                </a:lnTo>
                <a:lnTo>
                  <a:pt x="423799" y="1030122"/>
                </a:lnTo>
                <a:lnTo>
                  <a:pt x="425831" y="1028065"/>
                </a:lnTo>
                <a:lnTo>
                  <a:pt x="458470" y="363296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013192" y="3810127"/>
            <a:ext cx="605155" cy="53340"/>
          </a:xfrm>
          <a:custGeom>
            <a:avLst/>
            <a:gdLst/>
            <a:ahLst/>
            <a:cxnLst/>
            <a:rect l="l" t="t" r="r" b="b"/>
            <a:pathLst>
              <a:path w="605154" h="53339">
                <a:moveTo>
                  <a:pt x="302767" y="0"/>
                </a:moveTo>
                <a:lnTo>
                  <a:pt x="222176" y="941"/>
                </a:lnTo>
                <a:lnTo>
                  <a:pt x="149822" y="3598"/>
                </a:lnTo>
                <a:lnTo>
                  <a:pt x="88566" y="7715"/>
                </a:lnTo>
                <a:lnTo>
                  <a:pt x="41270" y="13038"/>
                </a:lnTo>
                <a:lnTo>
                  <a:pt x="0" y="26289"/>
                </a:lnTo>
                <a:lnTo>
                  <a:pt x="10794" y="33477"/>
                </a:lnTo>
                <a:lnTo>
                  <a:pt x="88566" y="45307"/>
                </a:lnTo>
                <a:lnTo>
                  <a:pt x="149822" y="49468"/>
                </a:lnTo>
                <a:lnTo>
                  <a:pt x="222176" y="52141"/>
                </a:lnTo>
                <a:lnTo>
                  <a:pt x="302767" y="53086"/>
                </a:lnTo>
                <a:lnTo>
                  <a:pt x="383145" y="52141"/>
                </a:lnTo>
                <a:lnTo>
                  <a:pt x="455356" y="49468"/>
                </a:lnTo>
                <a:lnTo>
                  <a:pt x="516524" y="45307"/>
                </a:lnTo>
                <a:lnTo>
                  <a:pt x="563776" y="39896"/>
                </a:lnTo>
                <a:lnTo>
                  <a:pt x="605027" y="26289"/>
                </a:lnTo>
                <a:lnTo>
                  <a:pt x="594235" y="19314"/>
                </a:lnTo>
                <a:lnTo>
                  <a:pt x="516524" y="7715"/>
                </a:lnTo>
                <a:lnTo>
                  <a:pt x="455356" y="3598"/>
                </a:lnTo>
                <a:lnTo>
                  <a:pt x="383145" y="941"/>
                </a:lnTo>
                <a:lnTo>
                  <a:pt x="302767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008746" y="3805554"/>
            <a:ext cx="614045" cy="62230"/>
          </a:xfrm>
          <a:custGeom>
            <a:avLst/>
            <a:gdLst/>
            <a:ahLst/>
            <a:cxnLst/>
            <a:rect l="l" t="t" r="r" b="b"/>
            <a:pathLst>
              <a:path w="614045" h="62229">
                <a:moveTo>
                  <a:pt x="307212" y="0"/>
                </a:moveTo>
                <a:lnTo>
                  <a:pt x="247517" y="478"/>
                </a:lnTo>
                <a:lnTo>
                  <a:pt x="191023" y="1920"/>
                </a:lnTo>
                <a:lnTo>
                  <a:pt x="139031" y="4339"/>
                </a:lnTo>
                <a:lnTo>
                  <a:pt x="92836" y="7747"/>
                </a:lnTo>
                <a:lnTo>
                  <a:pt x="39165" y="14108"/>
                </a:lnTo>
                <a:lnTo>
                  <a:pt x="1450" y="26213"/>
                </a:lnTo>
                <a:lnTo>
                  <a:pt x="0" y="30861"/>
                </a:lnTo>
                <a:lnTo>
                  <a:pt x="1450" y="35802"/>
                </a:lnTo>
                <a:lnTo>
                  <a:pt x="39165" y="48113"/>
                </a:lnTo>
                <a:lnTo>
                  <a:pt x="92836" y="54483"/>
                </a:lnTo>
                <a:lnTo>
                  <a:pt x="139031" y="57890"/>
                </a:lnTo>
                <a:lnTo>
                  <a:pt x="191023" y="60309"/>
                </a:lnTo>
                <a:lnTo>
                  <a:pt x="247517" y="61751"/>
                </a:lnTo>
                <a:lnTo>
                  <a:pt x="307212" y="62230"/>
                </a:lnTo>
                <a:lnTo>
                  <a:pt x="366615" y="61751"/>
                </a:lnTo>
                <a:lnTo>
                  <a:pt x="422957" y="60309"/>
                </a:lnTo>
                <a:lnTo>
                  <a:pt x="474894" y="57890"/>
                </a:lnTo>
                <a:lnTo>
                  <a:pt x="521080" y="54483"/>
                </a:lnTo>
                <a:lnTo>
                  <a:pt x="538202" y="52451"/>
                </a:lnTo>
                <a:lnTo>
                  <a:pt x="307212" y="52451"/>
                </a:lnTo>
                <a:lnTo>
                  <a:pt x="225283" y="51530"/>
                </a:lnTo>
                <a:lnTo>
                  <a:pt x="155542" y="49026"/>
                </a:lnTo>
                <a:lnTo>
                  <a:pt x="98599" y="45323"/>
                </a:lnTo>
                <a:lnTo>
                  <a:pt x="55066" y="40804"/>
                </a:lnTo>
                <a:lnTo>
                  <a:pt x="10668" y="30861"/>
                </a:lnTo>
                <a:lnTo>
                  <a:pt x="25552" y="26080"/>
                </a:lnTo>
                <a:lnTo>
                  <a:pt x="98599" y="16843"/>
                </a:lnTo>
                <a:lnTo>
                  <a:pt x="155542" y="13184"/>
                </a:lnTo>
                <a:lnTo>
                  <a:pt x="225283" y="10696"/>
                </a:lnTo>
                <a:lnTo>
                  <a:pt x="307212" y="9779"/>
                </a:lnTo>
                <a:lnTo>
                  <a:pt x="538223" y="9779"/>
                </a:lnTo>
                <a:lnTo>
                  <a:pt x="521080" y="7747"/>
                </a:lnTo>
                <a:lnTo>
                  <a:pt x="474894" y="4339"/>
                </a:lnTo>
                <a:lnTo>
                  <a:pt x="422957" y="1920"/>
                </a:lnTo>
                <a:lnTo>
                  <a:pt x="366615" y="478"/>
                </a:lnTo>
                <a:lnTo>
                  <a:pt x="307212" y="0"/>
                </a:lnTo>
                <a:close/>
              </a:path>
              <a:path w="614045" h="62229">
                <a:moveTo>
                  <a:pt x="538223" y="9779"/>
                </a:moveTo>
                <a:lnTo>
                  <a:pt x="307212" y="9779"/>
                </a:lnTo>
                <a:lnTo>
                  <a:pt x="388928" y="10696"/>
                </a:lnTo>
                <a:lnTo>
                  <a:pt x="458526" y="13184"/>
                </a:lnTo>
                <a:lnTo>
                  <a:pt x="515381" y="16843"/>
                </a:lnTo>
                <a:lnTo>
                  <a:pt x="558870" y="21274"/>
                </a:lnTo>
                <a:lnTo>
                  <a:pt x="588368" y="26080"/>
                </a:lnTo>
                <a:lnTo>
                  <a:pt x="603250" y="30861"/>
                </a:lnTo>
                <a:lnTo>
                  <a:pt x="588368" y="35855"/>
                </a:lnTo>
                <a:lnTo>
                  <a:pt x="515381" y="45323"/>
                </a:lnTo>
                <a:lnTo>
                  <a:pt x="458526" y="49026"/>
                </a:lnTo>
                <a:lnTo>
                  <a:pt x="388928" y="51530"/>
                </a:lnTo>
                <a:lnTo>
                  <a:pt x="307212" y="52451"/>
                </a:lnTo>
                <a:lnTo>
                  <a:pt x="538202" y="52451"/>
                </a:lnTo>
                <a:lnTo>
                  <a:pt x="574752" y="48113"/>
                </a:lnTo>
                <a:lnTo>
                  <a:pt x="602313" y="41719"/>
                </a:lnTo>
                <a:lnTo>
                  <a:pt x="612467" y="35802"/>
                </a:lnTo>
                <a:lnTo>
                  <a:pt x="613918" y="30861"/>
                </a:lnTo>
                <a:lnTo>
                  <a:pt x="612467" y="26213"/>
                </a:lnTo>
                <a:lnTo>
                  <a:pt x="602313" y="20447"/>
                </a:lnTo>
                <a:lnTo>
                  <a:pt x="574752" y="14108"/>
                </a:lnTo>
                <a:lnTo>
                  <a:pt x="538223" y="9779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046973" y="3869563"/>
            <a:ext cx="539115" cy="536575"/>
          </a:xfrm>
          <a:custGeom>
            <a:avLst/>
            <a:gdLst/>
            <a:ahLst/>
            <a:cxnLst/>
            <a:rect l="l" t="t" r="r" b="b"/>
            <a:pathLst>
              <a:path w="539115" h="536575">
                <a:moveTo>
                  <a:pt x="0" y="634"/>
                </a:moveTo>
                <a:lnTo>
                  <a:pt x="69215" y="508000"/>
                </a:lnTo>
                <a:lnTo>
                  <a:pt x="120880" y="520912"/>
                </a:lnTo>
                <a:lnTo>
                  <a:pt x="170021" y="529423"/>
                </a:lnTo>
                <a:lnTo>
                  <a:pt x="219495" y="534522"/>
                </a:lnTo>
                <a:lnTo>
                  <a:pt x="269112" y="536219"/>
                </a:lnTo>
                <a:lnTo>
                  <a:pt x="319807" y="534451"/>
                </a:lnTo>
                <a:lnTo>
                  <a:pt x="370252" y="529153"/>
                </a:lnTo>
                <a:lnTo>
                  <a:pt x="420292" y="520333"/>
                </a:lnTo>
                <a:lnTo>
                  <a:pt x="469773" y="508000"/>
                </a:lnTo>
                <a:lnTo>
                  <a:pt x="535506" y="26034"/>
                </a:lnTo>
                <a:lnTo>
                  <a:pt x="269748" y="26034"/>
                </a:lnTo>
                <a:lnTo>
                  <a:pt x="199143" y="25124"/>
                </a:lnTo>
                <a:lnTo>
                  <a:pt x="135523" y="22557"/>
                </a:lnTo>
                <a:lnTo>
                  <a:pt x="81343" y="18578"/>
                </a:lnTo>
                <a:lnTo>
                  <a:pt x="39059" y="13434"/>
                </a:lnTo>
                <a:lnTo>
                  <a:pt x="11126" y="7371"/>
                </a:lnTo>
                <a:lnTo>
                  <a:pt x="0" y="634"/>
                </a:lnTo>
                <a:close/>
              </a:path>
              <a:path w="539115" h="536575">
                <a:moveTo>
                  <a:pt x="538987" y="508"/>
                </a:moveTo>
                <a:lnTo>
                  <a:pt x="500201" y="13182"/>
                </a:lnTo>
                <a:lnTo>
                  <a:pt x="458041" y="18381"/>
                </a:lnTo>
                <a:lnTo>
                  <a:pt x="403954" y="22445"/>
                </a:lnTo>
                <a:lnTo>
                  <a:pt x="340377" y="25090"/>
                </a:lnTo>
                <a:lnTo>
                  <a:pt x="269748" y="26034"/>
                </a:lnTo>
                <a:lnTo>
                  <a:pt x="535506" y="26034"/>
                </a:lnTo>
                <a:lnTo>
                  <a:pt x="538987" y="508"/>
                </a:lnTo>
                <a:close/>
              </a:path>
              <a:path w="539115" h="536575">
                <a:moveTo>
                  <a:pt x="539115" y="0"/>
                </a:moveTo>
                <a:lnTo>
                  <a:pt x="538987" y="508"/>
                </a:lnTo>
                <a:lnTo>
                  <a:pt x="539115" y="381"/>
                </a:lnTo>
                <a:lnTo>
                  <a:pt x="539115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046846" y="3869563"/>
            <a:ext cx="539242" cy="537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687182" y="2503932"/>
            <a:ext cx="1295146" cy="1906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013192" y="3832859"/>
            <a:ext cx="605027" cy="182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008619" y="3828415"/>
            <a:ext cx="615950" cy="192405"/>
          </a:xfrm>
          <a:custGeom>
            <a:avLst/>
            <a:gdLst/>
            <a:ahLst/>
            <a:cxnLst/>
            <a:rect l="l" t="t" r="r" b="b"/>
            <a:pathLst>
              <a:path w="615950" h="192404">
                <a:moveTo>
                  <a:pt x="7365" y="0"/>
                </a:moveTo>
                <a:lnTo>
                  <a:pt x="2539" y="0"/>
                </a:lnTo>
                <a:lnTo>
                  <a:pt x="0" y="1651"/>
                </a:lnTo>
                <a:lnTo>
                  <a:pt x="213" y="4318"/>
                </a:lnTo>
                <a:lnTo>
                  <a:pt x="253" y="6858"/>
                </a:lnTo>
                <a:lnTo>
                  <a:pt x="761" y="7874"/>
                </a:lnTo>
                <a:lnTo>
                  <a:pt x="22732" y="169418"/>
                </a:lnTo>
                <a:lnTo>
                  <a:pt x="22732" y="171475"/>
                </a:lnTo>
                <a:lnTo>
                  <a:pt x="24256" y="172948"/>
                </a:lnTo>
                <a:lnTo>
                  <a:pt x="92695" y="183219"/>
                </a:lnTo>
                <a:lnTo>
                  <a:pt x="138239" y="186853"/>
                </a:lnTo>
                <a:lnTo>
                  <a:pt x="190217" y="189546"/>
                </a:lnTo>
                <a:lnTo>
                  <a:pt x="247254" y="191220"/>
                </a:lnTo>
                <a:lnTo>
                  <a:pt x="307975" y="191795"/>
                </a:lnTo>
                <a:lnTo>
                  <a:pt x="368481" y="191220"/>
                </a:lnTo>
                <a:lnTo>
                  <a:pt x="425379" y="189546"/>
                </a:lnTo>
                <a:lnTo>
                  <a:pt x="477281" y="186853"/>
                </a:lnTo>
                <a:lnTo>
                  <a:pt x="522802" y="183219"/>
                </a:lnTo>
                <a:lnTo>
                  <a:pt x="531519" y="182181"/>
                </a:lnTo>
                <a:lnTo>
                  <a:pt x="307975" y="182181"/>
                </a:lnTo>
                <a:lnTo>
                  <a:pt x="237552" y="181401"/>
                </a:lnTo>
                <a:lnTo>
                  <a:pt x="172538" y="179144"/>
                </a:lnTo>
                <a:lnTo>
                  <a:pt x="115137" y="175540"/>
                </a:lnTo>
                <a:lnTo>
                  <a:pt x="67556" y="170714"/>
                </a:lnTo>
                <a:lnTo>
                  <a:pt x="11556" y="16002"/>
                </a:lnTo>
                <a:lnTo>
                  <a:pt x="56425" y="16002"/>
                </a:lnTo>
                <a:lnTo>
                  <a:pt x="50522" y="15287"/>
                </a:lnTo>
                <a:lnTo>
                  <a:pt x="22142" y="9689"/>
                </a:lnTo>
                <a:lnTo>
                  <a:pt x="9905" y="4318"/>
                </a:lnTo>
                <a:lnTo>
                  <a:pt x="9778" y="1397"/>
                </a:lnTo>
                <a:lnTo>
                  <a:pt x="7365" y="0"/>
                </a:lnTo>
                <a:close/>
              </a:path>
              <a:path w="615950" h="192404">
                <a:moveTo>
                  <a:pt x="613936" y="16002"/>
                </a:moveTo>
                <a:lnTo>
                  <a:pt x="604393" y="16002"/>
                </a:lnTo>
                <a:lnTo>
                  <a:pt x="583946" y="164795"/>
                </a:lnTo>
                <a:lnTo>
                  <a:pt x="548332" y="170714"/>
                </a:lnTo>
                <a:lnTo>
                  <a:pt x="500629" y="175540"/>
                </a:lnTo>
                <a:lnTo>
                  <a:pt x="443137" y="179144"/>
                </a:lnTo>
                <a:lnTo>
                  <a:pt x="378153" y="181401"/>
                </a:lnTo>
                <a:lnTo>
                  <a:pt x="307975" y="182181"/>
                </a:lnTo>
                <a:lnTo>
                  <a:pt x="531519" y="182181"/>
                </a:lnTo>
                <a:lnTo>
                  <a:pt x="560555" y="178723"/>
                </a:lnTo>
                <a:lnTo>
                  <a:pt x="589152" y="173443"/>
                </a:lnTo>
                <a:lnTo>
                  <a:pt x="591057" y="172948"/>
                </a:lnTo>
                <a:lnTo>
                  <a:pt x="592708" y="171475"/>
                </a:lnTo>
                <a:lnTo>
                  <a:pt x="592708" y="169418"/>
                </a:lnTo>
                <a:lnTo>
                  <a:pt x="613936" y="16002"/>
                </a:lnTo>
                <a:close/>
              </a:path>
              <a:path w="615950" h="192404">
                <a:moveTo>
                  <a:pt x="56425" y="16002"/>
                </a:moveTo>
                <a:lnTo>
                  <a:pt x="11556" y="16002"/>
                </a:lnTo>
                <a:lnTo>
                  <a:pt x="22425" y="19512"/>
                </a:lnTo>
                <a:lnTo>
                  <a:pt x="62259" y="26771"/>
                </a:lnTo>
                <a:lnTo>
                  <a:pt x="139561" y="34059"/>
                </a:lnTo>
                <a:lnTo>
                  <a:pt x="191611" y="36766"/>
                </a:lnTo>
                <a:lnTo>
                  <a:pt x="248185" y="38425"/>
                </a:lnTo>
                <a:lnTo>
                  <a:pt x="307975" y="38989"/>
                </a:lnTo>
                <a:lnTo>
                  <a:pt x="367399" y="38425"/>
                </a:lnTo>
                <a:lnTo>
                  <a:pt x="423799" y="36766"/>
                </a:lnTo>
                <a:lnTo>
                  <a:pt x="475817" y="34059"/>
                </a:lnTo>
                <a:lnTo>
                  <a:pt x="522097" y="30353"/>
                </a:lnTo>
                <a:lnTo>
                  <a:pt x="532070" y="29210"/>
                </a:lnTo>
                <a:lnTo>
                  <a:pt x="307975" y="29210"/>
                </a:lnTo>
                <a:lnTo>
                  <a:pt x="223771" y="28071"/>
                </a:lnTo>
                <a:lnTo>
                  <a:pt x="152211" y="25014"/>
                </a:lnTo>
                <a:lnTo>
                  <a:pt x="94170" y="20574"/>
                </a:lnTo>
                <a:lnTo>
                  <a:pt x="56425" y="16002"/>
                </a:lnTo>
                <a:close/>
              </a:path>
              <a:path w="615950" h="192404">
                <a:moveTo>
                  <a:pt x="612775" y="381"/>
                </a:moveTo>
                <a:lnTo>
                  <a:pt x="608329" y="381"/>
                </a:lnTo>
                <a:lnTo>
                  <a:pt x="606171" y="1651"/>
                </a:lnTo>
                <a:lnTo>
                  <a:pt x="605916" y="4318"/>
                </a:lnTo>
                <a:lnTo>
                  <a:pt x="593522" y="9689"/>
                </a:lnTo>
                <a:lnTo>
                  <a:pt x="521382" y="20574"/>
                </a:lnTo>
                <a:lnTo>
                  <a:pt x="463394" y="25014"/>
                </a:lnTo>
                <a:lnTo>
                  <a:pt x="391966" y="28071"/>
                </a:lnTo>
                <a:lnTo>
                  <a:pt x="307975" y="29210"/>
                </a:lnTo>
                <a:lnTo>
                  <a:pt x="532070" y="29210"/>
                </a:lnTo>
                <a:lnTo>
                  <a:pt x="553350" y="26771"/>
                </a:lnTo>
                <a:lnTo>
                  <a:pt x="576675" y="23129"/>
                </a:lnTo>
                <a:lnTo>
                  <a:pt x="593284" y="19512"/>
                </a:lnTo>
                <a:lnTo>
                  <a:pt x="604393" y="16002"/>
                </a:lnTo>
                <a:lnTo>
                  <a:pt x="613936" y="16002"/>
                </a:lnTo>
                <a:lnTo>
                  <a:pt x="615060" y="7874"/>
                </a:lnTo>
                <a:lnTo>
                  <a:pt x="615696" y="6858"/>
                </a:lnTo>
                <a:lnTo>
                  <a:pt x="615696" y="5715"/>
                </a:lnTo>
                <a:lnTo>
                  <a:pt x="615060" y="4826"/>
                </a:lnTo>
                <a:lnTo>
                  <a:pt x="615060" y="1778"/>
                </a:lnTo>
                <a:lnTo>
                  <a:pt x="612775" y="381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057388" y="4867655"/>
            <a:ext cx="514984" cy="117475"/>
          </a:xfrm>
          <a:custGeom>
            <a:avLst/>
            <a:gdLst/>
            <a:ahLst/>
            <a:cxnLst/>
            <a:rect l="l" t="t" r="r" b="b"/>
            <a:pathLst>
              <a:path w="514984" h="117475">
                <a:moveTo>
                  <a:pt x="257555" y="0"/>
                </a:moveTo>
                <a:lnTo>
                  <a:pt x="189132" y="2093"/>
                </a:lnTo>
                <a:lnTo>
                  <a:pt x="127620" y="8001"/>
                </a:lnTo>
                <a:lnTo>
                  <a:pt x="75485" y="17167"/>
                </a:lnTo>
                <a:lnTo>
                  <a:pt x="35193" y="29031"/>
                </a:lnTo>
                <a:lnTo>
                  <a:pt x="0" y="58623"/>
                </a:lnTo>
                <a:lnTo>
                  <a:pt x="9209" y="74210"/>
                </a:lnTo>
                <a:lnTo>
                  <a:pt x="75485" y="100079"/>
                </a:lnTo>
                <a:lnTo>
                  <a:pt x="127620" y="109244"/>
                </a:lnTo>
                <a:lnTo>
                  <a:pt x="189132" y="115152"/>
                </a:lnTo>
                <a:lnTo>
                  <a:pt x="257555" y="117246"/>
                </a:lnTo>
                <a:lnTo>
                  <a:pt x="325925" y="115152"/>
                </a:lnTo>
                <a:lnTo>
                  <a:pt x="387401" y="109244"/>
                </a:lnTo>
                <a:lnTo>
                  <a:pt x="439515" y="100079"/>
                </a:lnTo>
                <a:lnTo>
                  <a:pt x="479796" y="88215"/>
                </a:lnTo>
                <a:lnTo>
                  <a:pt x="514984" y="58623"/>
                </a:lnTo>
                <a:lnTo>
                  <a:pt x="505776" y="43035"/>
                </a:lnTo>
                <a:lnTo>
                  <a:pt x="439515" y="17167"/>
                </a:lnTo>
                <a:lnTo>
                  <a:pt x="387401" y="8001"/>
                </a:lnTo>
                <a:lnTo>
                  <a:pt x="325925" y="2093"/>
                </a:lnTo>
                <a:lnTo>
                  <a:pt x="257555" y="0"/>
                </a:lnTo>
                <a:close/>
              </a:path>
            </a:pathLst>
          </a:custGeom>
          <a:solidFill>
            <a:srgbClr val="0A0933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955280" y="534669"/>
            <a:ext cx="757555" cy="1863089"/>
          </a:xfrm>
          <a:custGeom>
            <a:avLst/>
            <a:gdLst/>
            <a:ahLst/>
            <a:cxnLst/>
            <a:rect l="l" t="t" r="r" b="b"/>
            <a:pathLst>
              <a:path w="757554" h="1863089">
                <a:moveTo>
                  <a:pt x="399288" y="526288"/>
                </a:moveTo>
                <a:lnTo>
                  <a:pt x="396494" y="524510"/>
                </a:lnTo>
                <a:lnTo>
                  <a:pt x="260604" y="743712"/>
                </a:lnTo>
                <a:lnTo>
                  <a:pt x="263398" y="745490"/>
                </a:lnTo>
                <a:lnTo>
                  <a:pt x="399288" y="526288"/>
                </a:lnTo>
                <a:close/>
              </a:path>
              <a:path w="757554" h="1863089">
                <a:moveTo>
                  <a:pt x="411480" y="341884"/>
                </a:moveTo>
                <a:lnTo>
                  <a:pt x="408559" y="340106"/>
                </a:lnTo>
                <a:lnTo>
                  <a:pt x="179832" y="696468"/>
                </a:lnTo>
                <a:lnTo>
                  <a:pt x="182753" y="698246"/>
                </a:lnTo>
                <a:lnTo>
                  <a:pt x="411480" y="341884"/>
                </a:lnTo>
                <a:close/>
              </a:path>
              <a:path w="757554" h="1863089">
                <a:moveTo>
                  <a:pt x="635508" y="1270"/>
                </a:moveTo>
                <a:lnTo>
                  <a:pt x="635127" y="1270"/>
                </a:lnTo>
                <a:lnTo>
                  <a:pt x="635127" y="0"/>
                </a:lnTo>
                <a:lnTo>
                  <a:pt x="632206" y="0"/>
                </a:lnTo>
                <a:lnTo>
                  <a:pt x="632206" y="3810"/>
                </a:lnTo>
                <a:lnTo>
                  <a:pt x="632206" y="1113790"/>
                </a:lnTo>
                <a:lnTo>
                  <a:pt x="3365" y="1113790"/>
                </a:lnTo>
                <a:lnTo>
                  <a:pt x="3365" y="3810"/>
                </a:lnTo>
                <a:lnTo>
                  <a:pt x="632206" y="3810"/>
                </a:lnTo>
                <a:lnTo>
                  <a:pt x="632206" y="0"/>
                </a:lnTo>
                <a:lnTo>
                  <a:pt x="381" y="0"/>
                </a:lnTo>
                <a:lnTo>
                  <a:pt x="381" y="1270"/>
                </a:lnTo>
                <a:lnTo>
                  <a:pt x="0" y="1270"/>
                </a:lnTo>
                <a:lnTo>
                  <a:pt x="0" y="3810"/>
                </a:lnTo>
                <a:lnTo>
                  <a:pt x="0" y="1113790"/>
                </a:lnTo>
                <a:lnTo>
                  <a:pt x="0" y="1116330"/>
                </a:lnTo>
                <a:lnTo>
                  <a:pt x="431" y="1116330"/>
                </a:lnTo>
                <a:lnTo>
                  <a:pt x="431" y="1117600"/>
                </a:lnTo>
                <a:lnTo>
                  <a:pt x="635063" y="1117600"/>
                </a:lnTo>
                <a:lnTo>
                  <a:pt x="635063" y="1116330"/>
                </a:lnTo>
                <a:lnTo>
                  <a:pt x="635508" y="1116330"/>
                </a:lnTo>
                <a:lnTo>
                  <a:pt x="635508" y="1113917"/>
                </a:lnTo>
                <a:lnTo>
                  <a:pt x="635508" y="1113790"/>
                </a:lnTo>
                <a:lnTo>
                  <a:pt x="635508" y="3810"/>
                </a:lnTo>
                <a:lnTo>
                  <a:pt x="635508" y="3683"/>
                </a:lnTo>
                <a:lnTo>
                  <a:pt x="635508" y="1270"/>
                </a:lnTo>
                <a:close/>
              </a:path>
              <a:path w="757554" h="1863089">
                <a:moveTo>
                  <a:pt x="723900" y="1333500"/>
                </a:moveTo>
                <a:lnTo>
                  <a:pt x="723671" y="1333500"/>
                </a:lnTo>
                <a:lnTo>
                  <a:pt x="723671" y="1332230"/>
                </a:lnTo>
                <a:lnTo>
                  <a:pt x="469607" y="1332230"/>
                </a:lnTo>
                <a:lnTo>
                  <a:pt x="469607" y="1333500"/>
                </a:lnTo>
                <a:lnTo>
                  <a:pt x="469392" y="1333500"/>
                </a:lnTo>
                <a:lnTo>
                  <a:pt x="469392" y="1336040"/>
                </a:lnTo>
                <a:lnTo>
                  <a:pt x="469392" y="1826260"/>
                </a:lnTo>
                <a:lnTo>
                  <a:pt x="469392" y="1828800"/>
                </a:lnTo>
                <a:lnTo>
                  <a:pt x="723900" y="1828800"/>
                </a:lnTo>
                <a:lnTo>
                  <a:pt x="723900" y="1826260"/>
                </a:lnTo>
                <a:lnTo>
                  <a:pt x="472694" y="1826260"/>
                </a:lnTo>
                <a:lnTo>
                  <a:pt x="472694" y="1336040"/>
                </a:lnTo>
                <a:lnTo>
                  <a:pt x="720598" y="1336040"/>
                </a:lnTo>
                <a:lnTo>
                  <a:pt x="720598" y="1825625"/>
                </a:lnTo>
                <a:lnTo>
                  <a:pt x="723900" y="1825625"/>
                </a:lnTo>
                <a:lnTo>
                  <a:pt x="723900" y="1336040"/>
                </a:lnTo>
                <a:lnTo>
                  <a:pt x="723900" y="1335532"/>
                </a:lnTo>
                <a:lnTo>
                  <a:pt x="723900" y="1333500"/>
                </a:lnTo>
                <a:close/>
              </a:path>
              <a:path w="757554" h="1863089">
                <a:moveTo>
                  <a:pt x="757428" y="1297940"/>
                </a:moveTo>
                <a:lnTo>
                  <a:pt x="756793" y="1297940"/>
                </a:lnTo>
                <a:lnTo>
                  <a:pt x="756793" y="1296670"/>
                </a:lnTo>
                <a:lnTo>
                  <a:pt x="754253" y="1296670"/>
                </a:lnTo>
                <a:lnTo>
                  <a:pt x="754253" y="1300480"/>
                </a:lnTo>
                <a:lnTo>
                  <a:pt x="754253" y="1859280"/>
                </a:lnTo>
                <a:lnTo>
                  <a:pt x="439166" y="1859280"/>
                </a:lnTo>
                <a:lnTo>
                  <a:pt x="439166" y="1300480"/>
                </a:lnTo>
                <a:lnTo>
                  <a:pt x="754253" y="1300480"/>
                </a:lnTo>
                <a:lnTo>
                  <a:pt x="754253" y="1296670"/>
                </a:lnTo>
                <a:lnTo>
                  <a:pt x="436499" y="1296670"/>
                </a:lnTo>
                <a:lnTo>
                  <a:pt x="436499" y="1297940"/>
                </a:lnTo>
                <a:lnTo>
                  <a:pt x="435864" y="1297940"/>
                </a:lnTo>
                <a:lnTo>
                  <a:pt x="435864" y="1300480"/>
                </a:lnTo>
                <a:lnTo>
                  <a:pt x="435864" y="1859280"/>
                </a:lnTo>
                <a:lnTo>
                  <a:pt x="435864" y="1861820"/>
                </a:lnTo>
                <a:lnTo>
                  <a:pt x="436499" y="1861820"/>
                </a:lnTo>
                <a:lnTo>
                  <a:pt x="436499" y="1863090"/>
                </a:lnTo>
                <a:lnTo>
                  <a:pt x="756793" y="1863090"/>
                </a:lnTo>
                <a:lnTo>
                  <a:pt x="756793" y="1861820"/>
                </a:lnTo>
                <a:lnTo>
                  <a:pt x="757428" y="1861820"/>
                </a:lnTo>
                <a:lnTo>
                  <a:pt x="757428" y="1859280"/>
                </a:lnTo>
                <a:lnTo>
                  <a:pt x="757428" y="1300480"/>
                </a:lnTo>
                <a:lnTo>
                  <a:pt x="757428" y="1300353"/>
                </a:lnTo>
                <a:lnTo>
                  <a:pt x="757428" y="1297940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677418"/>
            <a:ext cx="1076325" cy="525780"/>
          </a:xfrm>
          <a:custGeom>
            <a:avLst/>
            <a:gdLst/>
            <a:ahLst/>
            <a:cxnLst/>
            <a:rect l="l" t="t" r="r" b="b"/>
            <a:pathLst>
              <a:path w="1076325" h="525780">
                <a:moveTo>
                  <a:pt x="1069581" y="0"/>
                </a:moveTo>
                <a:lnTo>
                  <a:pt x="967898" y="17281"/>
                </a:lnTo>
                <a:lnTo>
                  <a:pt x="956546" y="19065"/>
                </a:lnTo>
                <a:lnTo>
                  <a:pt x="945157" y="21082"/>
                </a:lnTo>
                <a:lnTo>
                  <a:pt x="834824" y="47880"/>
                </a:lnTo>
                <a:lnTo>
                  <a:pt x="716254" y="84201"/>
                </a:lnTo>
                <a:lnTo>
                  <a:pt x="668025" y="101618"/>
                </a:lnTo>
                <a:lnTo>
                  <a:pt x="620144" y="119834"/>
                </a:lnTo>
                <a:lnTo>
                  <a:pt x="572660" y="138898"/>
                </a:lnTo>
                <a:lnTo>
                  <a:pt x="525619" y="158862"/>
                </a:lnTo>
                <a:lnTo>
                  <a:pt x="479070" y="179776"/>
                </a:lnTo>
                <a:lnTo>
                  <a:pt x="433062" y="201693"/>
                </a:lnTo>
                <a:lnTo>
                  <a:pt x="387642" y="224662"/>
                </a:lnTo>
                <a:lnTo>
                  <a:pt x="342677" y="248275"/>
                </a:lnTo>
                <a:lnTo>
                  <a:pt x="298115" y="272620"/>
                </a:lnTo>
                <a:lnTo>
                  <a:pt x="253962" y="297685"/>
                </a:lnTo>
                <a:lnTo>
                  <a:pt x="210222" y="323456"/>
                </a:lnTo>
                <a:lnTo>
                  <a:pt x="166901" y="349920"/>
                </a:lnTo>
                <a:lnTo>
                  <a:pt x="124004" y="377065"/>
                </a:lnTo>
                <a:lnTo>
                  <a:pt x="81536" y="404876"/>
                </a:lnTo>
                <a:lnTo>
                  <a:pt x="44818" y="429916"/>
                </a:lnTo>
                <a:lnTo>
                  <a:pt x="8401" y="455374"/>
                </a:lnTo>
                <a:lnTo>
                  <a:pt x="0" y="461416"/>
                </a:lnTo>
                <a:lnTo>
                  <a:pt x="0" y="525651"/>
                </a:lnTo>
                <a:lnTo>
                  <a:pt x="2674" y="523575"/>
                </a:lnTo>
                <a:lnTo>
                  <a:pt x="37804" y="496998"/>
                </a:lnTo>
                <a:lnTo>
                  <a:pt x="73250" y="470874"/>
                </a:lnTo>
                <a:lnTo>
                  <a:pt x="108945" y="445262"/>
                </a:lnTo>
                <a:lnTo>
                  <a:pt x="150370" y="416634"/>
                </a:lnTo>
                <a:lnTo>
                  <a:pt x="192213" y="388671"/>
                </a:lnTo>
                <a:lnTo>
                  <a:pt x="234474" y="361383"/>
                </a:lnTo>
                <a:lnTo>
                  <a:pt x="277152" y="334781"/>
                </a:lnTo>
                <a:lnTo>
                  <a:pt x="320248" y="308877"/>
                </a:lnTo>
                <a:lnTo>
                  <a:pt x="363762" y="283682"/>
                </a:lnTo>
                <a:lnTo>
                  <a:pt x="407695" y="259207"/>
                </a:lnTo>
                <a:lnTo>
                  <a:pt x="452067" y="235366"/>
                </a:lnTo>
                <a:lnTo>
                  <a:pt x="497036" y="212576"/>
                </a:lnTo>
                <a:lnTo>
                  <a:pt x="542560" y="190783"/>
                </a:lnTo>
                <a:lnTo>
                  <a:pt x="588595" y="169935"/>
                </a:lnTo>
                <a:lnTo>
                  <a:pt x="635100" y="149977"/>
                </a:lnTo>
                <a:lnTo>
                  <a:pt x="682032" y="130857"/>
                </a:lnTo>
                <a:lnTo>
                  <a:pt x="729348" y="112522"/>
                </a:lnTo>
                <a:lnTo>
                  <a:pt x="824081" y="79992"/>
                </a:lnTo>
                <a:lnTo>
                  <a:pt x="942962" y="47498"/>
                </a:lnTo>
                <a:lnTo>
                  <a:pt x="976021" y="40461"/>
                </a:lnTo>
                <a:lnTo>
                  <a:pt x="1075994" y="21082"/>
                </a:lnTo>
                <a:lnTo>
                  <a:pt x="1069581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675640"/>
            <a:ext cx="1078230" cy="529590"/>
          </a:xfrm>
          <a:custGeom>
            <a:avLst/>
            <a:gdLst/>
            <a:ahLst/>
            <a:cxnLst/>
            <a:rect l="l" t="t" r="r" b="b"/>
            <a:pathLst>
              <a:path w="1078230" h="529590">
                <a:moveTo>
                  <a:pt x="1071935" y="3937"/>
                </a:moveTo>
                <a:lnTo>
                  <a:pt x="1068235" y="3937"/>
                </a:lnTo>
                <a:lnTo>
                  <a:pt x="1073619" y="21717"/>
                </a:lnTo>
                <a:lnTo>
                  <a:pt x="986663" y="38354"/>
                </a:lnTo>
                <a:lnTo>
                  <a:pt x="981519" y="39497"/>
                </a:lnTo>
                <a:lnTo>
                  <a:pt x="963687" y="42660"/>
                </a:lnTo>
                <a:lnTo>
                  <a:pt x="956532" y="44132"/>
                </a:lnTo>
                <a:lnTo>
                  <a:pt x="949453" y="45795"/>
                </a:lnTo>
                <a:lnTo>
                  <a:pt x="906922" y="57179"/>
                </a:lnTo>
                <a:lnTo>
                  <a:pt x="855103" y="71247"/>
                </a:lnTo>
                <a:lnTo>
                  <a:pt x="844519" y="73981"/>
                </a:lnTo>
                <a:lnTo>
                  <a:pt x="833856" y="76930"/>
                </a:lnTo>
                <a:lnTo>
                  <a:pt x="823260" y="80212"/>
                </a:lnTo>
                <a:lnTo>
                  <a:pt x="812876" y="83947"/>
                </a:lnTo>
                <a:lnTo>
                  <a:pt x="728675" y="112649"/>
                </a:lnTo>
                <a:lnTo>
                  <a:pt x="677636" y="132484"/>
                </a:lnTo>
                <a:lnTo>
                  <a:pt x="628470" y="152618"/>
                </a:lnTo>
                <a:lnTo>
                  <a:pt x="581062" y="173098"/>
                </a:lnTo>
                <a:lnTo>
                  <a:pt x="535302" y="193973"/>
                </a:lnTo>
                <a:lnTo>
                  <a:pt x="491077" y="215293"/>
                </a:lnTo>
                <a:lnTo>
                  <a:pt x="448274" y="237106"/>
                </a:lnTo>
                <a:lnTo>
                  <a:pt x="406781" y="259461"/>
                </a:lnTo>
                <a:lnTo>
                  <a:pt x="362821" y="283936"/>
                </a:lnTo>
                <a:lnTo>
                  <a:pt x="319265" y="309134"/>
                </a:lnTo>
                <a:lnTo>
                  <a:pt x="276122" y="335045"/>
                </a:lnTo>
                <a:lnTo>
                  <a:pt x="233402" y="361660"/>
                </a:lnTo>
                <a:lnTo>
                  <a:pt x="191115" y="388971"/>
                </a:lnTo>
                <a:lnTo>
                  <a:pt x="149270" y="416968"/>
                </a:lnTo>
                <a:lnTo>
                  <a:pt x="107878" y="445643"/>
                </a:lnTo>
                <a:lnTo>
                  <a:pt x="69529" y="473148"/>
                </a:lnTo>
                <a:lnTo>
                  <a:pt x="33365" y="499760"/>
                </a:lnTo>
                <a:lnTo>
                  <a:pt x="0" y="525031"/>
                </a:lnTo>
                <a:lnTo>
                  <a:pt x="0" y="529512"/>
                </a:lnTo>
                <a:lnTo>
                  <a:pt x="1363" y="528448"/>
                </a:lnTo>
                <a:lnTo>
                  <a:pt x="35471" y="502618"/>
                </a:lnTo>
                <a:lnTo>
                  <a:pt x="71564" y="476049"/>
                </a:lnTo>
                <a:lnTo>
                  <a:pt x="109893" y="448563"/>
                </a:lnTo>
                <a:lnTo>
                  <a:pt x="151255" y="419910"/>
                </a:lnTo>
                <a:lnTo>
                  <a:pt x="193056" y="391964"/>
                </a:lnTo>
                <a:lnTo>
                  <a:pt x="235290" y="364721"/>
                </a:lnTo>
                <a:lnTo>
                  <a:pt x="277953" y="338173"/>
                </a:lnTo>
                <a:lnTo>
                  <a:pt x="321043" y="312314"/>
                </a:lnTo>
                <a:lnTo>
                  <a:pt x="364554" y="287137"/>
                </a:lnTo>
                <a:lnTo>
                  <a:pt x="408482" y="262636"/>
                </a:lnTo>
                <a:lnTo>
                  <a:pt x="449880" y="240335"/>
                </a:lnTo>
                <a:lnTo>
                  <a:pt x="492598" y="218574"/>
                </a:lnTo>
                <a:lnTo>
                  <a:pt x="536745" y="197301"/>
                </a:lnTo>
                <a:lnTo>
                  <a:pt x="582426" y="176467"/>
                </a:lnTo>
                <a:lnTo>
                  <a:pt x="629748" y="156018"/>
                </a:lnTo>
                <a:lnTo>
                  <a:pt x="678817" y="135906"/>
                </a:lnTo>
                <a:lnTo>
                  <a:pt x="729742" y="116077"/>
                </a:lnTo>
                <a:lnTo>
                  <a:pt x="824466" y="83621"/>
                </a:lnTo>
                <a:lnTo>
                  <a:pt x="943267" y="51054"/>
                </a:lnTo>
                <a:lnTo>
                  <a:pt x="971499" y="44958"/>
                </a:lnTo>
                <a:lnTo>
                  <a:pt x="976782" y="43942"/>
                </a:lnTo>
                <a:lnTo>
                  <a:pt x="982091" y="43052"/>
                </a:lnTo>
                <a:lnTo>
                  <a:pt x="987234" y="41910"/>
                </a:lnTo>
                <a:lnTo>
                  <a:pt x="1076147" y="24764"/>
                </a:lnTo>
                <a:lnTo>
                  <a:pt x="1077214" y="24764"/>
                </a:lnTo>
                <a:lnTo>
                  <a:pt x="1077937" y="23622"/>
                </a:lnTo>
                <a:lnTo>
                  <a:pt x="1076986" y="20447"/>
                </a:lnTo>
                <a:lnTo>
                  <a:pt x="1071935" y="3937"/>
                </a:lnTo>
                <a:close/>
              </a:path>
              <a:path w="1078230" h="529590">
                <a:moveTo>
                  <a:pt x="1069759" y="0"/>
                </a:moveTo>
                <a:lnTo>
                  <a:pt x="1069276" y="126"/>
                </a:lnTo>
                <a:lnTo>
                  <a:pt x="978725" y="15239"/>
                </a:lnTo>
                <a:lnTo>
                  <a:pt x="973404" y="16256"/>
                </a:lnTo>
                <a:lnTo>
                  <a:pt x="962799" y="18034"/>
                </a:lnTo>
                <a:lnTo>
                  <a:pt x="955429" y="19192"/>
                </a:lnTo>
                <a:lnTo>
                  <a:pt x="948064" y="20447"/>
                </a:lnTo>
                <a:lnTo>
                  <a:pt x="940789" y="21891"/>
                </a:lnTo>
                <a:lnTo>
                  <a:pt x="845400" y="45212"/>
                </a:lnTo>
                <a:lnTo>
                  <a:pt x="844880" y="45212"/>
                </a:lnTo>
                <a:lnTo>
                  <a:pt x="834057" y="47845"/>
                </a:lnTo>
                <a:lnTo>
                  <a:pt x="823182" y="50657"/>
                </a:lnTo>
                <a:lnTo>
                  <a:pt x="812383" y="53730"/>
                </a:lnTo>
                <a:lnTo>
                  <a:pt x="801694" y="57179"/>
                </a:lnTo>
                <a:lnTo>
                  <a:pt x="715695" y="84327"/>
                </a:lnTo>
                <a:lnTo>
                  <a:pt x="663694" y="103151"/>
                </a:lnTo>
                <a:lnTo>
                  <a:pt x="613538" y="122313"/>
                </a:lnTo>
                <a:lnTo>
                  <a:pt x="565124" y="141854"/>
                </a:lnTo>
                <a:lnTo>
                  <a:pt x="518346" y="161817"/>
                </a:lnTo>
                <a:lnTo>
                  <a:pt x="473101" y="182245"/>
                </a:lnTo>
                <a:lnTo>
                  <a:pt x="429284" y="203180"/>
                </a:lnTo>
                <a:lnTo>
                  <a:pt x="386791" y="224662"/>
                </a:lnTo>
                <a:lnTo>
                  <a:pt x="341846" y="248409"/>
                </a:lnTo>
                <a:lnTo>
                  <a:pt x="297281" y="272840"/>
                </a:lnTo>
                <a:lnTo>
                  <a:pt x="253106" y="297954"/>
                </a:lnTo>
                <a:lnTo>
                  <a:pt x="209329" y="323754"/>
                </a:lnTo>
                <a:lnTo>
                  <a:pt x="165959" y="350237"/>
                </a:lnTo>
                <a:lnTo>
                  <a:pt x="123005" y="377405"/>
                </a:lnTo>
                <a:lnTo>
                  <a:pt x="80476" y="405257"/>
                </a:lnTo>
                <a:lnTo>
                  <a:pt x="41075" y="432048"/>
                </a:lnTo>
                <a:lnTo>
                  <a:pt x="3908" y="458041"/>
                </a:lnTo>
                <a:lnTo>
                  <a:pt x="0" y="460861"/>
                </a:lnTo>
                <a:lnTo>
                  <a:pt x="0" y="465328"/>
                </a:lnTo>
                <a:lnTo>
                  <a:pt x="6014" y="460994"/>
                </a:lnTo>
                <a:lnTo>
                  <a:pt x="43110" y="435020"/>
                </a:lnTo>
                <a:lnTo>
                  <a:pt x="82490" y="408177"/>
                </a:lnTo>
                <a:lnTo>
                  <a:pt x="124945" y="380373"/>
                </a:lnTo>
                <a:lnTo>
                  <a:pt x="167836" y="353245"/>
                </a:lnTo>
                <a:lnTo>
                  <a:pt x="211155" y="326798"/>
                </a:lnTo>
                <a:lnTo>
                  <a:pt x="254893" y="301040"/>
                </a:lnTo>
                <a:lnTo>
                  <a:pt x="299042" y="275977"/>
                </a:lnTo>
                <a:lnTo>
                  <a:pt x="343595" y="251616"/>
                </a:lnTo>
                <a:lnTo>
                  <a:pt x="388543" y="227964"/>
                </a:lnTo>
                <a:lnTo>
                  <a:pt x="430927" y="206442"/>
                </a:lnTo>
                <a:lnTo>
                  <a:pt x="474634" y="185495"/>
                </a:lnTo>
                <a:lnTo>
                  <a:pt x="519773" y="165076"/>
                </a:lnTo>
                <a:lnTo>
                  <a:pt x="566452" y="145140"/>
                </a:lnTo>
                <a:lnTo>
                  <a:pt x="614777" y="125639"/>
                </a:lnTo>
                <a:lnTo>
                  <a:pt x="664857" y="106527"/>
                </a:lnTo>
                <a:lnTo>
                  <a:pt x="716800" y="87757"/>
                </a:lnTo>
                <a:lnTo>
                  <a:pt x="813448" y="57150"/>
                </a:lnTo>
                <a:lnTo>
                  <a:pt x="941653" y="25358"/>
                </a:lnTo>
                <a:lnTo>
                  <a:pt x="963218" y="21589"/>
                </a:lnTo>
                <a:lnTo>
                  <a:pt x="968540" y="20574"/>
                </a:lnTo>
                <a:lnTo>
                  <a:pt x="974115" y="19812"/>
                </a:lnTo>
                <a:lnTo>
                  <a:pt x="1068235" y="3937"/>
                </a:lnTo>
                <a:lnTo>
                  <a:pt x="1071935" y="3937"/>
                </a:lnTo>
                <a:lnTo>
                  <a:pt x="1071041" y="1015"/>
                </a:lnTo>
                <a:lnTo>
                  <a:pt x="1070838" y="635"/>
                </a:lnTo>
                <a:lnTo>
                  <a:pt x="1070571" y="381"/>
                </a:lnTo>
                <a:lnTo>
                  <a:pt x="1070216" y="126"/>
                </a:lnTo>
                <a:lnTo>
                  <a:pt x="1069759" y="0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43229" y="517798"/>
            <a:ext cx="696696" cy="7697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41864" y="515905"/>
            <a:ext cx="700405" cy="774065"/>
          </a:xfrm>
          <a:custGeom>
            <a:avLst/>
            <a:gdLst/>
            <a:ahLst/>
            <a:cxnLst/>
            <a:rect l="l" t="t" r="r" b="b"/>
            <a:pathLst>
              <a:path w="700405" h="774065">
                <a:moveTo>
                  <a:pt x="108028" y="130270"/>
                </a:moveTo>
                <a:lnTo>
                  <a:pt x="60915" y="137215"/>
                </a:lnTo>
                <a:lnTo>
                  <a:pt x="26383" y="156392"/>
                </a:lnTo>
                <a:lnTo>
                  <a:pt x="0" y="206647"/>
                </a:lnTo>
                <a:lnTo>
                  <a:pt x="1453" y="247933"/>
                </a:lnTo>
                <a:lnTo>
                  <a:pt x="15252" y="292084"/>
                </a:lnTo>
                <a:lnTo>
                  <a:pt x="38212" y="337176"/>
                </a:lnTo>
                <a:lnTo>
                  <a:pt x="67148" y="381288"/>
                </a:lnTo>
                <a:lnTo>
                  <a:pt x="98875" y="422497"/>
                </a:lnTo>
                <a:lnTo>
                  <a:pt x="140640" y="468947"/>
                </a:lnTo>
                <a:lnTo>
                  <a:pt x="186378" y="511397"/>
                </a:lnTo>
                <a:lnTo>
                  <a:pt x="187165" y="512159"/>
                </a:lnTo>
                <a:lnTo>
                  <a:pt x="227101" y="543842"/>
                </a:lnTo>
                <a:lnTo>
                  <a:pt x="268146" y="572420"/>
                </a:lnTo>
                <a:lnTo>
                  <a:pt x="311830" y="599126"/>
                </a:lnTo>
                <a:lnTo>
                  <a:pt x="358119" y="623925"/>
                </a:lnTo>
                <a:lnTo>
                  <a:pt x="406977" y="646779"/>
                </a:lnTo>
                <a:lnTo>
                  <a:pt x="458428" y="667585"/>
                </a:lnTo>
                <a:lnTo>
                  <a:pt x="510831" y="685784"/>
                </a:lnTo>
                <a:lnTo>
                  <a:pt x="564139" y="701339"/>
                </a:lnTo>
                <a:lnTo>
                  <a:pt x="618305" y="714216"/>
                </a:lnTo>
                <a:lnTo>
                  <a:pt x="623131" y="715105"/>
                </a:lnTo>
                <a:lnTo>
                  <a:pt x="632963" y="718448"/>
                </a:lnTo>
                <a:lnTo>
                  <a:pt x="675913" y="750314"/>
                </a:lnTo>
                <a:lnTo>
                  <a:pt x="696791" y="772763"/>
                </a:lnTo>
                <a:lnTo>
                  <a:pt x="696918" y="772763"/>
                </a:lnTo>
                <a:lnTo>
                  <a:pt x="698061" y="773779"/>
                </a:lnTo>
                <a:lnTo>
                  <a:pt x="699966" y="773017"/>
                </a:lnTo>
                <a:lnTo>
                  <a:pt x="699881" y="769455"/>
                </a:lnTo>
                <a:lnTo>
                  <a:pt x="699764" y="766667"/>
                </a:lnTo>
                <a:lnTo>
                  <a:pt x="696156" y="766667"/>
                </a:lnTo>
                <a:lnTo>
                  <a:pt x="690957" y="760882"/>
                </a:lnTo>
                <a:lnTo>
                  <a:pt x="655145" y="727930"/>
                </a:lnTo>
                <a:lnTo>
                  <a:pt x="618940" y="710787"/>
                </a:lnTo>
                <a:lnTo>
                  <a:pt x="590548" y="704338"/>
                </a:lnTo>
                <a:lnTo>
                  <a:pt x="518188" y="684185"/>
                </a:lnTo>
                <a:lnTo>
                  <a:pt x="475905" y="669950"/>
                </a:lnTo>
                <a:lnTo>
                  <a:pt x="430677" y="652589"/>
                </a:lnTo>
                <a:lnTo>
                  <a:pt x="383346" y="631837"/>
                </a:lnTo>
                <a:lnTo>
                  <a:pt x="334754" y="607430"/>
                </a:lnTo>
                <a:lnTo>
                  <a:pt x="285746" y="579101"/>
                </a:lnTo>
                <a:lnTo>
                  <a:pt x="237162" y="546586"/>
                </a:lnTo>
                <a:lnTo>
                  <a:pt x="189845" y="509619"/>
                </a:lnTo>
                <a:lnTo>
                  <a:pt x="144250" y="467502"/>
                </a:lnTo>
                <a:lnTo>
                  <a:pt x="101656" y="420338"/>
                </a:lnTo>
                <a:lnTo>
                  <a:pt x="70302" y="379678"/>
                </a:lnTo>
                <a:lnTo>
                  <a:pt x="41628" y="336193"/>
                </a:lnTo>
                <a:lnTo>
                  <a:pt x="18795" y="291798"/>
                </a:lnTo>
                <a:lnTo>
                  <a:pt x="4962" y="248408"/>
                </a:lnTo>
                <a:lnTo>
                  <a:pt x="3289" y="207939"/>
                </a:lnTo>
                <a:lnTo>
                  <a:pt x="16934" y="172307"/>
                </a:lnTo>
                <a:lnTo>
                  <a:pt x="48592" y="145954"/>
                </a:lnTo>
                <a:lnTo>
                  <a:pt x="92309" y="134588"/>
                </a:lnTo>
                <a:lnTo>
                  <a:pt x="108018" y="133935"/>
                </a:lnTo>
                <a:lnTo>
                  <a:pt x="157149" y="133935"/>
                </a:lnTo>
                <a:lnTo>
                  <a:pt x="154327" y="133729"/>
                </a:lnTo>
                <a:lnTo>
                  <a:pt x="130991" y="131524"/>
                </a:lnTo>
                <a:lnTo>
                  <a:pt x="119492" y="130682"/>
                </a:lnTo>
                <a:lnTo>
                  <a:pt x="108028" y="130270"/>
                </a:lnTo>
                <a:close/>
              </a:path>
              <a:path w="700405" h="774065">
                <a:moveTo>
                  <a:pt x="238088" y="3631"/>
                </a:moveTo>
                <a:lnTo>
                  <a:pt x="213034" y="3631"/>
                </a:lnTo>
                <a:lnTo>
                  <a:pt x="230548" y="5429"/>
                </a:lnTo>
                <a:lnTo>
                  <a:pt x="274877" y="17206"/>
                </a:lnTo>
                <a:lnTo>
                  <a:pt x="321169" y="37734"/>
                </a:lnTo>
                <a:lnTo>
                  <a:pt x="368262" y="66240"/>
                </a:lnTo>
                <a:lnTo>
                  <a:pt x="414991" y="101949"/>
                </a:lnTo>
                <a:lnTo>
                  <a:pt x="444528" y="128603"/>
                </a:lnTo>
                <a:lnTo>
                  <a:pt x="473131" y="157829"/>
                </a:lnTo>
                <a:lnTo>
                  <a:pt x="467137" y="158464"/>
                </a:lnTo>
                <a:lnTo>
                  <a:pt x="461574" y="161512"/>
                </a:lnTo>
                <a:lnTo>
                  <a:pt x="458234" y="166338"/>
                </a:lnTo>
                <a:lnTo>
                  <a:pt x="455652" y="189077"/>
                </a:lnTo>
                <a:lnTo>
                  <a:pt x="469021" y="220995"/>
                </a:lnTo>
                <a:lnTo>
                  <a:pt x="496123" y="258224"/>
                </a:lnTo>
                <a:lnTo>
                  <a:pt x="534739" y="296894"/>
                </a:lnTo>
                <a:lnTo>
                  <a:pt x="568473" y="323246"/>
                </a:lnTo>
                <a:lnTo>
                  <a:pt x="597350" y="340963"/>
                </a:lnTo>
                <a:lnTo>
                  <a:pt x="616869" y="383286"/>
                </a:lnTo>
                <a:lnTo>
                  <a:pt x="634272" y="426925"/>
                </a:lnTo>
                <a:lnTo>
                  <a:pt x="649552" y="471848"/>
                </a:lnTo>
                <a:lnTo>
                  <a:pt x="662699" y="518025"/>
                </a:lnTo>
                <a:lnTo>
                  <a:pt x="673705" y="565427"/>
                </a:lnTo>
                <a:lnTo>
                  <a:pt x="682562" y="614022"/>
                </a:lnTo>
                <a:lnTo>
                  <a:pt x="689262" y="663781"/>
                </a:lnTo>
                <a:lnTo>
                  <a:pt x="693755" y="714216"/>
                </a:lnTo>
                <a:lnTo>
                  <a:pt x="696156" y="766667"/>
                </a:lnTo>
                <a:lnTo>
                  <a:pt x="699764" y="766667"/>
                </a:lnTo>
                <a:lnTo>
                  <a:pt x="697737" y="718448"/>
                </a:lnTo>
                <a:lnTo>
                  <a:pt x="693312" y="666837"/>
                </a:lnTo>
                <a:lnTo>
                  <a:pt x="686654" y="616209"/>
                </a:lnTo>
                <a:lnTo>
                  <a:pt x="677783" y="566764"/>
                </a:lnTo>
                <a:lnTo>
                  <a:pt x="666702" y="518537"/>
                </a:lnTo>
                <a:lnTo>
                  <a:pt x="653418" y="471566"/>
                </a:lnTo>
                <a:lnTo>
                  <a:pt x="637936" y="425886"/>
                </a:lnTo>
                <a:lnTo>
                  <a:pt x="620261" y="381536"/>
                </a:lnTo>
                <a:lnTo>
                  <a:pt x="600398" y="338550"/>
                </a:lnTo>
                <a:lnTo>
                  <a:pt x="600144" y="338169"/>
                </a:lnTo>
                <a:lnTo>
                  <a:pt x="600017" y="338042"/>
                </a:lnTo>
                <a:lnTo>
                  <a:pt x="599763" y="337915"/>
                </a:lnTo>
                <a:lnTo>
                  <a:pt x="555861" y="309784"/>
                </a:lnTo>
                <a:lnTo>
                  <a:pt x="499573" y="256825"/>
                </a:lnTo>
                <a:lnTo>
                  <a:pt x="472831" y="220662"/>
                </a:lnTo>
                <a:lnTo>
                  <a:pt x="459165" y="189785"/>
                </a:lnTo>
                <a:lnTo>
                  <a:pt x="461066" y="168243"/>
                </a:lnTo>
                <a:lnTo>
                  <a:pt x="464076" y="163798"/>
                </a:lnTo>
                <a:lnTo>
                  <a:pt x="469359" y="161385"/>
                </a:lnTo>
                <a:lnTo>
                  <a:pt x="476903" y="161004"/>
                </a:lnTo>
                <a:lnTo>
                  <a:pt x="478338" y="161004"/>
                </a:lnTo>
                <a:lnTo>
                  <a:pt x="479176" y="159226"/>
                </a:lnTo>
                <a:lnTo>
                  <a:pt x="448212" y="127365"/>
                </a:lnTo>
                <a:lnTo>
                  <a:pt x="417289" y="99409"/>
                </a:lnTo>
                <a:lnTo>
                  <a:pt x="370110" y="63361"/>
                </a:lnTo>
                <a:lnTo>
                  <a:pt x="322576" y="34575"/>
                </a:lnTo>
                <a:lnTo>
                  <a:pt x="275847" y="13791"/>
                </a:lnTo>
                <a:lnTo>
                  <a:pt x="238088" y="3631"/>
                </a:lnTo>
                <a:close/>
              </a:path>
              <a:path w="700405" h="774065">
                <a:moveTo>
                  <a:pt x="157149" y="133935"/>
                </a:moveTo>
                <a:lnTo>
                  <a:pt x="108018" y="133935"/>
                </a:lnTo>
                <a:lnTo>
                  <a:pt x="119379" y="134318"/>
                </a:lnTo>
                <a:lnTo>
                  <a:pt x="130769" y="135153"/>
                </a:lnTo>
                <a:lnTo>
                  <a:pt x="154640" y="137443"/>
                </a:lnTo>
                <a:lnTo>
                  <a:pt x="167275" y="138350"/>
                </a:lnTo>
                <a:lnTo>
                  <a:pt x="179804" y="138614"/>
                </a:lnTo>
                <a:lnTo>
                  <a:pt x="192093" y="137890"/>
                </a:lnTo>
                <a:lnTo>
                  <a:pt x="192626" y="137890"/>
                </a:lnTo>
                <a:lnTo>
                  <a:pt x="193134" y="137509"/>
                </a:lnTo>
                <a:lnTo>
                  <a:pt x="193731" y="136874"/>
                </a:lnTo>
                <a:lnTo>
                  <a:pt x="193610" y="135604"/>
                </a:lnTo>
                <a:lnTo>
                  <a:pt x="193441" y="134931"/>
                </a:lnTo>
                <a:lnTo>
                  <a:pt x="178169" y="134931"/>
                </a:lnTo>
                <a:lnTo>
                  <a:pt x="166294" y="134604"/>
                </a:lnTo>
                <a:lnTo>
                  <a:pt x="157149" y="133935"/>
                </a:lnTo>
                <a:close/>
              </a:path>
              <a:path w="700405" h="774065">
                <a:moveTo>
                  <a:pt x="212738" y="0"/>
                </a:moveTo>
                <a:lnTo>
                  <a:pt x="172522" y="12287"/>
                </a:lnTo>
                <a:lnTo>
                  <a:pt x="160355" y="40844"/>
                </a:lnTo>
                <a:lnTo>
                  <a:pt x="160762" y="53816"/>
                </a:lnTo>
                <a:lnTo>
                  <a:pt x="176599" y="100171"/>
                </a:lnTo>
                <a:lnTo>
                  <a:pt x="180638" y="108815"/>
                </a:lnTo>
                <a:lnTo>
                  <a:pt x="184316" y="117411"/>
                </a:lnTo>
                <a:lnTo>
                  <a:pt x="187434" y="125960"/>
                </a:lnTo>
                <a:lnTo>
                  <a:pt x="189794" y="134461"/>
                </a:lnTo>
                <a:lnTo>
                  <a:pt x="178169" y="134931"/>
                </a:lnTo>
                <a:lnTo>
                  <a:pt x="193441" y="134931"/>
                </a:lnTo>
                <a:lnTo>
                  <a:pt x="191317" y="126474"/>
                </a:lnTo>
                <a:lnTo>
                  <a:pt x="188051" y="117300"/>
                </a:lnTo>
                <a:lnTo>
                  <a:pt x="184123" y="108102"/>
                </a:lnTo>
                <a:lnTo>
                  <a:pt x="179812" y="98774"/>
                </a:lnTo>
                <a:lnTo>
                  <a:pt x="174752" y="87741"/>
                </a:lnTo>
                <a:lnTo>
                  <a:pt x="170163" y="76517"/>
                </a:lnTo>
                <a:lnTo>
                  <a:pt x="166532" y="65055"/>
                </a:lnTo>
                <a:lnTo>
                  <a:pt x="164343" y="53308"/>
                </a:lnTo>
                <a:lnTo>
                  <a:pt x="163944" y="41314"/>
                </a:lnTo>
                <a:lnTo>
                  <a:pt x="165623" y="30892"/>
                </a:lnTo>
                <a:lnTo>
                  <a:pt x="197702" y="4667"/>
                </a:lnTo>
                <a:lnTo>
                  <a:pt x="213034" y="3631"/>
                </a:lnTo>
                <a:lnTo>
                  <a:pt x="238088" y="3631"/>
                </a:lnTo>
                <a:lnTo>
                  <a:pt x="231082" y="1746"/>
                </a:lnTo>
                <a:lnTo>
                  <a:pt x="212738" y="0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541731" y="1651889"/>
            <a:ext cx="292100" cy="236854"/>
          </a:xfrm>
          <a:custGeom>
            <a:avLst/>
            <a:gdLst/>
            <a:ahLst/>
            <a:cxnLst/>
            <a:rect l="l" t="t" r="r" b="b"/>
            <a:pathLst>
              <a:path w="292100" h="236855">
                <a:moveTo>
                  <a:pt x="0" y="0"/>
                </a:moveTo>
                <a:lnTo>
                  <a:pt x="16060" y="35944"/>
                </a:lnTo>
                <a:lnTo>
                  <a:pt x="33043" y="71532"/>
                </a:lnTo>
                <a:lnTo>
                  <a:pt x="50958" y="106691"/>
                </a:lnTo>
                <a:lnTo>
                  <a:pt x="69811" y="141350"/>
                </a:lnTo>
                <a:lnTo>
                  <a:pt x="79051" y="170632"/>
                </a:lnTo>
                <a:lnTo>
                  <a:pt x="81276" y="201866"/>
                </a:lnTo>
                <a:lnTo>
                  <a:pt x="80020" y="226718"/>
                </a:lnTo>
                <a:lnTo>
                  <a:pt x="78816" y="236855"/>
                </a:lnTo>
                <a:lnTo>
                  <a:pt x="112633" y="215687"/>
                </a:lnTo>
                <a:lnTo>
                  <a:pt x="151104" y="188674"/>
                </a:lnTo>
                <a:lnTo>
                  <a:pt x="191257" y="157019"/>
                </a:lnTo>
                <a:lnTo>
                  <a:pt x="230120" y="121924"/>
                </a:lnTo>
                <a:lnTo>
                  <a:pt x="264720" y="84593"/>
                </a:lnTo>
                <a:lnTo>
                  <a:pt x="292087" y="46227"/>
                </a:lnTo>
                <a:lnTo>
                  <a:pt x="239191" y="46604"/>
                </a:lnTo>
                <a:lnTo>
                  <a:pt x="182793" y="45898"/>
                </a:lnTo>
                <a:lnTo>
                  <a:pt x="126784" y="42497"/>
                </a:lnTo>
                <a:lnTo>
                  <a:pt x="75054" y="34788"/>
                </a:lnTo>
                <a:lnTo>
                  <a:pt x="31496" y="21160"/>
                </a:lnTo>
                <a:lnTo>
                  <a:pt x="0" y="0"/>
                </a:lnTo>
                <a:close/>
              </a:path>
            </a:pathLst>
          </a:custGeom>
          <a:solidFill>
            <a:srgbClr val="F9D2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619112" y="1134491"/>
            <a:ext cx="144780" cy="755015"/>
          </a:xfrm>
          <a:custGeom>
            <a:avLst/>
            <a:gdLst/>
            <a:ahLst/>
            <a:cxnLst/>
            <a:rect l="l" t="t" r="r" b="b"/>
            <a:pathLst>
              <a:path w="144779" h="755014">
                <a:moveTo>
                  <a:pt x="134531" y="0"/>
                </a:moveTo>
                <a:lnTo>
                  <a:pt x="130975" y="381"/>
                </a:lnTo>
                <a:lnTo>
                  <a:pt x="132611" y="13264"/>
                </a:lnTo>
                <a:lnTo>
                  <a:pt x="136027" y="48618"/>
                </a:lnTo>
                <a:lnTo>
                  <a:pt x="139348" y="103095"/>
                </a:lnTo>
                <a:lnTo>
                  <a:pt x="140697" y="173348"/>
                </a:lnTo>
                <a:lnTo>
                  <a:pt x="138201" y="256032"/>
                </a:lnTo>
                <a:lnTo>
                  <a:pt x="135153" y="298263"/>
                </a:lnTo>
                <a:lnTo>
                  <a:pt x="130463" y="343597"/>
                </a:lnTo>
                <a:lnTo>
                  <a:pt x="123848" y="391495"/>
                </a:lnTo>
                <a:lnTo>
                  <a:pt x="115027" y="441417"/>
                </a:lnTo>
                <a:lnTo>
                  <a:pt x="103719" y="492823"/>
                </a:lnTo>
                <a:lnTo>
                  <a:pt x="89641" y="545174"/>
                </a:lnTo>
                <a:lnTo>
                  <a:pt x="72512" y="597930"/>
                </a:lnTo>
                <a:lnTo>
                  <a:pt x="52049" y="650552"/>
                </a:lnTo>
                <a:lnTo>
                  <a:pt x="27973" y="702501"/>
                </a:lnTo>
                <a:lnTo>
                  <a:pt x="0" y="753237"/>
                </a:lnTo>
                <a:lnTo>
                  <a:pt x="2984" y="755014"/>
                </a:lnTo>
                <a:lnTo>
                  <a:pt x="31092" y="704089"/>
                </a:lnTo>
                <a:lnTo>
                  <a:pt x="55279" y="651951"/>
                </a:lnTo>
                <a:lnTo>
                  <a:pt x="75831" y="599144"/>
                </a:lnTo>
                <a:lnTo>
                  <a:pt x="93031" y="546206"/>
                </a:lnTo>
                <a:lnTo>
                  <a:pt x="107167" y="493680"/>
                </a:lnTo>
                <a:lnTo>
                  <a:pt x="118522" y="442107"/>
                </a:lnTo>
                <a:lnTo>
                  <a:pt x="127382" y="392027"/>
                </a:lnTo>
                <a:lnTo>
                  <a:pt x="134033" y="343982"/>
                </a:lnTo>
                <a:lnTo>
                  <a:pt x="138759" y="298512"/>
                </a:lnTo>
                <a:lnTo>
                  <a:pt x="141846" y="256159"/>
                </a:lnTo>
                <a:lnTo>
                  <a:pt x="144337" y="173325"/>
                </a:lnTo>
                <a:lnTo>
                  <a:pt x="142963" y="102934"/>
                </a:lnTo>
                <a:lnTo>
                  <a:pt x="139613" y="48343"/>
                </a:lnTo>
                <a:lnTo>
                  <a:pt x="136173" y="12912"/>
                </a:lnTo>
                <a:lnTo>
                  <a:pt x="134531" y="0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952169" y="751586"/>
            <a:ext cx="483870" cy="523875"/>
          </a:xfrm>
          <a:custGeom>
            <a:avLst/>
            <a:gdLst/>
            <a:ahLst/>
            <a:cxnLst/>
            <a:rect l="l" t="t" r="r" b="b"/>
            <a:pathLst>
              <a:path w="483869" h="523875">
                <a:moveTo>
                  <a:pt x="0" y="0"/>
                </a:moveTo>
                <a:lnTo>
                  <a:pt x="483819" y="523366"/>
                </a:lnTo>
                <a:lnTo>
                  <a:pt x="464198" y="391656"/>
                </a:lnTo>
                <a:lnTo>
                  <a:pt x="434484" y="307403"/>
                </a:lnTo>
                <a:lnTo>
                  <a:pt x="373821" y="234295"/>
                </a:lnTo>
                <a:lnTo>
                  <a:pt x="261353" y="136016"/>
                </a:lnTo>
                <a:lnTo>
                  <a:pt x="226673" y="108646"/>
                </a:lnTo>
                <a:lnTo>
                  <a:pt x="188639" y="82747"/>
                </a:lnTo>
                <a:lnTo>
                  <a:pt x="147102" y="58626"/>
                </a:lnTo>
                <a:lnTo>
                  <a:pt x="101915" y="36590"/>
                </a:lnTo>
                <a:lnTo>
                  <a:pt x="52930" y="16945"/>
                </a:lnTo>
                <a:lnTo>
                  <a:pt x="0" y="0"/>
                </a:lnTo>
                <a:close/>
              </a:path>
            </a:pathLst>
          </a:custGeom>
          <a:solidFill>
            <a:srgbClr val="0A0933">
              <a:alpha val="823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1180660"/>
            <a:ext cx="714375" cy="196215"/>
          </a:xfrm>
          <a:custGeom>
            <a:avLst/>
            <a:gdLst/>
            <a:ahLst/>
            <a:cxnLst/>
            <a:rect l="l" t="t" r="r" b="b"/>
            <a:pathLst>
              <a:path w="714375" h="196215">
                <a:moveTo>
                  <a:pt x="529915" y="0"/>
                </a:moveTo>
                <a:lnTo>
                  <a:pt x="456831" y="1455"/>
                </a:lnTo>
                <a:lnTo>
                  <a:pt x="373875" y="9456"/>
                </a:lnTo>
                <a:lnTo>
                  <a:pt x="319682" y="18743"/>
                </a:lnTo>
                <a:lnTo>
                  <a:pt x="266471" y="30411"/>
                </a:lnTo>
                <a:lnTo>
                  <a:pt x="214284" y="44409"/>
                </a:lnTo>
                <a:lnTo>
                  <a:pt x="162954" y="61050"/>
                </a:lnTo>
                <a:lnTo>
                  <a:pt x="112570" y="80311"/>
                </a:lnTo>
                <a:lnTo>
                  <a:pt x="63218" y="102166"/>
                </a:lnTo>
                <a:lnTo>
                  <a:pt x="15333" y="126169"/>
                </a:lnTo>
                <a:lnTo>
                  <a:pt x="0" y="134701"/>
                </a:lnTo>
                <a:lnTo>
                  <a:pt x="0" y="195721"/>
                </a:lnTo>
                <a:lnTo>
                  <a:pt x="8473" y="190197"/>
                </a:lnTo>
                <a:lnTo>
                  <a:pt x="19465" y="183319"/>
                </a:lnTo>
                <a:lnTo>
                  <a:pt x="86925" y="144584"/>
                </a:lnTo>
                <a:lnTo>
                  <a:pt x="133884" y="121570"/>
                </a:lnTo>
                <a:lnTo>
                  <a:pt x="181918" y="100960"/>
                </a:lnTo>
                <a:lnTo>
                  <a:pt x="230969" y="82827"/>
                </a:lnTo>
                <a:lnTo>
                  <a:pt x="280974" y="67241"/>
                </a:lnTo>
                <a:lnTo>
                  <a:pt x="332108" y="53843"/>
                </a:lnTo>
                <a:lnTo>
                  <a:pt x="384175" y="42730"/>
                </a:lnTo>
                <a:lnTo>
                  <a:pt x="437603" y="35237"/>
                </a:lnTo>
                <a:lnTo>
                  <a:pt x="444351" y="34454"/>
                </a:lnTo>
                <a:lnTo>
                  <a:pt x="457752" y="32648"/>
                </a:lnTo>
                <a:lnTo>
                  <a:pt x="464515" y="31935"/>
                </a:lnTo>
                <a:lnTo>
                  <a:pt x="546351" y="27788"/>
                </a:lnTo>
                <a:lnTo>
                  <a:pt x="713381" y="27788"/>
                </a:lnTo>
                <a:lnTo>
                  <a:pt x="712927" y="18600"/>
                </a:lnTo>
                <a:lnTo>
                  <a:pt x="667026" y="11740"/>
                </a:lnTo>
                <a:lnTo>
                  <a:pt x="621124" y="5996"/>
                </a:lnTo>
                <a:lnTo>
                  <a:pt x="575370" y="1903"/>
                </a:lnTo>
                <a:lnTo>
                  <a:pt x="529915" y="0"/>
                </a:lnTo>
                <a:close/>
              </a:path>
              <a:path w="714375" h="196215">
                <a:moveTo>
                  <a:pt x="713381" y="27788"/>
                </a:moveTo>
                <a:lnTo>
                  <a:pt x="546351" y="27788"/>
                </a:lnTo>
                <a:lnTo>
                  <a:pt x="601814" y="29141"/>
                </a:lnTo>
                <a:lnTo>
                  <a:pt x="657773" y="33448"/>
                </a:lnTo>
                <a:lnTo>
                  <a:pt x="713968" y="39682"/>
                </a:lnTo>
                <a:lnTo>
                  <a:pt x="713381" y="27788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1178933"/>
            <a:ext cx="716280" cy="200025"/>
          </a:xfrm>
          <a:custGeom>
            <a:avLst/>
            <a:gdLst/>
            <a:ahLst/>
            <a:cxnLst/>
            <a:rect l="l" t="t" r="r" b="b"/>
            <a:pathLst>
              <a:path w="716280" h="200025">
                <a:moveTo>
                  <a:pt x="546866" y="27389"/>
                </a:moveTo>
                <a:lnTo>
                  <a:pt x="491756" y="29979"/>
                </a:lnTo>
                <a:lnTo>
                  <a:pt x="458571" y="32138"/>
                </a:lnTo>
                <a:lnTo>
                  <a:pt x="452640" y="33154"/>
                </a:lnTo>
                <a:lnTo>
                  <a:pt x="447052" y="33789"/>
                </a:lnTo>
                <a:lnTo>
                  <a:pt x="443852" y="34424"/>
                </a:lnTo>
                <a:lnTo>
                  <a:pt x="437489" y="35186"/>
                </a:lnTo>
                <a:lnTo>
                  <a:pt x="384022" y="42552"/>
                </a:lnTo>
                <a:lnTo>
                  <a:pt x="370532" y="45552"/>
                </a:lnTo>
                <a:lnTo>
                  <a:pt x="363784" y="46963"/>
                </a:lnTo>
                <a:lnTo>
                  <a:pt x="357098" y="48267"/>
                </a:lnTo>
                <a:lnTo>
                  <a:pt x="337877" y="52404"/>
                </a:lnTo>
                <a:lnTo>
                  <a:pt x="299341" y="61679"/>
                </a:lnTo>
                <a:lnTo>
                  <a:pt x="230362" y="82886"/>
                </a:lnTo>
                <a:lnTo>
                  <a:pt x="181210" y="101003"/>
                </a:lnTo>
                <a:lnTo>
                  <a:pt x="133040" y="121645"/>
                </a:lnTo>
                <a:lnTo>
                  <a:pt x="85971" y="144787"/>
                </a:lnTo>
                <a:lnTo>
                  <a:pt x="40613" y="169933"/>
                </a:lnTo>
                <a:lnTo>
                  <a:pt x="28475" y="177553"/>
                </a:lnTo>
                <a:lnTo>
                  <a:pt x="20488" y="182363"/>
                </a:lnTo>
                <a:lnTo>
                  <a:pt x="12512" y="187268"/>
                </a:lnTo>
                <a:lnTo>
                  <a:pt x="4598" y="192269"/>
                </a:lnTo>
                <a:lnTo>
                  <a:pt x="45" y="195243"/>
                </a:lnTo>
                <a:lnTo>
                  <a:pt x="0" y="199528"/>
                </a:lnTo>
                <a:lnTo>
                  <a:pt x="6478" y="195243"/>
                </a:lnTo>
                <a:lnTo>
                  <a:pt x="14412" y="190205"/>
                </a:lnTo>
                <a:lnTo>
                  <a:pt x="34277" y="177934"/>
                </a:lnTo>
                <a:lnTo>
                  <a:pt x="38355" y="175521"/>
                </a:lnTo>
                <a:lnTo>
                  <a:pt x="42514" y="172981"/>
                </a:lnTo>
                <a:lnTo>
                  <a:pt x="87722" y="147962"/>
                </a:lnTo>
                <a:lnTo>
                  <a:pt x="134600" y="124877"/>
                </a:lnTo>
                <a:lnTo>
                  <a:pt x="182583" y="104258"/>
                </a:lnTo>
                <a:lnTo>
                  <a:pt x="231588" y="86186"/>
                </a:lnTo>
                <a:lnTo>
                  <a:pt x="300319" y="65112"/>
                </a:lnTo>
                <a:lnTo>
                  <a:pt x="338649" y="55940"/>
                </a:lnTo>
                <a:lnTo>
                  <a:pt x="384441" y="46108"/>
                </a:lnTo>
                <a:lnTo>
                  <a:pt x="437870" y="38742"/>
                </a:lnTo>
                <a:lnTo>
                  <a:pt x="441096" y="38488"/>
                </a:lnTo>
                <a:lnTo>
                  <a:pt x="444271" y="37980"/>
                </a:lnTo>
                <a:lnTo>
                  <a:pt x="447332" y="37599"/>
                </a:lnTo>
                <a:lnTo>
                  <a:pt x="453059" y="36710"/>
                </a:lnTo>
                <a:lnTo>
                  <a:pt x="458889" y="35948"/>
                </a:lnTo>
                <a:lnTo>
                  <a:pt x="464540" y="35440"/>
                </a:lnTo>
                <a:lnTo>
                  <a:pt x="547351" y="31274"/>
                </a:lnTo>
                <a:lnTo>
                  <a:pt x="634596" y="31274"/>
                </a:lnTo>
                <a:lnTo>
                  <a:pt x="602448" y="28788"/>
                </a:lnTo>
                <a:lnTo>
                  <a:pt x="546866" y="27389"/>
                </a:lnTo>
                <a:close/>
              </a:path>
              <a:path w="716280" h="200025">
                <a:moveTo>
                  <a:pt x="530875" y="0"/>
                </a:moveTo>
                <a:lnTo>
                  <a:pt x="456717" y="1277"/>
                </a:lnTo>
                <a:lnTo>
                  <a:pt x="450646" y="1658"/>
                </a:lnTo>
                <a:lnTo>
                  <a:pt x="444512" y="2166"/>
                </a:lnTo>
                <a:lnTo>
                  <a:pt x="435495" y="3182"/>
                </a:lnTo>
                <a:lnTo>
                  <a:pt x="432257" y="3436"/>
                </a:lnTo>
                <a:lnTo>
                  <a:pt x="428917" y="3944"/>
                </a:lnTo>
                <a:lnTo>
                  <a:pt x="373468" y="9278"/>
                </a:lnTo>
                <a:lnTo>
                  <a:pt x="366750" y="10512"/>
                </a:lnTo>
                <a:lnTo>
                  <a:pt x="326300" y="17396"/>
                </a:lnTo>
                <a:lnTo>
                  <a:pt x="285835" y="25424"/>
                </a:lnTo>
                <a:lnTo>
                  <a:pt x="213718" y="44431"/>
                </a:lnTo>
                <a:lnTo>
                  <a:pt x="162376" y="61078"/>
                </a:lnTo>
                <a:lnTo>
                  <a:pt x="111929" y="80368"/>
                </a:lnTo>
                <a:lnTo>
                  <a:pt x="62421" y="102242"/>
                </a:lnTo>
                <a:lnTo>
                  <a:pt x="14537" y="126245"/>
                </a:lnTo>
                <a:lnTo>
                  <a:pt x="6317" y="130944"/>
                </a:lnTo>
                <a:lnTo>
                  <a:pt x="2218" y="133103"/>
                </a:lnTo>
                <a:lnTo>
                  <a:pt x="0" y="134347"/>
                </a:lnTo>
                <a:lnTo>
                  <a:pt x="0" y="138248"/>
                </a:lnTo>
                <a:lnTo>
                  <a:pt x="12296" y="131452"/>
                </a:lnTo>
                <a:lnTo>
                  <a:pt x="16261" y="129166"/>
                </a:lnTo>
                <a:lnTo>
                  <a:pt x="64152" y="105163"/>
                </a:lnTo>
                <a:lnTo>
                  <a:pt x="113410" y="83436"/>
                </a:lnTo>
                <a:lnTo>
                  <a:pt x="163722" y="64221"/>
                </a:lnTo>
                <a:lnTo>
                  <a:pt x="214959" y="47602"/>
                </a:lnTo>
                <a:lnTo>
                  <a:pt x="266992" y="33662"/>
                </a:lnTo>
                <a:lnTo>
                  <a:pt x="306816" y="24375"/>
                </a:lnTo>
                <a:lnTo>
                  <a:pt x="367411" y="13796"/>
                </a:lnTo>
                <a:lnTo>
                  <a:pt x="374154" y="12580"/>
                </a:lnTo>
                <a:lnTo>
                  <a:pt x="429361" y="7246"/>
                </a:lnTo>
                <a:lnTo>
                  <a:pt x="432701" y="6738"/>
                </a:lnTo>
                <a:lnTo>
                  <a:pt x="435762" y="6357"/>
                </a:lnTo>
                <a:lnTo>
                  <a:pt x="439191" y="6103"/>
                </a:lnTo>
                <a:lnTo>
                  <a:pt x="450951" y="4833"/>
                </a:lnTo>
                <a:lnTo>
                  <a:pt x="485152" y="4071"/>
                </a:lnTo>
                <a:lnTo>
                  <a:pt x="542164" y="3469"/>
                </a:lnTo>
                <a:lnTo>
                  <a:pt x="594304" y="3469"/>
                </a:lnTo>
                <a:lnTo>
                  <a:pt x="577080" y="1926"/>
                </a:lnTo>
                <a:lnTo>
                  <a:pt x="530875" y="0"/>
                </a:lnTo>
                <a:close/>
              </a:path>
              <a:path w="716280" h="200025">
                <a:moveTo>
                  <a:pt x="634596" y="31274"/>
                </a:moveTo>
                <a:lnTo>
                  <a:pt x="547351" y="31274"/>
                </a:lnTo>
                <a:lnTo>
                  <a:pt x="603302" y="32693"/>
                </a:lnTo>
                <a:lnTo>
                  <a:pt x="659017" y="37041"/>
                </a:lnTo>
                <a:lnTo>
                  <a:pt x="713752" y="43187"/>
                </a:lnTo>
                <a:lnTo>
                  <a:pt x="714286" y="43060"/>
                </a:lnTo>
                <a:lnTo>
                  <a:pt x="714819" y="43060"/>
                </a:lnTo>
                <a:lnTo>
                  <a:pt x="715187" y="42679"/>
                </a:lnTo>
                <a:lnTo>
                  <a:pt x="715695" y="42298"/>
                </a:lnTo>
                <a:lnTo>
                  <a:pt x="715937" y="41790"/>
                </a:lnTo>
                <a:lnTo>
                  <a:pt x="715860" y="41282"/>
                </a:lnTo>
                <a:lnTo>
                  <a:pt x="715749" y="39123"/>
                </a:lnTo>
                <a:lnTo>
                  <a:pt x="712177" y="39123"/>
                </a:lnTo>
                <a:lnTo>
                  <a:pt x="657789" y="33068"/>
                </a:lnTo>
                <a:lnTo>
                  <a:pt x="634596" y="31274"/>
                </a:lnTo>
                <a:close/>
              </a:path>
              <a:path w="716280" h="200025">
                <a:moveTo>
                  <a:pt x="594304" y="3469"/>
                </a:moveTo>
                <a:lnTo>
                  <a:pt x="542164" y="3469"/>
                </a:lnTo>
                <a:lnTo>
                  <a:pt x="599319" y="6976"/>
                </a:lnTo>
                <a:lnTo>
                  <a:pt x="655959" y="13411"/>
                </a:lnTo>
                <a:lnTo>
                  <a:pt x="711428" y="21597"/>
                </a:lnTo>
                <a:lnTo>
                  <a:pt x="712177" y="39123"/>
                </a:lnTo>
                <a:lnTo>
                  <a:pt x="715749" y="39123"/>
                </a:lnTo>
                <a:lnTo>
                  <a:pt x="714841" y="21597"/>
                </a:lnTo>
                <a:lnTo>
                  <a:pt x="714806" y="19692"/>
                </a:lnTo>
                <a:lnTo>
                  <a:pt x="714565" y="19184"/>
                </a:lnTo>
                <a:lnTo>
                  <a:pt x="714209" y="18930"/>
                </a:lnTo>
                <a:lnTo>
                  <a:pt x="713943" y="18676"/>
                </a:lnTo>
                <a:lnTo>
                  <a:pt x="713308" y="18422"/>
                </a:lnTo>
                <a:lnTo>
                  <a:pt x="668666" y="11759"/>
                </a:lnTo>
                <a:lnTo>
                  <a:pt x="623134" y="6053"/>
                </a:lnTo>
                <a:lnTo>
                  <a:pt x="594304" y="3469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0462" y="984377"/>
            <a:ext cx="496267" cy="904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48208" y="749934"/>
            <a:ext cx="989965" cy="1141095"/>
          </a:xfrm>
          <a:custGeom>
            <a:avLst/>
            <a:gdLst/>
            <a:ahLst/>
            <a:cxnLst/>
            <a:rect l="l" t="t" r="r" b="b"/>
            <a:pathLst>
              <a:path w="989965" h="1141095">
                <a:moveTo>
                  <a:pt x="368604" y="654177"/>
                </a:moveTo>
                <a:lnTo>
                  <a:pt x="365950" y="603872"/>
                </a:lnTo>
                <a:lnTo>
                  <a:pt x="358825" y="553593"/>
                </a:lnTo>
                <a:lnTo>
                  <a:pt x="347243" y="503415"/>
                </a:lnTo>
                <a:lnTo>
                  <a:pt x="331216" y="453440"/>
                </a:lnTo>
                <a:lnTo>
                  <a:pt x="310781" y="403733"/>
                </a:lnTo>
                <a:lnTo>
                  <a:pt x="307962" y="405130"/>
                </a:lnTo>
                <a:lnTo>
                  <a:pt x="330085" y="459574"/>
                </a:lnTo>
                <a:lnTo>
                  <a:pt x="346278" y="512267"/>
                </a:lnTo>
                <a:lnTo>
                  <a:pt x="357124" y="563054"/>
                </a:lnTo>
                <a:lnTo>
                  <a:pt x="363207" y="611733"/>
                </a:lnTo>
                <a:lnTo>
                  <a:pt x="365112" y="658114"/>
                </a:lnTo>
                <a:lnTo>
                  <a:pt x="362407" y="713371"/>
                </a:lnTo>
                <a:lnTo>
                  <a:pt x="355104" y="764209"/>
                </a:lnTo>
                <a:lnTo>
                  <a:pt x="344373" y="810260"/>
                </a:lnTo>
                <a:lnTo>
                  <a:pt x="331431" y="851154"/>
                </a:lnTo>
                <a:lnTo>
                  <a:pt x="299326" y="924864"/>
                </a:lnTo>
                <a:lnTo>
                  <a:pt x="266928" y="980313"/>
                </a:lnTo>
                <a:lnTo>
                  <a:pt x="241795" y="1015390"/>
                </a:lnTo>
                <a:lnTo>
                  <a:pt x="231495" y="1027938"/>
                </a:lnTo>
                <a:lnTo>
                  <a:pt x="233705" y="1030097"/>
                </a:lnTo>
                <a:lnTo>
                  <a:pt x="269455" y="982268"/>
                </a:lnTo>
                <a:lnTo>
                  <a:pt x="302018" y="926541"/>
                </a:lnTo>
                <a:lnTo>
                  <a:pt x="334251" y="852424"/>
                </a:lnTo>
                <a:lnTo>
                  <a:pt x="349148" y="805078"/>
                </a:lnTo>
                <a:lnTo>
                  <a:pt x="359854" y="756729"/>
                </a:lnTo>
                <a:lnTo>
                  <a:pt x="366356" y="707631"/>
                </a:lnTo>
                <a:lnTo>
                  <a:pt x="368604" y="657987"/>
                </a:lnTo>
                <a:lnTo>
                  <a:pt x="368604" y="654177"/>
                </a:lnTo>
                <a:close/>
              </a:path>
              <a:path w="989965" h="1141095">
                <a:moveTo>
                  <a:pt x="499846" y="587819"/>
                </a:moveTo>
                <a:lnTo>
                  <a:pt x="496189" y="544309"/>
                </a:lnTo>
                <a:lnTo>
                  <a:pt x="496189" y="632891"/>
                </a:lnTo>
                <a:lnTo>
                  <a:pt x="490740" y="691286"/>
                </a:lnTo>
                <a:lnTo>
                  <a:pt x="478612" y="751840"/>
                </a:lnTo>
                <a:lnTo>
                  <a:pt x="455396" y="822502"/>
                </a:lnTo>
                <a:lnTo>
                  <a:pt x="438353" y="860704"/>
                </a:lnTo>
                <a:lnTo>
                  <a:pt x="417080" y="900163"/>
                </a:lnTo>
                <a:lnTo>
                  <a:pt x="391109" y="940358"/>
                </a:lnTo>
                <a:lnTo>
                  <a:pt x="359968" y="980821"/>
                </a:lnTo>
                <a:lnTo>
                  <a:pt x="323215" y="1021041"/>
                </a:lnTo>
                <a:lnTo>
                  <a:pt x="280365" y="1060513"/>
                </a:lnTo>
                <a:lnTo>
                  <a:pt x="230987" y="1098753"/>
                </a:lnTo>
                <a:lnTo>
                  <a:pt x="174599" y="1135253"/>
                </a:lnTo>
                <a:lnTo>
                  <a:pt x="176110" y="1119111"/>
                </a:lnTo>
                <a:lnTo>
                  <a:pt x="176504" y="1094828"/>
                </a:lnTo>
                <a:lnTo>
                  <a:pt x="173507" y="1067523"/>
                </a:lnTo>
                <a:lnTo>
                  <a:pt x="164858" y="1042289"/>
                </a:lnTo>
                <a:lnTo>
                  <a:pt x="162001" y="1037209"/>
                </a:lnTo>
                <a:lnTo>
                  <a:pt x="147383" y="1010170"/>
                </a:lnTo>
                <a:lnTo>
                  <a:pt x="113042" y="940689"/>
                </a:lnTo>
                <a:lnTo>
                  <a:pt x="94640" y="899312"/>
                </a:lnTo>
                <a:lnTo>
                  <a:pt x="76276" y="854227"/>
                </a:lnTo>
                <a:lnTo>
                  <a:pt x="58623" y="805967"/>
                </a:lnTo>
                <a:lnTo>
                  <a:pt x="42341" y="755053"/>
                </a:lnTo>
                <a:lnTo>
                  <a:pt x="28079" y="702017"/>
                </a:lnTo>
                <a:lnTo>
                  <a:pt x="16510" y="647407"/>
                </a:lnTo>
                <a:lnTo>
                  <a:pt x="8293" y="591743"/>
                </a:lnTo>
                <a:lnTo>
                  <a:pt x="4064" y="535571"/>
                </a:lnTo>
                <a:lnTo>
                  <a:pt x="4508" y="479412"/>
                </a:lnTo>
                <a:lnTo>
                  <a:pt x="10274" y="423799"/>
                </a:lnTo>
                <a:lnTo>
                  <a:pt x="22885" y="363131"/>
                </a:lnTo>
                <a:lnTo>
                  <a:pt x="39763" y="313537"/>
                </a:lnTo>
                <a:lnTo>
                  <a:pt x="60680" y="275602"/>
                </a:lnTo>
                <a:lnTo>
                  <a:pt x="99009" y="241935"/>
                </a:lnTo>
                <a:lnTo>
                  <a:pt x="129019" y="234886"/>
                </a:lnTo>
                <a:lnTo>
                  <a:pt x="144538" y="236093"/>
                </a:lnTo>
                <a:lnTo>
                  <a:pt x="191922" y="256222"/>
                </a:lnTo>
                <a:lnTo>
                  <a:pt x="223329" y="282702"/>
                </a:lnTo>
                <a:lnTo>
                  <a:pt x="227266" y="286512"/>
                </a:lnTo>
                <a:lnTo>
                  <a:pt x="230949" y="290703"/>
                </a:lnTo>
                <a:lnTo>
                  <a:pt x="234670" y="294767"/>
                </a:lnTo>
                <a:lnTo>
                  <a:pt x="243128" y="305396"/>
                </a:lnTo>
                <a:lnTo>
                  <a:pt x="251269" y="316153"/>
                </a:lnTo>
                <a:lnTo>
                  <a:pt x="259105" y="327075"/>
                </a:lnTo>
                <a:lnTo>
                  <a:pt x="274993" y="350545"/>
                </a:lnTo>
                <a:lnTo>
                  <a:pt x="283591" y="362775"/>
                </a:lnTo>
                <a:lnTo>
                  <a:pt x="292633" y="374637"/>
                </a:lnTo>
                <a:lnTo>
                  <a:pt x="302323" y="385826"/>
                </a:lnTo>
                <a:lnTo>
                  <a:pt x="303034" y="386461"/>
                </a:lnTo>
                <a:lnTo>
                  <a:pt x="303987" y="386461"/>
                </a:lnTo>
                <a:lnTo>
                  <a:pt x="304533" y="386207"/>
                </a:lnTo>
                <a:lnTo>
                  <a:pt x="308178" y="382143"/>
                </a:lnTo>
                <a:lnTo>
                  <a:pt x="310527" y="379539"/>
                </a:lnTo>
                <a:lnTo>
                  <a:pt x="315544" y="372275"/>
                </a:lnTo>
                <a:lnTo>
                  <a:pt x="320014" y="364490"/>
                </a:lnTo>
                <a:lnTo>
                  <a:pt x="324231" y="356489"/>
                </a:lnTo>
                <a:lnTo>
                  <a:pt x="329158" y="347002"/>
                </a:lnTo>
                <a:lnTo>
                  <a:pt x="334594" y="337845"/>
                </a:lnTo>
                <a:lnTo>
                  <a:pt x="372694" y="313207"/>
                </a:lnTo>
                <a:lnTo>
                  <a:pt x="381038" y="313944"/>
                </a:lnTo>
                <a:lnTo>
                  <a:pt x="414477" y="334695"/>
                </a:lnTo>
                <a:lnTo>
                  <a:pt x="453021" y="395922"/>
                </a:lnTo>
                <a:lnTo>
                  <a:pt x="468198" y="433857"/>
                </a:lnTo>
                <a:lnTo>
                  <a:pt x="480949" y="477164"/>
                </a:lnTo>
                <a:lnTo>
                  <a:pt x="490435" y="525195"/>
                </a:lnTo>
                <a:lnTo>
                  <a:pt x="495808" y="577316"/>
                </a:lnTo>
                <a:lnTo>
                  <a:pt x="496189" y="632891"/>
                </a:lnTo>
                <a:lnTo>
                  <a:pt x="496189" y="544309"/>
                </a:lnTo>
                <a:lnTo>
                  <a:pt x="486714" y="485279"/>
                </a:lnTo>
                <a:lnTo>
                  <a:pt x="474370" y="440436"/>
                </a:lnTo>
                <a:lnTo>
                  <a:pt x="458482" y="399034"/>
                </a:lnTo>
                <a:lnTo>
                  <a:pt x="439369" y="362077"/>
                </a:lnTo>
                <a:lnTo>
                  <a:pt x="409257" y="324942"/>
                </a:lnTo>
                <a:lnTo>
                  <a:pt x="372567" y="309626"/>
                </a:lnTo>
                <a:lnTo>
                  <a:pt x="363702" y="310921"/>
                </a:lnTo>
                <a:lnTo>
                  <a:pt x="331787" y="335661"/>
                </a:lnTo>
                <a:lnTo>
                  <a:pt x="317233" y="362419"/>
                </a:lnTo>
                <a:lnTo>
                  <a:pt x="313182" y="369595"/>
                </a:lnTo>
                <a:lnTo>
                  <a:pt x="308762" y="376224"/>
                </a:lnTo>
                <a:lnTo>
                  <a:pt x="303745" y="382143"/>
                </a:lnTo>
                <a:lnTo>
                  <a:pt x="294589" y="371284"/>
                </a:lnTo>
                <a:lnTo>
                  <a:pt x="285915" y="359841"/>
                </a:lnTo>
                <a:lnTo>
                  <a:pt x="277609" y="348094"/>
                </a:lnTo>
                <a:lnTo>
                  <a:pt x="269582" y="336296"/>
                </a:lnTo>
                <a:lnTo>
                  <a:pt x="262001" y="324942"/>
                </a:lnTo>
                <a:lnTo>
                  <a:pt x="254114" y="313867"/>
                </a:lnTo>
                <a:lnTo>
                  <a:pt x="229857" y="284099"/>
                </a:lnTo>
                <a:lnTo>
                  <a:pt x="194068" y="253352"/>
                </a:lnTo>
                <a:lnTo>
                  <a:pt x="153682" y="234886"/>
                </a:lnTo>
                <a:lnTo>
                  <a:pt x="128879" y="231470"/>
                </a:lnTo>
                <a:lnTo>
                  <a:pt x="112814" y="233489"/>
                </a:lnTo>
                <a:lnTo>
                  <a:pt x="53543" y="279996"/>
                </a:lnTo>
                <a:lnTo>
                  <a:pt x="31635" y="324459"/>
                </a:lnTo>
                <a:lnTo>
                  <a:pt x="16408" y="374307"/>
                </a:lnTo>
                <a:lnTo>
                  <a:pt x="6692" y="423291"/>
                </a:lnTo>
                <a:lnTo>
                  <a:pt x="1752" y="466204"/>
                </a:lnTo>
                <a:lnTo>
                  <a:pt x="0" y="510794"/>
                </a:lnTo>
                <a:lnTo>
                  <a:pt x="1422" y="557022"/>
                </a:lnTo>
                <a:lnTo>
                  <a:pt x="6032" y="604837"/>
                </a:lnTo>
                <a:lnTo>
                  <a:pt x="13830" y="654215"/>
                </a:lnTo>
                <a:lnTo>
                  <a:pt x="24790" y="705078"/>
                </a:lnTo>
                <a:lnTo>
                  <a:pt x="38925" y="757415"/>
                </a:lnTo>
                <a:lnTo>
                  <a:pt x="56235" y="811149"/>
                </a:lnTo>
                <a:lnTo>
                  <a:pt x="73621" y="858088"/>
                </a:lnTo>
                <a:lnTo>
                  <a:pt x="92595" y="904379"/>
                </a:lnTo>
                <a:lnTo>
                  <a:pt x="113118" y="949985"/>
                </a:lnTo>
                <a:lnTo>
                  <a:pt x="135178" y="994867"/>
                </a:lnTo>
                <a:lnTo>
                  <a:pt x="158775" y="1038987"/>
                </a:lnTo>
                <a:lnTo>
                  <a:pt x="161632" y="1044067"/>
                </a:lnTo>
                <a:lnTo>
                  <a:pt x="170713" y="1072769"/>
                </a:lnTo>
                <a:lnTo>
                  <a:pt x="172961" y="1103503"/>
                </a:lnTo>
                <a:lnTo>
                  <a:pt x="171767" y="1128153"/>
                </a:lnTo>
                <a:lnTo>
                  <a:pt x="170586" y="1138555"/>
                </a:lnTo>
                <a:lnTo>
                  <a:pt x="170459" y="1138948"/>
                </a:lnTo>
                <a:lnTo>
                  <a:pt x="170675" y="1139571"/>
                </a:lnTo>
                <a:lnTo>
                  <a:pt x="171831" y="1140587"/>
                </a:lnTo>
                <a:lnTo>
                  <a:pt x="172643" y="1140472"/>
                </a:lnTo>
                <a:lnTo>
                  <a:pt x="173113" y="1140206"/>
                </a:lnTo>
                <a:lnTo>
                  <a:pt x="180822" y="1135253"/>
                </a:lnTo>
                <a:lnTo>
                  <a:pt x="230492" y="1103376"/>
                </a:lnTo>
                <a:lnTo>
                  <a:pt x="280733" y="1064768"/>
                </a:lnTo>
                <a:lnTo>
                  <a:pt x="324281" y="1024877"/>
                </a:lnTo>
                <a:lnTo>
                  <a:pt x="361632" y="984237"/>
                </a:lnTo>
                <a:lnTo>
                  <a:pt x="393255" y="943330"/>
                </a:lnTo>
                <a:lnTo>
                  <a:pt x="419620" y="902677"/>
                </a:lnTo>
                <a:lnTo>
                  <a:pt x="441210" y="862787"/>
                </a:lnTo>
                <a:lnTo>
                  <a:pt x="458482" y="824153"/>
                </a:lnTo>
                <a:lnTo>
                  <a:pt x="471932" y="787311"/>
                </a:lnTo>
                <a:lnTo>
                  <a:pt x="493255" y="698284"/>
                </a:lnTo>
                <a:lnTo>
                  <a:pt x="499198" y="643191"/>
                </a:lnTo>
                <a:lnTo>
                  <a:pt x="499846" y="587819"/>
                </a:lnTo>
                <a:close/>
              </a:path>
              <a:path w="989965" h="1141095">
                <a:moveTo>
                  <a:pt x="989558" y="525018"/>
                </a:moveTo>
                <a:lnTo>
                  <a:pt x="980478" y="481279"/>
                </a:lnTo>
                <a:lnTo>
                  <a:pt x="966343" y="433768"/>
                </a:lnTo>
                <a:lnTo>
                  <a:pt x="943317" y="374738"/>
                </a:lnTo>
                <a:lnTo>
                  <a:pt x="909548" y="308356"/>
                </a:lnTo>
                <a:lnTo>
                  <a:pt x="879424" y="260794"/>
                </a:lnTo>
                <a:lnTo>
                  <a:pt x="845400" y="216128"/>
                </a:lnTo>
                <a:lnTo>
                  <a:pt x="807656" y="174561"/>
                </a:lnTo>
                <a:lnTo>
                  <a:pt x="766394" y="136271"/>
                </a:lnTo>
                <a:lnTo>
                  <a:pt x="725436" y="104406"/>
                </a:lnTo>
                <a:lnTo>
                  <a:pt x="685533" y="78016"/>
                </a:lnTo>
                <a:lnTo>
                  <a:pt x="643420" y="54356"/>
                </a:lnTo>
                <a:lnTo>
                  <a:pt x="599135" y="33451"/>
                </a:lnTo>
                <a:lnTo>
                  <a:pt x="552754" y="15328"/>
                </a:lnTo>
                <a:lnTo>
                  <a:pt x="504317" y="0"/>
                </a:lnTo>
                <a:lnTo>
                  <a:pt x="503453" y="3429"/>
                </a:lnTo>
                <a:lnTo>
                  <a:pt x="556564" y="20485"/>
                </a:lnTo>
                <a:lnTo>
                  <a:pt x="605599" y="40284"/>
                </a:lnTo>
                <a:lnTo>
                  <a:pt x="650709" y="62445"/>
                </a:lnTo>
                <a:lnTo>
                  <a:pt x="692035" y="86601"/>
                </a:lnTo>
                <a:lnTo>
                  <a:pt x="729742" y="112395"/>
                </a:lnTo>
                <a:lnTo>
                  <a:pt x="763981" y="139446"/>
                </a:lnTo>
                <a:lnTo>
                  <a:pt x="809777" y="182194"/>
                </a:lnTo>
                <a:lnTo>
                  <a:pt x="848410" y="225704"/>
                </a:lnTo>
                <a:lnTo>
                  <a:pt x="880389" y="268668"/>
                </a:lnTo>
                <a:lnTo>
                  <a:pt x="906246" y="309753"/>
                </a:lnTo>
                <a:lnTo>
                  <a:pt x="939888" y="375894"/>
                </a:lnTo>
                <a:lnTo>
                  <a:pt x="962812" y="434682"/>
                </a:lnTo>
                <a:lnTo>
                  <a:pt x="976909" y="481965"/>
                </a:lnTo>
                <a:lnTo>
                  <a:pt x="986129" y="525399"/>
                </a:lnTo>
                <a:lnTo>
                  <a:pt x="989558" y="525018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62076" y="1106804"/>
            <a:ext cx="8249284" cy="2707640"/>
          </a:xfrm>
          <a:custGeom>
            <a:avLst/>
            <a:gdLst/>
            <a:ahLst/>
            <a:cxnLst/>
            <a:rect l="l" t="t" r="r" b="b"/>
            <a:pathLst>
              <a:path w="8249284" h="2707640">
                <a:moveTo>
                  <a:pt x="30314" y="2403094"/>
                </a:moveTo>
                <a:lnTo>
                  <a:pt x="25501" y="2388997"/>
                </a:lnTo>
                <a:lnTo>
                  <a:pt x="17843" y="2385199"/>
                </a:lnTo>
                <a:lnTo>
                  <a:pt x="3771" y="2390013"/>
                </a:lnTo>
                <a:lnTo>
                  <a:pt x="0" y="2397633"/>
                </a:lnTo>
                <a:lnTo>
                  <a:pt x="4813" y="2411730"/>
                </a:lnTo>
                <a:lnTo>
                  <a:pt x="12471" y="2415540"/>
                </a:lnTo>
                <a:lnTo>
                  <a:pt x="26555" y="2410714"/>
                </a:lnTo>
                <a:lnTo>
                  <a:pt x="30314" y="2403094"/>
                </a:lnTo>
                <a:close/>
              </a:path>
              <a:path w="8249284" h="2707640">
                <a:moveTo>
                  <a:pt x="153911" y="2131060"/>
                </a:moveTo>
                <a:lnTo>
                  <a:pt x="145630" y="2118614"/>
                </a:lnTo>
                <a:lnTo>
                  <a:pt x="137236" y="2116963"/>
                </a:lnTo>
                <a:lnTo>
                  <a:pt x="124815" y="2125218"/>
                </a:lnTo>
                <a:lnTo>
                  <a:pt x="123139" y="2133600"/>
                </a:lnTo>
                <a:lnTo>
                  <a:pt x="131419" y="2146046"/>
                </a:lnTo>
                <a:lnTo>
                  <a:pt x="139814" y="2147697"/>
                </a:lnTo>
                <a:lnTo>
                  <a:pt x="152247" y="2139442"/>
                </a:lnTo>
                <a:lnTo>
                  <a:pt x="153911" y="2131060"/>
                </a:lnTo>
                <a:close/>
              </a:path>
              <a:path w="8249284" h="2707640">
                <a:moveTo>
                  <a:pt x="158496" y="1892554"/>
                </a:moveTo>
                <a:lnTo>
                  <a:pt x="157429" y="1884680"/>
                </a:lnTo>
                <a:lnTo>
                  <a:pt x="153377" y="1877872"/>
                </a:lnTo>
                <a:lnTo>
                  <a:pt x="147243" y="1873300"/>
                </a:lnTo>
                <a:lnTo>
                  <a:pt x="139827" y="1871383"/>
                </a:lnTo>
                <a:lnTo>
                  <a:pt x="131965" y="1872488"/>
                </a:lnTo>
                <a:lnTo>
                  <a:pt x="125120" y="1876552"/>
                </a:lnTo>
                <a:lnTo>
                  <a:pt x="120523" y="1882673"/>
                </a:lnTo>
                <a:lnTo>
                  <a:pt x="118554" y="1890052"/>
                </a:lnTo>
                <a:lnTo>
                  <a:pt x="119634" y="1897888"/>
                </a:lnTo>
                <a:lnTo>
                  <a:pt x="123659" y="1904707"/>
                </a:lnTo>
                <a:lnTo>
                  <a:pt x="129806" y="1909279"/>
                </a:lnTo>
                <a:lnTo>
                  <a:pt x="137223" y="1911197"/>
                </a:lnTo>
                <a:lnTo>
                  <a:pt x="145097" y="1910080"/>
                </a:lnTo>
                <a:lnTo>
                  <a:pt x="151930" y="1906079"/>
                </a:lnTo>
                <a:lnTo>
                  <a:pt x="156540" y="1899958"/>
                </a:lnTo>
                <a:lnTo>
                  <a:pt x="158496" y="1892554"/>
                </a:lnTo>
                <a:close/>
              </a:path>
              <a:path w="8249284" h="2707640">
                <a:moveTo>
                  <a:pt x="202450" y="2550210"/>
                </a:moveTo>
                <a:lnTo>
                  <a:pt x="201383" y="2542413"/>
                </a:lnTo>
                <a:lnTo>
                  <a:pt x="197332" y="2535605"/>
                </a:lnTo>
                <a:lnTo>
                  <a:pt x="191198" y="2531033"/>
                </a:lnTo>
                <a:lnTo>
                  <a:pt x="183781" y="2529116"/>
                </a:lnTo>
                <a:lnTo>
                  <a:pt x="175907" y="2530221"/>
                </a:lnTo>
                <a:lnTo>
                  <a:pt x="169062" y="2534234"/>
                </a:lnTo>
                <a:lnTo>
                  <a:pt x="164465" y="2540355"/>
                </a:lnTo>
                <a:lnTo>
                  <a:pt x="162496" y="2547759"/>
                </a:lnTo>
                <a:lnTo>
                  <a:pt x="163576" y="2555621"/>
                </a:lnTo>
                <a:lnTo>
                  <a:pt x="167614" y="2562377"/>
                </a:lnTo>
                <a:lnTo>
                  <a:pt x="173761" y="2566911"/>
                </a:lnTo>
                <a:lnTo>
                  <a:pt x="181178" y="2568867"/>
                </a:lnTo>
                <a:lnTo>
                  <a:pt x="189052" y="2567813"/>
                </a:lnTo>
                <a:lnTo>
                  <a:pt x="195884" y="2563749"/>
                </a:lnTo>
                <a:lnTo>
                  <a:pt x="200482" y="2557602"/>
                </a:lnTo>
                <a:lnTo>
                  <a:pt x="202450" y="2550210"/>
                </a:lnTo>
                <a:close/>
              </a:path>
              <a:path w="8249284" h="2707640">
                <a:moveTo>
                  <a:pt x="336829" y="2361565"/>
                </a:moveTo>
                <a:lnTo>
                  <a:pt x="332028" y="2347468"/>
                </a:lnTo>
                <a:lnTo>
                  <a:pt x="324370" y="2343785"/>
                </a:lnTo>
                <a:lnTo>
                  <a:pt x="310286" y="2348611"/>
                </a:lnTo>
                <a:lnTo>
                  <a:pt x="306527" y="2356231"/>
                </a:lnTo>
                <a:lnTo>
                  <a:pt x="311340" y="2370328"/>
                </a:lnTo>
                <a:lnTo>
                  <a:pt x="318985" y="2374023"/>
                </a:lnTo>
                <a:lnTo>
                  <a:pt x="333070" y="2369312"/>
                </a:lnTo>
                <a:lnTo>
                  <a:pt x="336829" y="2361565"/>
                </a:lnTo>
                <a:close/>
              </a:path>
              <a:path w="8249284" h="2707640">
                <a:moveTo>
                  <a:pt x="337070" y="2131060"/>
                </a:moveTo>
                <a:lnTo>
                  <a:pt x="328777" y="2118614"/>
                </a:lnTo>
                <a:lnTo>
                  <a:pt x="320382" y="2116963"/>
                </a:lnTo>
                <a:lnTo>
                  <a:pt x="307962" y="2125218"/>
                </a:lnTo>
                <a:lnTo>
                  <a:pt x="306285" y="2133600"/>
                </a:lnTo>
                <a:lnTo>
                  <a:pt x="314566" y="2146046"/>
                </a:lnTo>
                <a:lnTo>
                  <a:pt x="322961" y="2147697"/>
                </a:lnTo>
                <a:lnTo>
                  <a:pt x="335381" y="2139442"/>
                </a:lnTo>
                <a:lnTo>
                  <a:pt x="337070" y="2131060"/>
                </a:lnTo>
                <a:close/>
              </a:path>
              <a:path w="8249284" h="2707640">
                <a:moveTo>
                  <a:pt x="337070" y="1652397"/>
                </a:moveTo>
                <a:lnTo>
                  <a:pt x="328790" y="1640078"/>
                </a:lnTo>
                <a:lnTo>
                  <a:pt x="320395" y="1638300"/>
                </a:lnTo>
                <a:lnTo>
                  <a:pt x="307962" y="1646682"/>
                </a:lnTo>
                <a:lnTo>
                  <a:pt x="306285" y="1655064"/>
                </a:lnTo>
                <a:lnTo>
                  <a:pt x="314566" y="1667510"/>
                </a:lnTo>
                <a:lnTo>
                  <a:pt x="322961" y="1669161"/>
                </a:lnTo>
                <a:lnTo>
                  <a:pt x="335394" y="1660906"/>
                </a:lnTo>
                <a:lnTo>
                  <a:pt x="337070" y="1652397"/>
                </a:lnTo>
                <a:close/>
              </a:path>
              <a:path w="8249284" h="2707640">
                <a:moveTo>
                  <a:pt x="341185" y="2684221"/>
                </a:moveTo>
                <a:lnTo>
                  <a:pt x="338162" y="2676906"/>
                </a:lnTo>
                <a:lnTo>
                  <a:pt x="332549" y="2671343"/>
                </a:lnTo>
                <a:lnTo>
                  <a:pt x="325488" y="2668486"/>
                </a:lnTo>
                <a:lnTo>
                  <a:pt x="317855" y="2668498"/>
                </a:lnTo>
                <a:lnTo>
                  <a:pt x="310565" y="2671572"/>
                </a:lnTo>
                <a:lnTo>
                  <a:pt x="305015" y="2677172"/>
                </a:lnTo>
                <a:lnTo>
                  <a:pt x="302145" y="2684208"/>
                </a:lnTo>
                <a:lnTo>
                  <a:pt x="302133" y="2691828"/>
                </a:lnTo>
                <a:lnTo>
                  <a:pt x="305168" y="2699131"/>
                </a:lnTo>
                <a:lnTo>
                  <a:pt x="310781" y="2704706"/>
                </a:lnTo>
                <a:lnTo>
                  <a:pt x="317842" y="2707576"/>
                </a:lnTo>
                <a:lnTo>
                  <a:pt x="325462" y="2707602"/>
                </a:lnTo>
                <a:lnTo>
                  <a:pt x="332765" y="2704592"/>
                </a:lnTo>
                <a:lnTo>
                  <a:pt x="338315" y="2698927"/>
                </a:lnTo>
                <a:lnTo>
                  <a:pt x="341172" y="2691854"/>
                </a:lnTo>
                <a:lnTo>
                  <a:pt x="341185" y="2684221"/>
                </a:lnTo>
                <a:close/>
              </a:path>
              <a:path w="8249284" h="2707640">
                <a:moveTo>
                  <a:pt x="652627" y="2443353"/>
                </a:moveTo>
                <a:lnTo>
                  <a:pt x="644372" y="2430907"/>
                </a:lnTo>
                <a:lnTo>
                  <a:pt x="635863" y="2429256"/>
                </a:lnTo>
                <a:lnTo>
                  <a:pt x="623544" y="2437511"/>
                </a:lnTo>
                <a:lnTo>
                  <a:pt x="621766" y="2446020"/>
                </a:lnTo>
                <a:lnTo>
                  <a:pt x="630148" y="2458339"/>
                </a:lnTo>
                <a:lnTo>
                  <a:pt x="638530" y="2460117"/>
                </a:lnTo>
                <a:lnTo>
                  <a:pt x="650976" y="2451735"/>
                </a:lnTo>
                <a:lnTo>
                  <a:pt x="652627" y="2443353"/>
                </a:lnTo>
                <a:close/>
              </a:path>
              <a:path w="8249284" h="2707640">
                <a:moveTo>
                  <a:pt x="7608798" y="1138555"/>
                </a:moveTo>
                <a:lnTo>
                  <a:pt x="7600543" y="1126109"/>
                </a:lnTo>
                <a:lnTo>
                  <a:pt x="7592161" y="1124458"/>
                </a:lnTo>
                <a:lnTo>
                  <a:pt x="7579715" y="1132713"/>
                </a:lnTo>
                <a:lnTo>
                  <a:pt x="7578064" y="1141095"/>
                </a:lnTo>
                <a:lnTo>
                  <a:pt x="7586319" y="1153541"/>
                </a:lnTo>
                <a:lnTo>
                  <a:pt x="7594701" y="1155319"/>
                </a:lnTo>
                <a:lnTo>
                  <a:pt x="7607147" y="1146937"/>
                </a:lnTo>
                <a:lnTo>
                  <a:pt x="7608798" y="1138555"/>
                </a:lnTo>
                <a:close/>
              </a:path>
              <a:path w="8249284" h="2707640">
                <a:moveTo>
                  <a:pt x="7646390" y="729996"/>
                </a:moveTo>
                <a:lnTo>
                  <a:pt x="7638008" y="717550"/>
                </a:lnTo>
                <a:lnTo>
                  <a:pt x="7629626" y="715772"/>
                </a:lnTo>
                <a:lnTo>
                  <a:pt x="7617180" y="724166"/>
                </a:lnTo>
                <a:lnTo>
                  <a:pt x="7615529" y="732536"/>
                </a:lnTo>
                <a:lnTo>
                  <a:pt x="7623784" y="744982"/>
                </a:lnTo>
                <a:lnTo>
                  <a:pt x="7632293" y="746633"/>
                </a:lnTo>
                <a:lnTo>
                  <a:pt x="7644612" y="738390"/>
                </a:lnTo>
                <a:lnTo>
                  <a:pt x="7646390" y="729996"/>
                </a:lnTo>
                <a:close/>
              </a:path>
              <a:path w="8249284" h="2707640">
                <a:moveTo>
                  <a:pt x="7859369" y="1540510"/>
                </a:moveTo>
                <a:lnTo>
                  <a:pt x="7851114" y="1528064"/>
                </a:lnTo>
                <a:lnTo>
                  <a:pt x="7842732" y="1526413"/>
                </a:lnTo>
                <a:lnTo>
                  <a:pt x="7830286" y="1534668"/>
                </a:lnTo>
                <a:lnTo>
                  <a:pt x="7828635" y="1543050"/>
                </a:lnTo>
                <a:lnTo>
                  <a:pt x="7836890" y="1555496"/>
                </a:lnTo>
                <a:lnTo>
                  <a:pt x="7845272" y="1557274"/>
                </a:lnTo>
                <a:lnTo>
                  <a:pt x="7857718" y="1548892"/>
                </a:lnTo>
                <a:lnTo>
                  <a:pt x="7859369" y="1540510"/>
                </a:lnTo>
                <a:close/>
              </a:path>
              <a:path w="8249284" h="2707640">
                <a:moveTo>
                  <a:pt x="7896834" y="1089914"/>
                </a:moveTo>
                <a:lnTo>
                  <a:pt x="7888579" y="1077595"/>
                </a:lnTo>
                <a:lnTo>
                  <a:pt x="7880197" y="1075817"/>
                </a:lnTo>
                <a:lnTo>
                  <a:pt x="7867751" y="1084199"/>
                </a:lnTo>
                <a:lnTo>
                  <a:pt x="7866100" y="1092581"/>
                </a:lnTo>
                <a:lnTo>
                  <a:pt x="7874355" y="1104900"/>
                </a:lnTo>
                <a:lnTo>
                  <a:pt x="7882737" y="1106678"/>
                </a:lnTo>
                <a:lnTo>
                  <a:pt x="7895183" y="1098296"/>
                </a:lnTo>
                <a:lnTo>
                  <a:pt x="7896834" y="1089914"/>
                </a:lnTo>
                <a:close/>
              </a:path>
              <a:path w="8249284" h="2707640">
                <a:moveTo>
                  <a:pt x="8047964" y="592709"/>
                </a:moveTo>
                <a:lnTo>
                  <a:pt x="8039709" y="580390"/>
                </a:lnTo>
                <a:lnTo>
                  <a:pt x="8031327" y="578612"/>
                </a:lnTo>
                <a:lnTo>
                  <a:pt x="8018881" y="586994"/>
                </a:lnTo>
                <a:lnTo>
                  <a:pt x="8017230" y="595376"/>
                </a:lnTo>
                <a:lnTo>
                  <a:pt x="8025485" y="607822"/>
                </a:lnTo>
                <a:lnTo>
                  <a:pt x="8033867" y="609473"/>
                </a:lnTo>
                <a:lnTo>
                  <a:pt x="8046313" y="601091"/>
                </a:lnTo>
                <a:lnTo>
                  <a:pt x="8047964" y="592709"/>
                </a:lnTo>
                <a:close/>
              </a:path>
              <a:path w="8249284" h="2707640">
                <a:moveTo>
                  <a:pt x="8085556" y="14097"/>
                </a:moveTo>
                <a:lnTo>
                  <a:pt x="8077174" y="1651"/>
                </a:lnTo>
                <a:lnTo>
                  <a:pt x="8068792" y="0"/>
                </a:lnTo>
                <a:lnTo>
                  <a:pt x="8056473" y="8255"/>
                </a:lnTo>
                <a:lnTo>
                  <a:pt x="8054695" y="16637"/>
                </a:lnTo>
                <a:lnTo>
                  <a:pt x="8063077" y="29083"/>
                </a:lnTo>
                <a:lnTo>
                  <a:pt x="8071459" y="30734"/>
                </a:lnTo>
                <a:lnTo>
                  <a:pt x="8083778" y="22479"/>
                </a:lnTo>
                <a:lnTo>
                  <a:pt x="8085556" y="14097"/>
                </a:lnTo>
                <a:close/>
              </a:path>
              <a:path w="8249284" h="2707640">
                <a:moveTo>
                  <a:pt x="8126463" y="1412748"/>
                </a:moveTo>
                <a:lnTo>
                  <a:pt x="8125434" y="1404874"/>
                </a:lnTo>
                <a:lnTo>
                  <a:pt x="8121345" y="1398130"/>
                </a:lnTo>
                <a:lnTo>
                  <a:pt x="8115186" y="1393596"/>
                </a:lnTo>
                <a:lnTo>
                  <a:pt x="8107769" y="1391640"/>
                </a:lnTo>
                <a:lnTo>
                  <a:pt x="8099907" y="1392682"/>
                </a:lnTo>
                <a:lnTo>
                  <a:pt x="8093088" y="1396758"/>
                </a:lnTo>
                <a:lnTo>
                  <a:pt x="8088503" y="1402905"/>
                </a:lnTo>
                <a:lnTo>
                  <a:pt x="8086547" y="1410296"/>
                </a:lnTo>
                <a:lnTo>
                  <a:pt x="8087588" y="1418082"/>
                </a:lnTo>
                <a:lnTo>
                  <a:pt x="8091640" y="1424901"/>
                </a:lnTo>
                <a:lnTo>
                  <a:pt x="8097774" y="1429473"/>
                </a:lnTo>
                <a:lnTo>
                  <a:pt x="8105191" y="1431391"/>
                </a:lnTo>
                <a:lnTo>
                  <a:pt x="8113115" y="1430274"/>
                </a:lnTo>
                <a:lnTo>
                  <a:pt x="8119923" y="1426273"/>
                </a:lnTo>
                <a:lnTo>
                  <a:pt x="8124507" y="1420152"/>
                </a:lnTo>
                <a:lnTo>
                  <a:pt x="8126463" y="1412748"/>
                </a:lnTo>
                <a:close/>
              </a:path>
              <a:path w="8249284" h="2707640">
                <a:moveTo>
                  <a:pt x="8165820" y="258318"/>
                </a:moveTo>
                <a:lnTo>
                  <a:pt x="8157565" y="245872"/>
                </a:lnTo>
                <a:lnTo>
                  <a:pt x="8149183" y="244221"/>
                </a:lnTo>
                <a:lnTo>
                  <a:pt x="8136737" y="252476"/>
                </a:lnTo>
                <a:lnTo>
                  <a:pt x="8135086" y="260858"/>
                </a:lnTo>
                <a:lnTo>
                  <a:pt x="8143341" y="273304"/>
                </a:lnTo>
                <a:lnTo>
                  <a:pt x="8151723" y="274955"/>
                </a:lnTo>
                <a:lnTo>
                  <a:pt x="8164169" y="266700"/>
                </a:lnTo>
                <a:lnTo>
                  <a:pt x="8165820" y="258318"/>
                </a:lnTo>
                <a:close/>
              </a:path>
              <a:path w="8249284" h="2707640">
                <a:moveTo>
                  <a:pt x="8200745" y="1285240"/>
                </a:moveTo>
                <a:lnTo>
                  <a:pt x="8192490" y="1272794"/>
                </a:lnTo>
                <a:lnTo>
                  <a:pt x="8184108" y="1271143"/>
                </a:lnTo>
                <a:lnTo>
                  <a:pt x="8171662" y="1279398"/>
                </a:lnTo>
                <a:lnTo>
                  <a:pt x="8170011" y="1287780"/>
                </a:lnTo>
                <a:lnTo>
                  <a:pt x="8178266" y="1300226"/>
                </a:lnTo>
                <a:lnTo>
                  <a:pt x="8186648" y="1301877"/>
                </a:lnTo>
                <a:lnTo>
                  <a:pt x="8199094" y="1293622"/>
                </a:lnTo>
                <a:lnTo>
                  <a:pt x="8200745" y="1285240"/>
                </a:lnTo>
                <a:close/>
              </a:path>
              <a:path w="8249284" h="2707640">
                <a:moveTo>
                  <a:pt x="8249272" y="903960"/>
                </a:moveTo>
                <a:lnTo>
                  <a:pt x="8248243" y="896112"/>
                </a:lnTo>
                <a:lnTo>
                  <a:pt x="8244179" y="889304"/>
                </a:lnTo>
                <a:lnTo>
                  <a:pt x="8238045" y="884732"/>
                </a:lnTo>
                <a:lnTo>
                  <a:pt x="8230629" y="882815"/>
                </a:lnTo>
                <a:lnTo>
                  <a:pt x="8222716" y="883920"/>
                </a:lnTo>
                <a:lnTo>
                  <a:pt x="8215897" y="887984"/>
                </a:lnTo>
                <a:lnTo>
                  <a:pt x="8211312" y="894105"/>
                </a:lnTo>
                <a:lnTo>
                  <a:pt x="8209356" y="901484"/>
                </a:lnTo>
                <a:lnTo>
                  <a:pt x="8210397" y="909320"/>
                </a:lnTo>
                <a:lnTo>
                  <a:pt x="8214474" y="916139"/>
                </a:lnTo>
                <a:lnTo>
                  <a:pt x="8220634" y="920711"/>
                </a:lnTo>
                <a:lnTo>
                  <a:pt x="8228050" y="922629"/>
                </a:lnTo>
                <a:lnTo>
                  <a:pt x="8235924" y="921512"/>
                </a:lnTo>
                <a:lnTo>
                  <a:pt x="8242732" y="917460"/>
                </a:lnTo>
                <a:lnTo>
                  <a:pt x="8247316" y="911339"/>
                </a:lnTo>
                <a:lnTo>
                  <a:pt x="8249272" y="903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7861" y="202438"/>
            <a:ext cx="4748276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rgbClr val="92D0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FFC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66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46832" y="4572000"/>
            <a:ext cx="3909060" cy="422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71" y="4480587"/>
            <a:ext cx="9128760" cy="6350"/>
          </a:xfrm>
          <a:custGeom>
            <a:avLst/>
            <a:gdLst/>
            <a:ahLst/>
            <a:cxnLst/>
            <a:rect l="l" t="t" r="r" b="b"/>
            <a:pathLst>
              <a:path w="9128760" h="6350">
                <a:moveTo>
                  <a:pt x="0" y="6042"/>
                </a:moveTo>
                <a:lnTo>
                  <a:pt x="9128728" y="6042"/>
                </a:lnTo>
                <a:lnTo>
                  <a:pt x="9128728" y="0"/>
                </a:lnTo>
                <a:lnTo>
                  <a:pt x="0" y="0"/>
                </a:lnTo>
                <a:lnTo>
                  <a:pt x="0" y="6042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71" y="4703092"/>
            <a:ext cx="9128760" cy="7620"/>
          </a:xfrm>
          <a:custGeom>
            <a:avLst/>
            <a:gdLst/>
            <a:ahLst/>
            <a:cxnLst/>
            <a:rect l="l" t="t" r="r" b="b"/>
            <a:pathLst>
              <a:path w="9128760" h="7620">
                <a:moveTo>
                  <a:pt x="0" y="7553"/>
                </a:moveTo>
                <a:lnTo>
                  <a:pt x="9128728" y="7553"/>
                </a:lnTo>
                <a:lnTo>
                  <a:pt x="9128728" y="0"/>
                </a:lnTo>
                <a:lnTo>
                  <a:pt x="0" y="0"/>
                </a:lnTo>
                <a:lnTo>
                  <a:pt x="0" y="7553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271" y="4925571"/>
            <a:ext cx="9128760" cy="6350"/>
          </a:xfrm>
          <a:custGeom>
            <a:avLst/>
            <a:gdLst/>
            <a:ahLst/>
            <a:cxnLst/>
            <a:rect l="l" t="t" r="r" b="b"/>
            <a:pathLst>
              <a:path w="9128760" h="6350">
                <a:moveTo>
                  <a:pt x="0" y="6067"/>
                </a:moveTo>
                <a:lnTo>
                  <a:pt x="9128728" y="6067"/>
                </a:lnTo>
                <a:lnTo>
                  <a:pt x="9128728" y="0"/>
                </a:lnTo>
                <a:lnTo>
                  <a:pt x="0" y="0"/>
                </a:lnTo>
                <a:lnTo>
                  <a:pt x="0" y="6067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71" y="4480587"/>
            <a:ext cx="9128760" cy="6350"/>
          </a:xfrm>
          <a:custGeom>
            <a:avLst/>
            <a:gdLst/>
            <a:ahLst/>
            <a:cxnLst/>
            <a:rect l="l" t="t" r="r" b="b"/>
            <a:pathLst>
              <a:path w="9128760" h="6350">
                <a:moveTo>
                  <a:pt x="0" y="6042"/>
                </a:moveTo>
                <a:lnTo>
                  <a:pt x="9128728" y="6042"/>
                </a:lnTo>
                <a:lnTo>
                  <a:pt x="9128728" y="0"/>
                </a:lnTo>
                <a:lnTo>
                  <a:pt x="0" y="0"/>
                </a:lnTo>
                <a:lnTo>
                  <a:pt x="0" y="6042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271" y="4703092"/>
            <a:ext cx="9128760" cy="7620"/>
          </a:xfrm>
          <a:custGeom>
            <a:avLst/>
            <a:gdLst/>
            <a:ahLst/>
            <a:cxnLst/>
            <a:rect l="l" t="t" r="r" b="b"/>
            <a:pathLst>
              <a:path w="9128760" h="7620">
                <a:moveTo>
                  <a:pt x="0" y="7553"/>
                </a:moveTo>
                <a:lnTo>
                  <a:pt x="9128728" y="7553"/>
                </a:lnTo>
                <a:lnTo>
                  <a:pt x="9128728" y="0"/>
                </a:lnTo>
                <a:lnTo>
                  <a:pt x="0" y="0"/>
                </a:lnTo>
                <a:lnTo>
                  <a:pt x="0" y="7553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5" y="0"/>
            <a:ext cx="3558540" cy="4933315"/>
          </a:xfrm>
          <a:custGeom>
            <a:avLst/>
            <a:gdLst/>
            <a:ahLst/>
            <a:cxnLst/>
            <a:rect l="l" t="t" r="r" b="b"/>
            <a:pathLst>
              <a:path w="3558540" h="4933315">
                <a:moveTo>
                  <a:pt x="3558514" y="0"/>
                </a:moveTo>
                <a:lnTo>
                  <a:pt x="2389606" y="0"/>
                </a:lnTo>
                <a:lnTo>
                  <a:pt x="2326106" y="0"/>
                </a:lnTo>
                <a:lnTo>
                  <a:pt x="0" y="0"/>
                </a:lnTo>
                <a:lnTo>
                  <a:pt x="0" y="4933150"/>
                </a:lnTo>
                <a:lnTo>
                  <a:pt x="660463" y="4929733"/>
                </a:lnTo>
                <a:lnTo>
                  <a:pt x="844270" y="4805210"/>
                </a:lnTo>
                <a:lnTo>
                  <a:pt x="1327378" y="4484649"/>
                </a:lnTo>
                <a:lnTo>
                  <a:pt x="1327378" y="2068068"/>
                </a:lnTo>
                <a:lnTo>
                  <a:pt x="1307795" y="2053577"/>
                </a:lnTo>
                <a:lnTo>
                  <a:pt x="1307795" y="2052345"/>
                </a:lnTo>
                <a:lnTo>
                  <a:pt x="1324584" y="2065020"/>
                </a:lnTo>
                <a:lnTo>
                  <a:pt x="3558514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69074" y="0"/>
            <a:ext cx="2889465" cy="2065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43583" y="0"/>
            <a:ext cx="2319655" cy="2072639"/>
          </a:xfrm>
          <a:custGeom>
            <a:avLst/>
            <a:gdLst/>
            <a:ahLst/>
            <a:cxnLst/>
            <a:rect l="l" t="t" r="r" b="b"/>
            <a:pathLst>
              <a:path w="2319654" h="2072639">
                <a:moveTo>
                  <a:pt x="2319528" y="0"/>
                </a:moveTo>
                <a:lnTo>
                  <a:pt x="2185035" y="0"/>
                </a:lnTo>
                <a:lnTo>
                  <a:pt x="0" y="2011807"/>
                </a:lnTo>
                <a:lnTo>
                  <a:pt x="82422" y="2072640"/>
                </a:lnTo>
                <a:lnTo>
                  <a:pt x="2319528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316736" y="0"/>
            <a:ext cx="7827263" cy="4486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265" y="4480598"/>
            <a:ext cx="9128760" cy="662940"/>
          </a:xfrm>
          <a:custGeom>
            <a:avLst/>
            <a:gdLst/>
            <a:ahLst/>
            <a:cxnLst/>
            <a:rect l="l" t="t" r="r" b="b"/>
            <a:pathLst>
              <a:path w="9128760" h="662939">
                <a:moveTo>
                  <a:pt x="4254982" y="4940"/>
                </a:moveTo>
                <a:lnTo>
                  <a:pt x="4250029" y="0"/>
                </a:lnTo>
                <a:lnTo>
                  <a:pt x="4017238" y="226631"/>
                </a:lnTo>
                <a:lnTo>
                  <a:pt x="4022191" y="231609"/>
                </a:lnTo>
                <a:lnTo>
                  <a:pt x="4254982" y="4940"/>
                </a:lnTo>
                <a:close/>
              </a:path>
              <a:path w="9128760" h="662939">
                <a:moveTo>
                  <a:pt x="6714718" y="226631"/>
                </a:moveTo>
                <a:lnTo>
                  <a:pt x="6480784" y="0"/>
                </a:lnTo>
                <a:lnTo>
                  <a:pt x="6475450" y="4940"/>
                </a:lnTo>
                <a:lnTo>
                  <a:pt x="6709384" y="231609"/>
                </a:lnTo>
                <a:lnTo>
                  <a:pt x="6714718" y="226631"/>
                </a:lnTo>
                <a:close/>
              </a:path>
              <a:path w="9128760" h="662939">
                <a:moveTo>
                  <a:pt x="9128735" y="444982"/>
                </a:moveTo>
                <a:lnTo>
                  <a:pt x="5455856" y="444982"/>
                </a:lnTo>
                <a:lnTo>
                  <a:pt x="5455856" y="223989"/>
                </a:lnTo>
                <a:lnTo>
                  <a:pt x="5448274" y="223989"/>
                </a:lnTo>
                <a:lnTo>
                  <a:pt x="5448274" y="444982"/>
                </a:lnTo>
                <a:lnTo>
                  <a:pt x="3798925" y="444982"/>
                </a:lnTo>
                <a:lnTo>
                  <a:pt x="3794353" y="440397"/>
                </a:lnTo>
                <a:lnTo>
                  <a:pt x="3789642" y="444982"/>
                </a:lnTo>
                <a:lnTo>
                  <a:pt x="0" y="444982"/>
                </a:lnTo>
                <a:lnTo>
                  <a:pt x="0" y="451040"/>
                </a:lnTo>
                <a:lnTo>
                  <a:pt x="3783419" y="451040"/>
                </a:lnTo>
                <a:lnTo>
                  <a:pt x="3565931" y="662901"/>
                </a:lnTo>
                <a:lnTo>
                  <a:pt x="3576307" y="662901"/>
                </a:lnTo>
                <a:lnTo>
                  <a:pt x="3793477" y="451040"/>
                </a:lnTo>
                <a:lnTo>
                  <a:pt x="6936156" y="451040"/>
                </a:lnTo>
                <a:lnTo>
                  <a:pt x="6935698" y="451472"/>
                </a:lnTo>
                <a:lnTo>
                  <a:pt x="7155459" y="662901"/>
                </a:lnTo>
                <a:lnTo>
                  <a:pt x="7165899" y="662901"/>
                </a:lnTo>
                <a:lnTo>
                  <a:pt x="6945719" y="451040"/>
                </a:lnTo>
                <a:lnTo>
                  <a:pt x="9128735" y="451040"/>
                </a:lnTo>
                <a:lnTo>
                  <a:pt x="9128735" y="444982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22286" y="4928616"/>
            <a:ext cx="327660" cy="204470"/>
          </a:xfrm>
          <a:custGeom>
            <a:avLst/>
            <a:gdLst/>
            <a:ahLst/>
            <a:cxnLst/>
            <a:rect l="l" t="t" r="r" b="b"/>
            <a:pathLst>
              <a:path w="327659" h="204470">
                <a:moveTo>
                  <a:pt x="327621" y="0"/>
                </a:moveTo>
                <a:lnTo>
                  <a:pt x="0" y="204215"/>
                </a:lnTo>
                <a:lnTo>
                  <a:pt x="327621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0"/>
            <a:ext cx="8446135" cy="5143500"/>
          </a:xfrm>
          <a:custGeom>
            <a:avLst/>
            <a:gdLst/>
            <a:ahLst/>
            <a:cxnLst/>
            <a:rect l="l" t="t" r="r" b="b"/>
            <a:pathLst>
              <a:path w="8446135" h="5143500">
                <a:moveTo>
                  <a:pt x="658329" y="4925580"/>
                </a:moveTo>
                <a:lnTo>
                  <a:pt x="0" y="4925580"/>
                </a:lnTo>
                <a:lnTo>
                  <a:pt x="0" y="4931638"/>
                </a:lnTo>
                <a:lnTo>
                  <a:pt x="658329" y="4931638"/>
                </a:lnTo>
                <a:lnTo>
                  <a:pt x="658329" y="4925580"/>
                </a:lnTo>
                <a:close/>
              </a:path>
              <a:path w="8446135" h="5143500">
                <a:moveTo>
                  <a:pt x="1551432" y="4931664"/>
                </a:moveTo>
                <a:lnTo>
                  <a:pt x="1547622" y="4925593"/>
                </a:lnTo>
                <a:lnTo>
                  <a:pt x="1197038" y="5143500"/>
                </a:lnTo>
                <a:lnTo>
                  <a:pt x="1210576" y="5143500"/>
                </a:lnTo>
                <a:lnTo>
                  <a:pt x="1551432" y="4931664"/>
                </a:lnTo>
                <a:close/>
              </a:path>
              <a:path w="8446135" h="5143500">
                <a:moveTo>
                  <a:pt x="2836164" y="4709185"/>
                </a:moveTo>
                <a:lnTo>
                  <a:pt x="2831973" y="4703102"/>
                </a:lnTo>
                <a:lnTo>
                  <a:pt x="2473452" y="4925923"/>
                </a:lnTo>
                <a:lnTo>
                  <a:pt x="2477262" y="4931664"/>
                </a:lnTo>
                <a:lnTo>
                  <a:pt x="2836164" y="4709185"/>
                </a:lnTo>
                <a:close/>
              </a:path>
              <a:path w="8446135" h="5143500">
                <a:moveTo>
                  <a:pt x="3564636" y="0"/>
                </a:moveTo>
                <a:lnTo>
                  <a:pt x="3553968" y="0"/>
                </a:lnTo>
                <a:lnTo>
                  <a:pt x="1324381" y="2060714"/>
                </a:lnTo>
                <a:lnTo>
                  <a:pt x="1320546" y="2057819"/>
                </a:lnTo>
                <a:lnTo>
                  <a:pt x="1320546" y="2067775"/>
                </a:lnTo>
                <a:lnTo>
                  <a:pt x="1320546" y="4481550"/>
                </a:lnTo>
                <a:lnTo>
                  <a:pt x="671690" y="4920996"/>
                </a:lnTo>
                <a:lnTo>
                  <a:pt x="671677" y="1576946"/>
                </a:lnTo>
                <a:lnTo>
                  <a:pt x="1320546" y="2067775"/>
                </a:lnTo>
                <a:lnTo>
                  <a:pt x="1320546" y="2057819"/>
                </a:lnTo>
                <a:lnTo>
                  <a:pt x="1254455" y="2007819"/>
                </a:lnTo>
                <a:lnTo>
                  <a:pt x="3427476" y="0"/>
                </a:lnTo>
                <a:lnTo>
                  <a:pt x="3416808" y="0"/>
                </a:lnTo>
                <a:lnTo>
                  <a:pt x="1248587" y="2003171"/>
                </a:lnTo>
                <a:lnTo>
                  <a:pt x="926198" y="1759483"/>
                </a:lnTo>
                <a:lnTo>
                  <a:pt x="683768" y="1576070"/>
                </a:lnTo>
                <a:lnTo>
                  <a:pt x="674522" y="1569097"/>
                </a:lnTo>
                <a:lnTo>
                  <a:pt x="1797837" y="505421"/>
                </a:lnTo>
                <a:lnTo>
                  <a:pt x="2331974" y="0"/>
                </a:lnTo>
                <a:lnTo>
                  <a:pt x="2331593" y="0"/>
                </a:lnTo>
                <a:lnTo>
                  <a:pt x="2321306" y="0"/>
                </a:lnTo>
                <a:lnTo>
                  <a:pt x="667156" y="1565148"/>
                </a:lnTo>
                <a:lnTo>
                  <a:pt x="666318" y="1565148"/>
                </a:lnTo>
                <a:lnTo>
                  <a:pt x="664464" y="1566545"/>
                </a:lnTo>
                <a:lnTo>
                  <a:pt x="664464" y="4929746"/>
                </a:lnTo>
                <a:lnTo>
                  <a:pt x="666000" y="4931626"/>
                </a:lnTo>
                <a:lnTo>
                  <a:pt x="669036" y="4931626"/>
                </a:lnTo>
                <a:lnTo>
                  <a:pt x="669417" y="4931245"/>
                </a:lnTo>
                <a:lnTo>
                  <a:pt x="670179" y="4930902"/>
                </a:lnTo>
                <a:lnTo>
                  <a:pt x="684771" y="4920996"/>
                </a:lnTo>
                <a:lnTo>
                  <a:pt x="1325880" y="4486122"/>
                </a:lnTo>
                <a:lnTo>
                  <a:pt x="1326642" y="4485741"/>
                </a:lnTo>
                <a:lnTo>
                  <a:pt x="1327404" y="4484624"/>
                </a:lnTo>
                <a:lnTo>
                  <a:pt x="1327404" y="2067687"/>
                </a:lnTo>
                <a:lnTo>
                  <a:pt x="3564636" y="0"/>
                </a:lnTo>
                <a:close/>
              </a:path>
              <a:path w="8446135" h="5143500">
                <a:moveTo>
                  <a:pt x="8446008" y="4925961"/>
                </a:moveTo>
                <a:lnTo>
                  <a:pt x="8087487" y="4704613"/>
                </a:lnTo>
                <a:lnTo>
                  <a:pt x="8083296" y="4710290"/>
                </a:lnTo>
                <a:lnTo>
                  <a:pt x="8442198" y="4931626"/>
                </a:lnTo>
                <a:lnTo>
                  <a:pt x="8446008" y="4925961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69074" y="0"/>
            <a:ext cx="2752725" cy="2009139"/>
          </a:xfrm>
          <a:custGeom>
            <a:avLst/>
            <a:gdLst/>
            <a:ahLst/>
            <a:cxnLst/>
            <a:rect l="l" t="t" r="r" b="b"/>
            <a:pathLst>
              <a:path w="2752725" h="2009139">
                <a:moveTo>
                  <a:pt x="2752305" y="0"/>
                </a:moveTo>
                <a:lnTo>
                  <a:pt x="2432011" y="0"/>
                </a:lnTo>
                <a:lnTo>
                  <a:pt x="497039" y="1789429"/>
                </a:lnTo>
                <a:lnTo>
                  <a:pt x="91630" y="1482852"/>
                </a:lnTo>
                <a:lnTo>
                  <a:pt x="0" y="1569592"/>
                </a:lnTo>
                <a:lnTo>
                  <a:pt x="580351" y="2008632"/>
                </a:lnTo>
                <a:lnTo>
                  <a:pt x="2752305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69074" y="0"/>
            <a:ext cx="2752305" cy="2008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0693" y="0"/>
            <a:ext cx="9133840" cy="5099685"/>
          </a:xfrm>
          <a:custGeom>
            <a:avLst/>
            <a:gdLst/>
            <a:ahLst/>
            <a:cxnLst/>
            <a:rect l="l" t="t" r="r" b="b"/>
            <a:pathLst>
              <a:path w="9133840" h="5099685">
                <a:moveTo>
                  <a:pt x="3416782" y="0"/>
                </a:moveTo>
                <a:lnTo>
                  <a:pt x="3406114" y="0"/>
                </a:lnTo>
                <a:lnTo>
                  <a:pt x="1238643" y="2002485"/>
                </a:lnTo>
                <a:lnTo>
                  <a:pt x="1229055" y="1976678"/>
                </a:lnTo>
                <a:lnTo>
                  <a:pt x="1229055" y="1996503"/>
                </a:lnTo>
                <a:lnTo>
                  <a:pt x="663295" y="1568831"/>
                </a:lnTo>
                <a:lnTo>
                  <a:pt x="749681" y="1487043"/>
                </a:lnTo>
                <a:lnTo>
                  <a:pt x="1152702" y="1791906"/>
                </a:lnTo>
                <a:lnTo>
                  <a:pt x="1229055" y="1996503"/>
                </a:lnTo>
                <a:lnTo>
                  <a:pt x="1229055" y="1976678"/>
                </a:lnTo>
                <a:lnTo>
                  <a:pt x="1159840" y="1790331"/>
                </a:lnTo>
                <a:lnTo>
                  <a:pt x="3096361" y="0"/>
                </a:lnTo>
                <a:lnTo>
                  <a:pt x="3085693" y="0"/>
                </a:lnTo>
                <a:lnTo>
                  <a:pt x="1154544" y="1784477"/>
                </a:lnTo>
                <a:lnTo>
                  <a:pt x="750582" y="1479042"/>
                </a:lnTo>
                <a:lnTo>
                  <a:pt x="748207" y="1478788"/>
                </a:lnTo>
                <a:lnTo>
                  <a:pt x="747318" y="1479169"/>
                </a:lnTo>
                <a:lnTo>
                  <a:pt x="654189" y="1567307"/>
                </a:lnTo>
                <a:lnTo>
                  <a:pt x="653808" y="1568069"/>
                </a:lnTo>
                <a:lnTo>
                  <a:pt x="653808" y="1570355"/>
                </a:lnTo>
                <a:lnTo>
                  <a:pt x="654570" y="1571498"/>
                </a:lnTo>
                <a:lnTo>
                  <a:pt x="655307" y="1571879"/>
                </a:lnTo>
                <a:lnTo>
                  <a:pt x="1233728" y="2009025"/>
                </a:lnTo>
                <a:lnTo>
                  <a:pt x="1234160" y="2010156"/>
                </a:lnTo>
                <a:lnTo>
                  <a:pt x="1234846" y="2009876"/>
                </a:lnTo>
                <a:lnTo>
                  <a:pt x="1236751" y="2011299"/>
                </a:lnTo>
                <a:lnTo>
                  <a:pt x="1237615" y="2011680"/>
                </a:lnTo>
                <a:lnTo>
                  <a:pt x="1239240" y="2011680"/>
                </a:lnTo>
                <a:lnTo>
                  <a:pt x="1240548" y="2010791"/>
                </a:lnTo>
                <a:lnTo>
                  <a:pt x="3416782" y="0"/>
                </a:lnTo>
                <a:close/>
              </a:path>
              <a:path w="9133840" h="5099685">
                <a:moveTo>
                  <a:pt x="9133307" y="5091722"/>
                </a:moveTo>
                <a:lnTo>
                  <a:pt x="0" y="5091722"/>
                </a:lnTo>
                <a:lnTo>
                  <a:pt x="0" y="5099278"/>
                </a:lnTo>
                <a:lnTo>
                  <a:pt x="9133307" y="5099278"/>
                </a:lnTo>
                <a:lnTo>
                  <a:pt x="9133307" y="5091722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FFC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66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4151" y="0"/>
            <a:ext cx="8689848" cy="476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60976"/>
            <a:ext cx="9144000" cy="382905"/>
          </a:xfrm>
          <a:custGeom>
            <a:avLst/>
            <a:gdLst/>
            <a:ahLst/>
            <a:cxnLst/>
            <a:rect l="l" t="t" r="r" b="b"/>
            <a:pathLst>
              <a:path w="9144000" h="382904">
                <a:moveTo>
                  <a:pt x="449211" y="0"/>
                </a:moveTo>
                <a:lnTo>
                  <a:pt x="0" y="300523"/>
                </a:lnTo>
                <a:lnTo>
                  <a:pt x="539" y="382522"/>
                </a:lnTo>
                <a:lnTo>
                  <a:pt x="9144000" y="382522"/>
                </a:lnTo>
                <a:lnTo>
                  <a:pt x="9143999" y="2730"/>
                </a:lnTo>
                <a:lnTo>
                  <a:pt x="449211" y="0"/>
                </a:lnTo>
                <a:close/>
              </a:path>
            </a:pathLst>
          </a:custGeom>
          <a:solidFill>
            <a:srgbClr val="46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80"/>
            <a:ext cx="9143365" cy="5067935"/>
          </a:xfrm>
          <a:custGeom>
            <a:avLst/>
            <a:gdLst/>
            <a:ahLst/>
            <a:cxnLst/>
            <a:rect l="l" t="t" r="r" b="b"/>
            <a:pathLst>
              <a:path w="9143365" h="5067935">
                <a:moveTo>
                  <a:pt x="9143289" y="4760607"/>
                </a:moveTo>
                <a:lnTo>
                  <a:pt x="454152" y="4760607"/>
                </a:lnTo>
                <a:lnTo>
                  <a:pt x="454152" y="0"/>
                </a:lnTo>
                <a:lnTo>
                  <a:pt x="449580" y="0"/>
                </a:lnTo>
                <a:lnTo>
                  <a:pt x="449580" y="4762144"/>
                </a:lnTo>
                <a:lnTo>
                  <a:pt x="0" y="5062994"/>
                </a:lnTo>
                <a:lnTo>
                  <a:pt x="0" y="5067922"/>
                </a:lnTo>
                <a:lnTo>
                  <a:pt x="452412" y="4765167"/>
                </a:lnTo>
                <a:lnTo>
                  <a:pt x="9143289" y="4765167"/>
                </a:lnTo>
                <a:lnTo>
                  <a:pt x="9143289" y="4760607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55319" y="3810000"/>
            <a:ext cx="820419" cy="817244"/>
          </a:xfrm>
          <a:custGeom>
            <a:avLst/>
            <a:gdLst/>
            <a:ahLst/>
            <a:cxnLst/>
            <a:rect l="l" t="t" r="r" b="b"/>
            <a:pathLst>
              <a:path w="820419" h="817245">
                <a:moveTo>
                  <a:pt x="482409" y="0"/>
                </a:moveTo>
                <a:lnTo>
                  <a:pt x="0" y="521195"/>
                </a:lnTo>
                <a:lnTo>
                  <a:pt x="337781" y="816813"/>
                </a:lnTo>
                <a:lnTo>
                  <a:pt x="819912" y="295668"/>
                </a:lnTo>
                <a:lnTo>
                  <a:pt x="482409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52322" y="3806952"/>
            <a:ext cx="826135" cy="822960"/>
          </a:xfrm>
          <a:custGeom>
            <a:avLst/>
            <a:gdLst/>
            <a:ahLst/>
            <a:cxnLst/>
            <a:rect l="l" t="t" r="r" b="b"/>
            <a:pathLst>
              <a:path w="826135" h="822960">
                <a:moveTo>
                  <a:pt x="485876" y="0"/>
                </a:moveTo>
                <a:lnTo>
                  <a:pt x="484606" y="0"/>
                </a:lnTo>
                <a:lnTo>
                  <a:pt x="483793" y="381"/>
                </a:lnTo>
                <a:lnTo>
                  <a:pt x="483298" y="762"/>
                </a:lnTo>
                <a:lnTo>
                  <a:pt x="279" y="522947"/>
                </a:lnTo>
                <a:lnTo>
                  <a:pt x="0" y="523773"/>
                </a:lnTo>
                <a:lnTo>
                  <a:pt x="0" y="525195"/>
                </a:lnTo>
                <a:lnTo>
                  <a:pt x="279" y="525741"/>
                </a:lnTo>
                <a:lnTo>
                  <a:pt x="825" y="526351"/>
                </a:lnTo>
                <a:lnTo>
                  <a:pt x="338607" y="822363"/>
                </a:lnTo>
                <a:lnTo>
                  <a:pt x="339153" y="822960"/>
                </a:lnTo>
                <a:lnTo>
                  <a:pt x="341185" y="822960"/>
                </a:lnTo>
                <a:lnTo>
                  <a:pt x="341731" y="822680"/>
                </a:lnTo>
                <a:lnTo>
                  <a:pt x="342277" y="822363"/>
                </a:lnTo>
                <a:lnTo>
                  <a:pt x="347503" y="816711"/>
                </a:lnTo>
                <a:lnTo>
                  <a:pt x="340309" y="816711"/>
                </a:lnTo>
                <a:lnTo>
                  <a:pt x="6515" y="524040"/>
                </a:lnTo>
                <a:lnTo>
                  <a:pt x="485317" y="6223"/>
                </a:lnTo>
                <a:lnTo>
                  <a:pt x="493278" y="6223"/>
                </a:lnTo>
                <a:lnTo>
                  <a:pt x="486752" y="508"/>
                </a:lnTo>
                <a:lnTo>
                  <a:pt x="486359" y="127"/>
                </a:lnTo>
                <a:lnTo>
                  <a:pt x="485876" y="0"/>
                </a:lnTo>
                <a:close/>
              </a:path>
              <a:path w="826135" h="822960">
                <a:moveTo>
                  <a:pt x="493278" y="6223"/>
                </a:moveTo>
                <a:lnTo>
                  <a:pt x="485317" y="6223"/>
                </a:lnTo>
                <a:lnTo>
                  <a:pt x="819353" y="298856"/>
                </a:lnTo>
                <a:lnTo>
                  <a:pt x="340309" y="816711"/>
                </a:lnTo>
                <a:lnTo>
                  <a:pt x="347503" y="816711"/>
                </a:lnTo>
                <a:lnTo>
                  <a:pt x="824814" y="300558"/>
                </a:lnTo>
                <a:lnTo>
                  <a:pt x="825957" y="299402"/>
                </a:lnTo>
                <a:lnTo>
                  <a:pt x="825957" y="297713"/>
                </a:lnTo>
                <a:lnTo>
                  <a:pt x="824814" y="296557"/>
                </a:lnTo>
                <a:lnTo>
                  <a:pt x="493278" y="6223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99338" y="3863340"/>
            <a:ext cx="693420" cy="848994"/>
          </a:xfrm>
          <a:custGeom>
            <a:avLst/>
            <a:gdLst/>
            <a:ahLst/>
            <a:cxnLst/>
            <a:rect l="l" t="t" r="r" b="b"/>
            <a:pathLst>
              <a:path w="693419" h="848995">
                <a:moveTo>
                  <a:pt x="442912" y="0"/>
                </a:moveTo>
                <a:lnTo>
                  <a:pt x="0" y="186982"/>
                </a:lnTo>
                <a:lnTo>
                  <a:pt x="250177" y="848868"/>
                </a:lnTo>
                <a:lnTo>
                  <a:pt x="693318" y="662152"/>
                </a:lnTo>
                <a:lnTo>
                  <a:pt x="442912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96290" y="3860291"/>
            <a:ext cx="699770" cy="855344"/>
          </a:xfrm>
          <a:custGeom>
            <a:avLst/>
            <a:gdLst/>
            <a:ahLst/>
            <a:cxnLst/>
            <a:rect l="l" t="t" r="r" b="b"/>
            <a:pathLst>
              <a:path w="699769" h="855345">
                <a:moveTo>
                  <a:pt x="447217" y="0"/>
                </a:moveTo>
                <a:lnTo>
                  <a:pt x="445579" y="0"/>
                </a:lnTo>
                <a:lnTo>
                  <a:pt x="445249" y="254"/>
                </a:lnTo>
                <a:lnTo>
                  <a:pt x="546" y="187591"/>
                </a:lnTo>
                <a:lnTo>
                  <a:pt x="250774" y="853262"/>
                </a:lnTo>
                <a:lnTo>
                  <a:pt x="252196" y="854633"/>
                </a:lnTo>
                <a:lnTo>
                  <a:pt x="252742" y="854633"/>
                </a:lnTo>
                <a:lnTo>
                  <a:pt x="253022" y="854964"/>
                </a:lnTo>
                <a:lnTo>
                  <a:pt x="253898" y="854964"/>
                </a:lnTo>
                <a:lnTo>
                  <a:pt x="254165" y="854633"/>
                </a:lnTo>
                <a:lnTo>
                  <a:pt x="268332" y="848664"/>
                </a:lnTo>
                <a:lnTo>
                  <a:pt x="254774" y="848664"/>
                </a:lnTo>
                <a:lnTo>
                  <a:pt x="6515" y="191262"/>
                </a:lnTo>
                <a:lnTo>
                  <a:pt x="444703" y="6477"/>
                </a:lnTo>
                <a:lnTo>
                  <a:pt x="450367" y="6477"/>
                </a:lnTo>
                <a:lnTo>
                  <a:pt x="448208" y="762"/>
                </a:lnTo>
                <a:lnTo>
                  <a:pt x="447217" y="0"/>
                </a:lnTo>
                <a:close/>
              </a:path>
              <a:path w="699769" h="855345">
                <a:moveTo>
                  <a:pt x="450367" y="6477"/>
                </a:moveTo>
                <a:lnTo>
                  <a:pt x="444703" y="6477"/>
                </a:lnTo>
                <a:lnTo>
                  <a:pt x="693166" y="663867"/>
                </a:lnTo>
                <a:lnTo>
                  <a:pt x="254774" y="848664"/>
                </a:lnTo>
                <a:lnTo>
                  <a:pt x="268332" y="848664"/>
                </a:lnTo>
                <a:lnTo>
                  <a:pt x="698868" y="667270"/>
                </a:lnTo>
                <a:lnTo>
                  <a:pt x="699414" y="665568"/>
                </a:lnTo>
                <a:lnTo>
                  <a:pt x="450367" y="6477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51738" y="3971544"/>
            <a:ext cx="585470" cy="754380"/>
          </a:xfrm>
          <a:custGeom>
            <a:avLst/>
            <a:gdLst/>
            <a:ahLst/>
            <a:cxnLst/>
            <a:rect l="l" t="t" r="r" b="b"/>
            <a:pathLst>
              <a:path w="585469" h="754379">
                <a:moveTo>
                  <a:pt x="108178" y="0"/>
                </a:moveTo>
                <a:lnTo>
                  <a:pt x="0" y="698969"/>
                </a:lnTo>
                <a:lnTo>
                  <a:pt x="477266" y="754379"/>
                </a:lnTo>
                <a:lnTo>
                  <a:pt x="585165" y="55410"/>
                </a:lnTo>
                <a:lnTo>
                  <a:pt x="108178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48640" y="3968546"/>
            <a:ext cx="591820" cy="760730"/>
          </a:xfrm>
          <a:custGeom>
            <a:avLst/>
            <a:gdLst/>
            <a:ahLst/>
            <a:cxnLst/>
            <a:rect l="l" t="t" r="r" b="b"/>
            <a:pathLst>
              <a:path w="591819" h="760729">
                <a:moveTo>
                  <a:pt x="111378" y="0"/>
                </a:moveTo>
                <a:lnTo>
                  <a:pt x="109956" y="0"/>
                </a:lnTo>
                <a:lnTo>
                  <a:pt x="108534" y="825"/>
                </a:lnTo>
                <a:lnTo>
                  <a:pt x="108254" y="2247"/>
                </a:lnTo>
                <a:lnTo>
                  <a:pt x="279" y="701865"/>
                </a:lnTo>
                <a:lnTo>
                  <a:pt x="0" y="702411"/>
                </a:lnTo>
                <a:lnTo>
                  <a:pt x="279" y="703287"/>
                </a:lnTo>
                <a:lnTo>
                  <a:pt x="546" y="703834"/>
                </a:lnTo>
                <a:lnTo>
                  <a:pt x="1142" y="704430"/>
                </a:lnTo>
                <a:lnTo>
                  <a:pt x="1701" y="704710"/>
                </a:lnTo>
                <a:lnTo>
                  <a:pt x="2578" y="704710"/>
                </a:lnTo>
                <a:lnTo>
                  <a:pt x="480212" y="760374"/>
                </a:lnTo>
                <a:lnTo>
                  <a:pt x="481634" y="760374"/>
                </a:lnTo>
                <a:lnTo>
                  <a:pt x="482777" y="759269"/>
                </a:lnTo>
                <a:lnTo>
                  <a:pt x="483057" y="758126"/>
                </a:lnTo>
                <a:lnTo>
                  <a:pt x="483580" y="754735"/>
                </a:lnTo>
                <a:lnTo>
                  <a:pt x="478243" y="754735"/>
                </a:lnTo>
                <a:lnTo>
                  <a:pt x="5968" y="699884"/>
                </a:lnTo>
                <a:lnTo>
                  <a:pt x="113347" y="5638"/>
                </a:lnTo>
                <a:lnTo>
                  <a:pt x="159735" y="5638"/>
                </a:lnTo>
                <a:lnTo>
                  <a:pt x="111378" y="0"/>
                </a:lnTo>
                <a:close/>
              </a:path>
              <a:path w="591819" h="760729">
                <a:moveTo>
                  <a:pt x="159735" y="5638"/>
                </a:moveTo>
                <a:lnTo>
                  <a:pt x="113347" y="5638"/>
                </a:lnTo>
                <a:lnTo>
                  <a:pt x="585622" y="60490"/>
                </a:lnTo>
                <a:lnTo>
                  <a:pt x="478243" y="754735"/>
                </a:lnTo>
                <a:lnTo>
                  <a:pt x="483580" y="754735"/>
                </a:lnTo>
                <a:lnTo>
                  <a:pt x="591032" y="58508"/>
                </a:lnTo>
                <a:lnTo>
                  <a:pt x="591312" y="57962"/>
                </a:lnTo>
                <a:lnTo>
                  <a:pt x="591032" y="57086"/>
                </a:lnTo>
                <a:lnTo>
                  <a:pt x="590765" y="56540"/>
                </a:lnTo>
                <a:lnTo>
                  <a:pt x="590156" y="55943"/>
                </a:lnTo>
                <a:lnTo>
                  <a:pt x="589610" y="55664"/>
                </a:lnTo>
                <a:lnTo>
                  <a:pt x="588733" y="55664"/>
                </a:lnTo>
                <a:lnTo>
                  <a:pt x="159735" y="5638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48334" y="4024884"/>
            <a:ext cx="603885" cy="783590"/>
          </a:xfrm>
          <a:custGeom>
            <a:avLst/>
            <a:gdLst/>
            <a:ahLst/>
            <a:cxnLst/>
            <a:rect l="l" t="t" r="r" b="b"/>
            <a:pathLst>
              <a:path w="603885" h="783589">
                <a:moveTo>
                  <a:pt x="164820" y="0"/>
                </a:moveTo>
                <a:lnTo>
                  <a:pt x="0" y="690689"/>
                </a:lnTo>
                <a:lnTo>
                  <a:pt x="438581" y="783335"/>
                </a:lnTo>
                <a:lnTo>
                  <a:pt x="603453" y="92379"/>
                </a:lnTo>
                <a:lnTo>
                  <a:pt x="164820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45236" y="4023410"/>
            <a:ext cx="609600" cy="788035"/>
          </a:xfrm>
          <a:custGeom>
            <a:avLst/>
            <a:gdLst/>
            <a:ahLst/>
            <a:cxnLst/>
            <a:rect l="l" t="t" r="r" b="b"/>
            <a:pathLst>
              <a:path w="609600" h="788035">
                <a:moveTo>
                  <a:pt x="167970" y="0"/>
                </a:moveTo>
                <a:lnTo>
                  <a:pt x="166382" y="0"/>
                </a:lnTo>
                <a:lnTo>
                  <a:pt x="165290" y="774"/>
                </a:lnTo>
                <a:lnTo>
                  <a:pt x="165011" y="2032"/>
                </a:lnTo>
                <a:lnTo>
                  <a:pt x="279" y="692442"/>
                </a:lnTo>
                <a:lnTo>
                  <a:pt x="0" y="693864"/>
                </a:lnTo>
                <a:lnTo>
                  <a:pt x="876" y="695286"/>
                </a:lnTo>
                <a:lnTo>
                  <a:pt x="2298" y="695553"/>
                </a:lnTo>
                <a:lnTo>
                  <a:pt x="441413" y="787857"/>
                </a:lnTo>
                <a:lnTo>
                  <a:pt x="443115" y="787857"/>
                </a:lnTo>
                <a:lnTo>
                  <a:pt x="444258" y="786980"/>
                </a:lnTo>
                <a:lnTo>
                  <a:pt x="445470" y="781900"/>
                </a:lnTo>
                <a:lnTo>
                  <a:pt x="439991" y="781900"/>
                </a:lnTo>
                <a:lnTo>
                  <a:pt x="6235" y="690740"/>
                </a:lnTo>
                <a:lnTo>
                  <a:pt x="169875" y="5740"/>
                </a:lnTo>
                <a:lnTo>
                  <a:pt x="195212" y="5740"/>
                </a:lnTo>
                <a:lnTo>
                  <a:pt x="168186" y="63"/>
                </a:lnTo>
                <a:lnTo>
                  <a:pt x="167970" y="0"/>
                </a:lnTo>
                <a:close/>
              </a:path>
              <a:path w="609600" h="788035">
                <a:moveTo>
                  <a:pt x="195212" y="5740"/>
                </a:moveTo>
                <a:lnTo>
                  <a:pt x="169875" y="5740"/>
                </a:lnTo>
                <a:lnTo>
                  <a:pt x="603630" y="97116"/>
                </a:lnTo>
                <a:lnTo>
                  <a:pt x="439991" y="781900"/>
                </a:lnTo>
                <a:lnTo>
                  <a:pt x="445470" y="781900"/>
                </a:lnTo>
                <a:lnTo>
                  <a:pt x="609219" y="95427"/>
                </a:lnTo>
                <a:lnTo>
                  <a:pt x="609600" y="94881"/>
                </a:lnTo>
                <a:lnTo>
                  <a:pt x="608711" y="92849"/>
                </a:lnTo>
                <a:lnTo>
                  <a:pt x="608076" y="92303"/>
                </a:lnTo>
                <a:lnTo>
                  <a:pt x="607314" y="92303"/>
                </a:lnTo>
                <a:lnTo>
                  <a:pt x="195212" y="5740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53846" y="4105655"/>
            <a:ext cx="668020" cy="532130"/>
          </a:xfrm>
          <a:custGeom>
            <a:avLst/>
            <a:gdLst/>
            <a:ahLst/>
            <a:cxnLst/>
            <a:rect l="l" t="t" r="r" b="b"/>
            <a:pathLst>
              <a:path w="668019" h="532129">
                <a:moveTo>
                  <a:pt x="95935" y="0"/>
                </a:moveTo>
                <a:lnTo>
                  <a:pt x="0" y="364299"/>
                </a:lnTo>
                <a:lnTo>
                  <a:pt x="571538" y="531825"/>
                </a:lnTo>
                <a:lnTo>
                  <a:pt x="667461" y="167525"/>
                </a:lnTo>
                <a:lnTo>
                  <a:pt x="95935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50748" y="4102608"/>
            <a:ext cx="673735" cy="538480"/>
          </a:xfrm>
          <a:custGeom>
            <a:avLst/>
            <a:gdLst/>
            <a:ahLst/>
            <a:cxnLst/>
            <a:rect l="l" t="t" r="r" b="b"/>
            <a:pathLst>
              <a:path w="673735" h="538479">
                <a:moveTo>
                  <a:pt x="99288" y="0"/>
                </a:moveTo>
                <a:lnTo>
                  <a:pt x="98577" y="0"/>
                </a:lnTo>
                <a:lnTo>
                  <a:pt x="98031" y="215"/>
                </a:lnTo>
                <a:lnTo>
                  <a:pt x="279" y="366725"/>
                </a:lnTo>
                <a:lnTo>
                  <a:pt x="0" y="368147"/>
                </a:lnTo>
                <a:lnTo>
                  <a:pt x="546" y="369569"/>
                </a:lnTo>
                <a:lnTo>
                  <a:pt x="1968" y="369900"/>
                </a:lnTo>
                <a:lnTo>
                  <a:pt x="573658" y="537971"/>
                </a:lnTo>
                <a:lnTo>
                  <a:pt x="574814" y="537971"/>
                </a:lnTo>
                <a:lnTo>
                  <a:pt x="575411" y="537692"/>
                </a:lnTo>
                <a:lnTo>
                  <a:pt x="575678" y="537692"/>
                </a:lnTo>
                <a:lnTo>
                  <a:pt x="576503" y="537095"/>
                </a:lnTo>
                <a:lnTo>
                  <a:pt x="576833" y="536549"/>
                </a:lnTo>
                <a:lnTo>
                  <a:pt x="577100" y="536003"/>
                </a:lnTo>
                <a:lnTo>
                  <a:pt x="578151" y="532002"/>
                </a:lnTo>
                <a:lnTo>
                  <a:pt x="572566" y="532002"/>
                </a:lnTo>
                <a:lnTo>
                  <a:pt x="5956" y="365620"/>
                </a:lnTo>
                <a:lnTo>
                  <a:pt x="100761" y="6083"/>
                </a:lnTo>
                <a:lnTo>
                  <a:pt x="119948" y="6083"/>
                </a:lnTo>
                <a:lnTo>
                  <a:pt x="99618" y="114"/>
                </a:lnTo>
                <a:lnTo>
                  <a:pt x="99288" y="0"/>
                </a:lnTo>
                <a:close/>
              </a:path>
              <a:path w="673735" h="538479">
                <a:moveTo>
                  <a:pt x="119948" y="6083"/>
                </a:moveTo>
                <a:lnTo>
                  <a:pt x="100761" y="6083"/>
                </a:lnTo>
                <a:lnTo>
                  <a:pt x="667385" y="172186"/>
                </a:lnTo>
                <a:lnTo>
                  <a:pt x="572566" y="532002"/>
                </a:lnTo>
                <a:lnTo>
                  <a:pt x="578151" y="532002"/>
                </a:lnTo>
                <a:lnTo>
                  <a:pt x="672973" y="171094"/>
                </a:lnTo>
                <a:lnTo>
                  <a:pt x="673608" y="169659"/>
                </a:lnTo>
                <a:lnTo>
                  <a:pt x="672718" y="168236"/>
                </a:lnTo>
                <a:lnTo>
                  <a:pt x="671321" y="167970"/>
                </a:lnTo>
                <a:lnTo>
                  <a:pt x="119948" y="6083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92302" y="4244340"/>
            <a:ext cx="879475" cy="744220"/>
          </a:xfrm>
          <a:custGeom>
            <a:avLst/>
            <a:gdLst/>
            <a:ahLst/>
            <a:cxnLst/>
            <a:rect l="l" t="t" r="r" b="b"/>
            <a:pathLst>
              <a:path w="879475" h="744220">
                <a:moveTo>
                  <a:pt x="879233" y="0"/>
                </a:moveTo>
                <a:lnTo>
                  <a:pt x="0" y="0"/>
                </a:lnTo>
                <a:lnTo>
                  <a:pt x="0" y="743712"/>
                </a:lnTo>
                <a:lnTo>
                  <a:pt x="879233" y="743712"/>
                </a:lnTo>
                <a:lnTo>
                  <a:pt x="879233" y="0"/>
                </a:lnTo>
                <a:close/>
              </a:path>
            </a:pathLst>
          </a:custGeom>
          <a:solidFill>
            <a:srgbClr val="535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FFC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66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2973" y="303987"/>
            <a:ext cx="271805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FFC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434" y="840105"/>
            <a:ext cx="7825130" cy="1306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3" Type="http://schemas.openxmlformats.org/officeDocument/2006/relationships/image" Target="../media/image14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42" Type="http://schemas.openxmlformats.org/officeDocument/2006/relationships/image" Target="../media/image51.png"/><Relationship Id="rId47" Type="http://schemas.openxmlformats.org/officeDocument/2006/relationships/image" Target="../media/image56.png"/><Relationship Id="rId50" Type="http://schemas.openxmlformats.org/officeDocument/2006/relationships/image" Target="../media/image59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46" Type="http://schemas.openxmlformats.org/officeDocument/2006/relationships/image" Target="../media/image55.png"/><Relationship Id="rId2" Type="http://schemas.openxmlformats.org/officeDocument/2006/relationships/image" Target="../media/image1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41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45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49" Type="http://schemas.openxmlformats.org/officeDocument/2006/relationships/image" Target="../media/image58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48" Type="http://schemas.openxmlformats.org/officeDocument/2006/relationships/image" Target="../media/image57.png"/><Relationship Id="rId8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199.png"/><Relationship Id="rId4" Type="http://schemas.openxmlformats.org/officeDocument/2006/relationships/image" Target="../media/image91.png"/><Relationship Id="rId9" Type="http://schemas.openxmlformats.org/officeDocument/2006/relationships/image" Target="../media/image1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201.png"/><Relationship Id="rId4" Type="http://schemas.openxmlformats.org/officeDocument/2006/relationships/image" Target="../media/image91.png"/><Relationship Id="rId9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203.png"/><Relationship Id="rId4" Type="http://schemas.openxmlformats.org/officeDocument/2006/relationships/image" Target="../media/image91.png"/><Relationship Id="rId9" Type="http://schemas.openxmlformats.org/officeDocument/2006/relationships/image" Target="../media/image2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205.png"/><Relationship Id="rId4" Type="http://schemas.openxmlformats.org/officeDocument/2006/relationships/image" Target="../media/image91.png"/><Relationship Id="rId9" Type="http://schemas.openxmlformats.org/officeDocument/2006/relationships/image" Target="../media/image2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207.png"/><Relationship Id="rId4" Type="http://schemas.openxmlformats.org/officeDocument/2006/relationships/image" Target="../media/image91.png"/><Relationship Id="rId9" Type="http://schemas.openxmlformats.org/officeDocument/2006/relationships/image" Target="../media/image20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213.png"/><Relationship Id="rId4" Type="http://schemas.openxmlformats.org/officeDocument/2006/relationships/image" Target="../media/image91.png"/><Relationship Id="rId9" Type="http://schemas.openxmlformats.org/officeDocument/2006/relationships/image" Target="../media/image2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2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9.png"/><Relationship Id="rId18" Type="http://schemas.openxmlformats.org/officeDocument/2006/relationships/image" Target="../media/image234.png"/><Relationship Id="rId26" Type="http://schemas.openxmlformats.org/officeDocument/2006/relationships/image" Target="../media/image242.png"/><Relationship Id="rId39" Type="http://schemas.openxmlformats.org/officeDocument/2006/relationships/image" Target="../media/image255.png"/><Relationship Id="rId3" Type="http://schemas.openxmlformats.org/officeDocument/2006/relationships/image" Target="../media/image219.png"/><Relationship Id="rId21" Type="http://schemas.openxmlformats.org/officeDocument/2006/relationships/image" Target="../media/image237.png"/><Relationship Id="rId34" Type="http://schemas.openxmlformats.org/officeDocument/2006/relationships/image" Target="../media/image250.png"/><Relationship Id="rId42" Type="http://schemas.openxmlformats.org/officeDocument/2006/relationships/image" Target="../media/image258.png"/><Relationship Id="rId47" Type="http://schemas.openxmlformats.org/officeDocument/2006/relationships/image" Target="../media/image263.png"/><Relationship Id="rId50" Type="http://schemas.openxmlformats.org/officeDocument/2006/relationships/image" Target="../media/image266.png"/><Relationship Id="rId7" Type="http://schemas.openxmlformats.org/officeDocument/2006/relationships/image" Target="../media/image223.png"/><Relationship Id="rId12" Type="http://schemas.openxmlformats.org/officeDocument/2006/relationships/image" Target="../media/image228.png"/><Relationship Id="rId17" Type="http://schemas.openxmlformats.org/officeDocument/2006/relationships/image" Target="../media/image233.png"/><Relationship Id="rId25" Type="http://schemas.openxmlformats.org/officeDocument/2006/relationships/image" Target="../media/image241.png"/><Relationship Id="rId33" Type="http://schemas.openxmlformats.org/officeDocument/2006/relationships/image" Target="../media/image249.png"/><Relationship Id="rId38" Type="http://schemas.openxmlformats.org/officeDocument/2006/relationships/image" Target="../media/image254.png"/><Relationship Id="rId46" Type="http://schemas.openxmlformats.org/officeDocument/2006/relationships/image" Target="../media/image262.png"/><Relationship Id="rId2" Type="http://schemas.openxmlformats.org/officeDocument/2006/relationships/image" Target="../media/image218.png"/><Relationship Id="rId16" Type="http://schemas.openxmlformats.org/officeDocument/2006/relationships/image" Target="../media/image232.png"/><Relationship Id="rId20" Type="http://schemas.openxmlformats.org/officeDocument/2006/relationships/image" Target="../media/image236.png"/><Relationship Id="rId29" Type="http://schemas.openxmlformats.org/officeDocument/2006/relationships/image" Target="../media/image245.png"/><Relationship Id="rId41" Type="http://schemas.openxmlformats.org/officeDocument/2006/relationships/image" Target="../media/image2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2.png"/><Relationship Id="rId11" Type="http://schemas.openxmlformats.org/officeDocument/2006/relationships/image" Target="../media/image227.png"/><Relationship Id="rId24" Type="http://schemas.openxmlformats.org/officeDocument/2006/relationships/image" Target="../media/image240.png"/><Relationship Id="rId32" Type="http://schemas.openxmlformats.org/officeDocument/2006/relationships/image" Target="../media/image248.png"/><Relationship Id="rId37" Type="http://schemas.openxmlformats.org/officeDocument/2006/relationships/image" Target="../media/image253.png"/><Relationship Id="rId40" Type="http://schemas.openxmlformats.org/officeDocument/2006/relationships/image" Target="../media/image256.png"/><Relationship Id="rId45" Type="http://schemas.openxmlformats.org/officeDocument/2006/relationships/image" Target="../media/image261.png"/><Relationship Id="rId53" Type="http://schemas.openxmlformats.org/officeDocument/2006/relationships/image" Target="../media/image269.png"/><Relationship Id="rId5" Type="http://schemas.openxmlformats.org/officeDocument/2006/relationships/image" Target="../media/image221.png"/><Relationship Id="rId15" Type="http://schemas.openxmlformats.org/officeDocument/2006/relationships/image" Target="../media/image231.png"/><Relationship Id="rId23" Type="http://schemas.openxmlformats.org/officeDocument/2006/relationships/image" Target="../media/image239.png"/><Relationship Id="rId28" Type="http://schemas.openxmlformats.org/officeDocument/2006/relationships/image" Target="../media/image244.png"/><Relationship Id="rId36" Type="http://schemas.openxmlformats.org/officeDocument/2006/relationships/image" Target="../media/image252.png"/><Relationship Id="rId49" Type="http://schemas.openxmlformats.org/officeDocument/2006/relationships/image" Target="../media/image265.png"/><Relationship Id="rId10" Type="http://schemas.openxmlformats.org/officeDocument/2006/relationships/image" Target="../media/image226.png"/><Relationship Id="rId19" Type="http://schemas.openxmlformats.org/officeDocument/2006/relationships/image" Target="../media/image235.png"/><Relationship Id="rId31" Type="http://schemas.openxmlformats.org/officeDocument/2006/relationships/image" Target="../media/image247.png"/><Relationship Id="rId44" Type="http://schemas.openxmlformats.org/officeDocument/2006/relationships/image" Target="../media/image260.png"/><Relationship Id="rId52" Type="http://schemas.openxmlformats.org/officeDocument/2006/relationships/image" Target="../media/image268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4" Type="http://schemas.openxmlformats.org/officeDocument/2006/relationships/image" Target="../media/image230.png"/><Relationship Id="rId22" Type="http://schemas.openxmlformats.org/officeDocument/2006/relationships/image" Target="../media/image238.png"/><Relationship Id="rId27" Type="http://schemas.openxmlformats.org/officeDocument/2006/relationships/image" Target="../media/image243.png"/><Relationship Id="rId30" Type="http://schemas.openxmlformats.org/officeDocument/2006/relationships/image" Target="../media/image246.png"/><Relationship Id="rId35" Type="http://schemas.openxmlformats.org/officeDocument/2006/relationships/image" Target="../media/image251.png"/><Relationship Id="rId43" Type="http://schemas.openxmlformats.org/officeDocument/2006/relationships/image" Target="../media/image259.png"/><Relationship Id="rId48" Type="http://schemas.openxmlformats.org/officeDocument/2006/relationships/image" Target="../media/image264.png"/><Relationship Id="rId8" Type="http://schemas.openxmlformats.org/officeDocument/2006/relationships/image" Target="../media/image224.png"/><Relationship Id="rId51" Type="http://schemas.openxmlformats.org/officeDocument/2006/relationships/image" Target="../media/image2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image" Target="../media/image105.png"/><Relationship Id="rId21" Type="http://schemas.openxmlformats.org/officeDocument/2006/relationships/image" Target="../media/image12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2" Type="http://schemas.openxmlformats.org/officeDocument/2006/relationships/image" Target="../media/image104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24" Type="http://schemas.openxmlformats.org/officeDocument/2006/relationships/image" Target="../media/image126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31" Type="http://schemas.openxmlformats.org/officeDocument/2006/relationships/image" Target="../media/image133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Relationship Id="rId30" Type="http://schemas.openxmlformats.org/officeDocument/2006/relationships/image" Target="../media/image1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26" Type="http://schemas.openxmlformats.org/officeDocument/2006/relationships/image" Target="../media/image158.png"/><Relationship Id="rId3" Type="http://schemas.openxmlformats.org/officeDocument/2006/relationships/image" Target="../media/image135.png"/><Relationship Id="rId21" Type="http://schemas.openxmlformats.org/officeDocument/2006/relationships/image" Target="../media/image153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5" Type="http://schemas.openxmlformats.org/officeDocument/2006/relationships/image" Target="../media/image157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6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23" Type="http://schemas.openxmlformats.org/officeDocument/2006/relationships/image" Target="../media/image155.png"/><Relationship Id="rId28" Type="http://schemas.openxmlformats.org/officeDocument/2006/relationships/image" Target="../media/image160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openxmlformats.org/officeDocument/2006/relationships/image" Target="../media/image164.png"/><Relationship Id="rId21" Type="http://schemas.openxmlformats.org/officeDocument/2006/relationships/image" Target="../media/image182.png"/><Relationship Id="rId34" Type="http://schemas.openxmlformats.org/officeDocument/2006/relationships/image" Target="../media/image195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33" Type="http://schemas.openxmlformats.org/officeDocument/2006/relationships/image" Target="../media/image194.png"/><Relationship Id="rId2" Type="http://schemas.openxmlformats.org/officeDocument/2006/relationships/image" Target="../media/image163.png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29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32" Type="http://schemas.openxmlformats.org/officeDocument/2006/relationships/image" Target="../media/image193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31" Type="http://schemas.openxmlformats.org/officeDocument/2006/relationships/image" Target="../media/image192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Relationship Id="rId30" Type="http://schemas.openxmlformats.org/officeDocument/2006/relationships/image" Target="../media/image191.png"/><Relationship Id="rId35" Type="http://schemas.openxmlformats.org/officeDocument/2006/relationships/image" Target="../media/image19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1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6832" y="4572000"/>
            <a:ext cx="3909060" cy="422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921" y="4480587"/>
            <a:ext cx="8702675" cy="6350"/>
          </a:xfrm>
          <a:custGeom>
            <a:avLst/>
            <a:gdLst/>
            <a:ahLst/>
            <a:cxnLst/>
            <a:rect l="l" t="t" r="r" b="b"/>
            <a:pathLst>
              <a:path w="8702675" h="6350">
                <a:moveTo>
                  <a:pt x="0" y="6042"/>
                </a:moveTo>
                <a:lnTo>
                  <a:pt x="8702078" y="6042"/>
                </a:lnTo>
                <a:lnTo>
                  <a:pt x="8702078" y="0"/>
                </a:lnTo>
                <a:lnTo>
                  <a:pt x="0" y="0"/>
                </a:lnTo>
                <a:lnTo>
                  <a:pt x="0" y="6042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21" y="4703092"/>
            <a:ext cx="8702675" cy="7620"/>
          </a:xfrm>
          <a:custGeom>
            <a:avLst/>
            <a:gdLst/>
            <a:ahLst/>
            <a:cxnLst/>
            <a:rect l="l" t="t" r="r" b="b"/>
            <a:pathLst>
              <a:path w="8702675" h="7620">
                <a:moveTo>
                  <a:pt x="0" y="7553"/>
                </a:moveTo>
                <a:lnTo>
                  <a:pt x="8702078" y="7553"/>
                </a:lnTo>
                <a:lnTo>
                  <a:pt x="8702078" y="0"/>
                </a:lnTo>
                <a:lnTo>
                  <a:pt x="0" y="0"/>
                </a:lnTo>
                <a:lnTo>
                  <a:pt x="0" y="7553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21" y="4925571"/>
            <a:ext cx="8702675" cy="6350"/>
          </a:xfrm>
          <a:custGeom>
            <a:avLst/>
            <a:gdLst/>
            <a:ahLst/>
            <a:cxnLst/>
            <a:rect l="l" t="t" r="r" b="b"/>
            <a:pathLst>
              <a:path w="8702675" h="6350">
                <a:moveTo>
                  <a:pt x="0" y="6067"/>
                </a:moveTo>
                <a:lnTo>
                  <a:pt x="8702078" y="6067"/>
                </a:lnTo>
                <a:lnTo>
                  <a:pt x="8702078" y="0"/>
                </a:lnTo>
                <a:lnTo>
                  <a:pt x="0" y="0"/>
                </a:lnTo>
                <a:lnTo>
                  <a:pt x="0" y="6067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21" y="4480587"/>
            <a:ext cx="8702675" cy="6350"/>
          </a:xfrm>
          <a:custGeom>
            <a:avLst/>
            <a:gdLst/>
            <a:ahLst/>
            <a:cxnLst/>
            <a:rect l="l" t="t" r="r" b="b"/>
            <a:pathLst>
              <a:path w="8702675" h="6350">
                <a:moveTo>
                  <a:pt x="0" y="6042"/>
                </a:moveTo>
                <a:lnTo>
                  <a:pt x="8702078" y="6042"/>
                </a:lnTo>
                <a:lnTo>
                  <a:pt x="8702078" y="0"/>
                </a:lnTo>
                <a:lnTo>
                  <a:pt x="0" y="0"/>
                </a:lnTo>
                <a:lnTo>
                  <a:pt x="0" y="6042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21" y="4703092"/>
            <a:ext cx="8702675" cy="7620"/>
          </a:xfrm>
          <a:custGeom>
            <a:avLst/>
            <a:gdLst/>
            <a:ahLst/>
            <a:cxnLst/>
            <a:rect l="l" t="t" r="r" b="b"/>
            <a:pathLst>
              <a:path w="8702675" h="7620">
                <a:moveTo>
                  <a:pt x="0" y="7553"/>
                </a:moveTo>
                <a:lnTo>
                  <a:pt x="8702078" y="7553"/>
                </a:lnTo>
                <a:lnTo>
                  <a:pt x="8702078" y="0"/>
                </a:lnTo>
                <a:lnTo>
                  <a:pt x="0" y="0"/>
                </a:lnTo>
                <a:lnTo>
                  <a:pt x="0" y="7553"/>
                </a:lnTo>
                <a:close/>
              </a:path>
            </a:pathLst>
          </a:custGeom>
          <a:solidFill>
            <a:srgbClr val="0A0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8167" y="-10613"/>
            <a:ext cx="9144571" cy="5143538"/>
            <a:chOff x="25" y="0"/>
            <a:chExt cx="9144571" cy="5143538"/>
          </a:xfrm>
        </p:grpSpPr>
        <p:sp>
          <p:nvSpPr>
            <p:cNvPr id="9" name="object 9"/>
            <p:cNvSpPr/>
            <p:nvPr/>
          </p:nvSpPr>
          <p:spPr>
            <a:xfrm>
              <a:off x="25" y="0"/>
              <a:ext cx="3558540" cy="4933315"/>
            </a:xfrm>
            <a:custGeom>
              <a:avLst/>
              <a:gdLst/>
              <a:ahLst/>
              <a:cxnLst/>
              <a:rect l="l" t="t" r="r" b="b"/>
              <a:pathLst>
                <a:path w="3558540" h="4933315">
                  <a:moveTo>
                    <a:pt x="3558514" y="0"/>
                  </a:moveTo>
                  <a:lnTo>
                    <a:pt x="2389606" y="0"/>
                  </a:lnTo>
                  <a:lnTo>
                    <a:pt x="2326106" y="0"/>
                  </a:lnTo>
                  <a:lnTo>
                    <a:pt x="0" y="0"/>
                  </a:lnTo>
                  <a:lnTo>
                    <a:pt x="0" y="4933150"/>
                  </a:lnTo>
                  <a:lnTo>
                    <a:pt x="660463" y="4929733"/>
                  </a:lnTo>
                  <a:lnTo>
                    <a:pt x="844270" y="4805210"/>
                  </a:lnTo>
                  <a:lnTo>
                    <a:pt x="1327378" y="4484649"/>
                  </a:lnTo>
                  <a:lnTo>
                    <a:pt x="1327378" y="2068068"/>
                  </a:lnTo>
                  <a:lnTo>
                    <a:pt x="1307795" y="2053577"/>
                  </a:lnTo>
                  <a:lnTo>
                    <a:pt x="1307795" y="2052345"/>
                  </a:lnTo>
                  <a:lnTo>
                    <a:pt x="1324584" y="2065020"/>
                  </a:lnTo>
                  <a:lnTo>
                    <a:pt x="355851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074" y="0"/>
              <a:ext cx="2889465" cy="2065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3583" y="0"/>
              <a:ext cx="2319655" cy="2072639"/>
            </a:xfrm>
            <a:custGeom>
              <a:avLst/>
              <a:gdLst/>
              <a:ahLst/>
              <a:cxnLst/>
              <a:rect l="l" t="t" r="r" b="b"/>
              <a:pathLst>
                <a:path w="2319654" h="2072639">
                  <a:moveTo>
                    <a:pt x="2319528" y="0"/>
                  </a:moveTo>
                  <a:lnTo>
                    <a:pt x="2185035" y="0"/>
                  </a:lnTo>
                  <a:lnTo>
                    <a:pt x="0" y="2011807"/>
                  </a:lnTo>
                  <a:lnTo>
                    <a:pt x="82422" y="2072640"/>
                  </a:lnTo>
                  <a:lnTo>
                    <a:pt x="231952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6735" y="0"/>
              <a:ext cx="7827263" cy="44866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1921" y="4480598"/>
              <a:ext cx="8702675" cy="662940"/>
            </a:xfrm>
            <a:custGeom>
              <a:avLst/>
              <a:gdLst/>
              <a:ahLst/>
              <a:cxnLst/>
              <a:rect l="l" t="t" r="r" b="b"/>
              <a:pathLst>
                <a:path w="8702675" h="662939">
                  <a:moveTo>
                    <a:pt x="3828326" y="4940"/>
                  </a:moveTo>
                  <a:lnTo>
                    <a:pt x="3823373" y="0"/>
                  </a:lnTo>
                  <a:lnTo>
                    <a:pt x="3590582" y="226631"/>
                  </a:lnTo>
                  <a:lnTo>
                    <a:pt x="3595535" y="231609"/>
                  </a:lnTo>
                  <a:lnTo>
                    <a:pt x="3828326" y="4940"/>
                  </a:lnTo>
                  <a:close/>
                </a:path>
                <a:path w="8702675" h="662939">
                  <a:moveTo>
                    <a:pt x="6288062" y="226631"/>
                  </a:moveTo>
                  <a:lnTo>
                    <a:pt x="6054128" y="0"/>
                  </a:lnTo>
                  <a:lnTo>
                    <a:pt x="6048794" y="4940"/>
                  </a:lnTo>
                  <a:lnTo>
                    <a:pt x="6282728" y="231609"/>
                  </a:lnTo>
                  <a:lnTo>
                    <a:pt x="6288062" y="226631"/>
                  </a:lnTo>
                  <a:close/>
                </a:path>
                <a:path w="8702675" h="662939">
                  <a:moveTo>
                    <a:pt x="8702078" y="444982"/>
                  </a:moveTo>
                  <a:lnTo>
                    <a:pt x="5029200" y="444982"/>
                  </a:lnTo>
                  <a:lnTo>
                    <a:pt x="5029200" y="223989"/>
                  </a:lnTo>
                  <a:lnTo>
                    <a:pt x="5021618" y="223989"/>
                  </a:lnTo>
                  <a:lnTo>
                    <a:pt x="5021618" y="444982"/>
                  </a:lnTo>
                  <a:lnTo>
                    <a:pt x="3372269" y="444982"/>
                  </a:lnTo>
                  <a:lnTo>
                    <a:pt x="3367697" y="440397"/>
                  </a:lnTo>
                  <a:lnTo>
                    <a:pt x="3362985" y="444982"/>
                  </a:lnTo>
                  <a:lnTo>
                    <a:pt x="0" y="444982"/>
                  </a:lnTo>
                  <a:lnTo>
                    <a:pt x="0" y="451040"/>
                  </a:lnTo>
                  <a:lnTo>
                    <a:pt x="3356762" y="451040"/>
                  </a:lnTo>
                  <a:lnTo>
                    <a:pt x="3139275" y="662901"/>
                  </a:lnTo>
                  <a:lnTo>
                    <a:pt x="3149650" y="662901"/>
                  </a:lnTo>
                  <a:lnTo>
                    <a:pt x="3366820" y="451040"/>
                  </a:lnTo>
                  <a:lnTo>
                    <a:pt x="6509499" y="451040"/>
                  </a:lnTo>
                  <a:lnTo>
                    <a:pt x="6509042" y="451472"/>
                  </a:lnTo>
                  <a:lnTo>
                    <a:pt x="6728803" y="662901"/>
                  </a:lnTo>
                  <a:lnTo>
                    <a:pt x="6739242" y="662901"/>
                  </a:lnTo>
                  <a:lnTo>
                    <a:pt x="6519062" y="451040"/>
                  </a:lnTo>
                  <a:lnTo>
                    <a:pt x="8702078" y="451040"/>
                  </a:lnTo>
                  <a:lnTo>
                    <a:pt x="8702078" y="44498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2286" y="4928616"/>
              <a:ext cx="327660" cy="204470"/>
            </a:xfrm>
            <a:custGeom>
              <a:avLst/>
              <a:gdLst/>
              <a:ahLst/>
              <a:cxnLst/>
              <a:rect l="l" t="t" r="r" b="b"/>
              <a:pathLst>
                <a:path w="327659" h="204470">
                  <a:moveTo>
                    <a:pt x="327621" y="0"/>
                  </a:moveTo>
                  <a:lnTo>
                    <a:pt x="0" y="204215"/>
                  </a:lnTo>
                  <a:lnTo>
                    <a:pt x="3276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1921" y="0"/>
              <a:ext cx="8004175" cy="5143500"/>
            </a:xfrm>
            <a:custGeom>
              <a:avLst/>
              <a:gdLst/>
              <a:ahLst/>
              <a:cxnLst/>
              <a:rect l="l" t="t" r="r" b="b"/>
              <a:pathLst>
                <a:path w="8004175" h="5143500">
                  <a:moveTo>
                    <a:pt x="216408" y="4925580"/>
                  </a:moveTo>
                  <a:lnTo>
                    <a:pt x="0" y="4925580"/>
                  </a:lnTo>
                  <a:lnTo>
                    <a:pt x="0" y="4931638"/>
                  </a:lnTo>
                  <a:lnTo>
                    <a:pt x="216408" y="4931638"/>
                  </a:lnTo>
                  <a:lnTo>
                    <a:pt x="216408" y="4925580"/>
                  </a:lnTo>
                  <a:close/>
                </a:path>
                <a:path w="8004175" h="5143500">
                  <a:moveTo>
                    <a:pt x="1109510" y="4931664"/>
                  </a:moveTo>
                  <a:lnTo>
                    <a:pt x="1105700" y="4925593"/>
                  </a:lnTo>
                  <a:lnTo>
                    <a:pt x="755116" y="5143500"/>
                  </a:lnTo>
                  <a:lnTo>
                    <a:pt x="768654" y="5143500"/>
                  </a:lnTo>
                  <a:lnTo>
                    <a:pt x="1109510" y="4931664"/>
                  </a:lnTo>
                  <a:close/>
                </a:path>
                <a:path w="8004175" h="5143500">
                  <a:moveTo>
                    <a:pt x="2394242" y="4709185"/>
                  </a:moveTo>
                  <a:lnTo>
                    <a:pt x="2390051" y="4703102"/>
                  </a:lnTo>
                  <a:lnTo>
                    <a:pt x="2031530" y="4925923"/>
                  </a:lnTo>
                  <a:lnTo>
                    <a:pt x="2035340" y="4931664"/>
                  </a:lnTo>
                  <a:lnTo>
                    <a:pt x="2394242" y="4709185"/>
                  </a:lnTo>
                  <a:close/>
                </a:path>
                <a:path w="8004175" h="5143500">
                  <a:moveTo>
                    <a:pt x="3122714" y="0"/>
                  </a:moveTo>
                  <a:lnTo>
                    <a:pt x="3112046" y="0"/>
                  </a:lnTo>
                  <a:lnTo>
                    <a:pt x="882459" y="2060714"/>
                  </a:lnTo>
                  <a:lnTo>
                    <a:pt x="878624" y="2057819"/>
                  </a:lnTo>
                  <a:lnTo>
                    <a:pt x="878624" y="2067775"/>
                  </a:lnTo>
                  <a:lnTo>
                    <a:pt x="878624" y="4481550"/>
                  </a:lnTo>
                  <a:lnTo>
                    <a:pt x="229768" y="4920996"/>
                  </a:lnTo>
                  <a:lnTo>
                    <a:pt x="229755" y="1576946"/>
                  </a:lnTo>
                  <a:lnTo>
                    <a:pt x="878624" y="2067775"/>
                  </a:lnTo>
                  <a:lnTo>
                    <a:pt x="878624" y="2057819"/>
                  </a:lnTo>
                  <a:lnTo>
                    <a:pt x="241846" y="1576070"/>
                  </a:lnTo>
                  <a:lnTo>
                    <a:pt x="232600" y="1569097"/>
                  </a:lnTo>
                  <a:lnTo>
                    <a:pt x="1889671" y="0"/>
                  </a:lnTo>
                  <a:lnTo>
                    <a:pt x="1879384" y="0"/>
                  </a:lnTo>
                  <a:lnTo>
                    <a:pt x="226034" y="1565148"/>
                  </a:lnTo>
                  <a:lnTo>
                    <a:pt x="224396" y="1565148"/>
                  </a:lnTo>
                  <a:lnTo>
                    <a:pt x="222542" y="1566545"/>
                  </a:lnTo>
                  <a:lnTo>
                    <a:pt x="222542" y="4929746"/>
                  </a:lnTo>
                  <a:lnTo>
                    <a:pt x="224078" y="4931626"/>
                  </a:lnTo>
                  <a:lnTo>
                    <a:pt x="227114" y="4931626"/>
                  </a:lnTo>
                  <a:lnTo>
                    <a:pt x="227495" y="4931245"/>
                  </a:lnTo>
                  <a:lnTo>
                    <a:pt x="228257" y="4930902"/>
                  </a:lnTo>
                  <a:lnTo>
                    <a:pt x="242849" y="4920996"/>
                  </a:lnTo>
                  <a:lnTo>
                    <a:pt x="883958" y="4486122"/>
                  </a:lnTo>
                  <a:lnTo>
                    <a:pt x="884720" y="4485741"/>
                  </a:lnTo>
                  <a:lnTo>
                    <a:pt x="885482" y="4484624"/>
                  </a:lnTo>
                  <a:lnTo>
                    <a:pt x="885482" y="2067687"/>
                  </a:lnTo>
                  <a:lnTo>
                    <a:pt x="3122714" y="0"/>
                  </a:lnTo>
                  <a:close/>
                </a:path>
                <a:path w="8004175" h="5143500">
                  <a:moveTo>
                    <a:pt x="8004086" y="4925961"/>
                  </a:moveTo>
                  <a:lnTo>
                    <a:pt x="7645565" y="4704613"/>
                  </a:lnTo>
                  <a:lnTo>
                    <a:pt x="7641374" y="4710290"/>
                  </a:lnTo>
                  <a:lnTo>
                    <a:pt x="8000276" y="4931626"/>
                  </a:lnTo>
                  <a:lnTo>
                    <a:pt x="8004086" y="492596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9035" y="0"/>
              <a:ext cx="0" cy="2009139"/>
            </a:xfrm>
            <a:custGeom>
              <a:avLst/>
              <a:gdLst/>
              <a:ahLst/>
              <a:cxnLst/>
              <a:rect l="l" t="t" r="r" b="b"/>
              <a:pathLst>
                <a:path h="2009139">
                  <a:moveTo>
                    <a:pt x="0" y="0"/>
                  </a:moveTo>
                  <a:lnTo>
                    <a:pt x="0" y="2008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4502" y="0"/>
              <a:ext cx="2763520" cy="2011680"/>
            </a:xfrm>
            <a:custGeom>
              <a:avLst/>
              <a:gdLst/>
              <a:ahLst/>
              <a:cxnLst/>
              <a:rect l="l" t="t" r="r" b="b"/>
              <a:pathLst>
                <a:path w="2763520" h="2011680">
                  <a:moveTo>
                    <a:pt x="2762973" y="0"/>
                  </a:moveTo>
                  <a:lnTo>
                    <a:pt x="2752305" y="0"/>
                  </a:lnTo>
                  <a:lnTo>
                    <a:pt x="584085" y="2003170"/>
                  </a:lnTo>
                  <a:lnTo>
                    <a:pt x="9486" y="1568830"/>
                  </a:lnTo>
                  <a:lnTo>
                    <a:pt x="1667471" y="0"/>
                  </a:lnTo>
                  <a:lnTo>
                    <a:pt x="1656803" y="0"/>
                  </a:lnTo>
                  <a:lnTo>
                    <a:pt x="381" y="1567307"/>
                  </a:lnTo>
                  <a:lnTo>
                    <a:pt x="0" y="1568069"/>
                  </a:lnTo>
                  <a:lnTo>
                    <a:pt x="0" y="1570354"/>
                  </a:lnTo>
                  <a:lnTo>
                    <a:pt x="762" y="1571498"/>
                  </a:lnTo>
                  <a:lnTo>
                    <a:pt x="1498" y="1571878"/>
                  </a:lnTo>
                  <a:lnTo>
                    <a:pt x="582942" y="2011299"/>
                  </a:lnTo>
                  <a:lnTo>
                    <a:pt x="583806" y="2011680"/>
                  </a:lnTo>
                  <a:lnTo>
                    <a:pt x="585431" y="2011680"/>
                  </a:lnTo>
                  <a:lnTo>
                    <a:pt x="586740" y="2010791"/>
                  </a:lnTo>
                  <a:lnTo>
                    <a:pt x="2762973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9074" y="0"/>
              <a:ext cx="2752725" cy="2009139"/>
            </a:xfrm>
            <a:custGeom>
              <a:avLst/>
              <a:gdLst/>
              <a:ahLst/>
              <a:cxnLst/>
              <a:rect l="l" t="t" r="r" b="b"/>
              <a:pathLst>
                <a:path w="2752725" h="2009139">
                  <a:moveTo>
                    <a:pt x="2752305" y="0"/>
                  </a:moveTo>
                  <a:lnTo>
                    <a:pt x="2432011" y="0"/>
                  </a:lnTo>
                  <a:lnTo>
                    <a:pt x="497039" y="1789429"/>
                  </a:lnTo>
                  <a:lnTo>
                    <a:pt x="91630" y="1482852"/>
                  </a:lnTo>
                  <a:lnTo>
                    <a:pt x="0" y="1569592"/>
                  </a:lnTo>
                  <a:lnTo>
                    <a:pt x="580351" y="2008632"/>
                  </a:lnTo>
                  <a:lnTo>
                    <a:pt x="275230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9074" y="0"/>
              <a:ext cx="2752305" cy="20086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93" y="0"/>
              <a:ext cx="9133840" cy="5099685"/>
            </a:xfrm>
            <a:custGeom>
              <a:avLst/>
              <a:gdLst/>
              <a:ahLst/>
              <a:cxnLst/>
              <a:rect l="l" t="t" r="r" b="b"/>
              <a:pathLst>
                <a:path w="9133840" h="5099685">
                  <a:moveTo>
                    <a:pt x="3416782" y="0"/>
                  </a:moveTo>
                  <a:lnTo>
                    <a:pt x="3406114" y="0"/>
                  </a:lnTo>
                  <a:lnTo>
                    <a:pt x="1238643" y="2002485"/>
                  </a:lnTo>
                  <a:lnTo>
                    <a:pt x="1229055" y="1976678"/>
                  </a:lnTo>
                  <a:lnTo>
                    <a:pt x="1229055" y="1996503"/>
                  </a:lnTo>
                  <a:lnTo>
                    <a:pt x="663295" y="1568831"/>
                  </a:lnTo>
                  <a:lnTo>
                    <a:pt x="749681" y="1487043"/>
                  </a:lnTo>
                  <a:lnTo>
                    <a:pt x="1152702" y="1791906"/>
                  </a:lnTo>
                  <a:lnTo>
                    <a:pt x="1229055" y="1996503"/>
                  </a:lnTo>
                  <a:lnTo>
                    <a:pt x="1229055" y="1976678"/>
                  </a:lnTo>
                  <a:lnTo>
                    <a:pt x="1159840" y="1790331"/>
                  </a:lnTo>
                  <a:lnTo>
                    <a:pt x="3096361" y="0"/>
                  </a:lnTo>
                  <a:lnTo>
                    <a:pt x="3085693" y="0"/>
                  </a:lnTo>
                  <a:lnTo>
                    <a:pt x="1154544" y="1784477"/>
                  </a:lnTo>
                  <a:lnTo>
                    <a:pt x="750582" y="1479042"/>
                  </a:lnTo>
                  <a:lnTo>
                    <a:pt x="748207" y="1478788"/>
                  </a:lnTo>
                  <a:lnTo>
                    <a:pt x="747318" y="1479169"/>
                  </a:lnTo>
                  <a:lnTo>
                    <a:pt x="654189" y="1567307"/>
                  </a:lnTo>
                  <a:lnTo>
                    <a:pt x="653808" y="1568069"/>
                  </a:lnTo>
                  <a:lnTo>
                    <a:pt x="653808" y="1570355"/>
                  </a:lnTo>
                  <a:lnTo>
                    <a:pt x="654570" y="1571498"/>
                  </a:lnTo>
                  <a:lnTo>
                    <a:pt x="655307" y="1571879"/>
                  </a:lnTo>
                  <a:lnTo>
                    <a:pt x="1233728" y="2009025"/>
                  </a:lnTo>
                  <a:lnTo>
                    <a:pt x="1234160" y="2010156"/>
                  </a:lnTo>
                  <a:lnTo>
                    <a:pt x="1234846" y="2009876"/>
                  </a:lnTo>
                  <a:lnTo>
                    <a:pt x="1236751" y="2011299"/>
                  </a:lnTo>
                  <a:lnTo>
                    <a:pt x="1237615" y="2011680"/>
                  </a:lnTo>
                  <a:lnTo>
                    <a:pt x="1239240" y="2011680"/>
                  </a:lnTo>
                  <a:lnTo>
                    <a:pt x="1240548" y="2010791"/>
                  </a:lnTo>
                  <a:lnTo>
                    <a:pt x="3416782" y="0"/>
                  </a:lnTo>
                  <a:close/>
                </a:path>
                <a:path w="9133840" h="5099685">
                  <a:moveTo>
                    <a:pt x="9133307" y="5091722"/>
                  </a:moveTo>
                  <a:lnTo>
                    <a:pt x="0" y="5091722"/>
                  </a:lnTo>
                  <a:lnTo>
                    <a:pt x="0" y="5099278"/>
                  </a:lnTo>
                  <a:lnTo>
                    <a:pt x="9133307" y="5099278"/>
                  </a:lnTo>
                  <a:lnTo>
                    <a:pt x="9133307" y="509172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6874" y="2758283"/>
              <a:ext cx="3695700" cy="4480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316933" y="642283"/>
            <a:ext cx="6163310" cy="2308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4590"/>
              </a:lnSpc>
              <a:spcBef>
                <a:spcPts val="105"/>
              </a:spcBef>
            </a:pPr>
            <a:br>
              <a:rPr lang="es-ES" sz="4400" i="0" spc="-620" dirty="0">
                <a:solidFill>
                  <a:srgbClr val="0A0933"/>
                </a:solidFill>
                <a:latin typeface="Arial"/>
                <a:cs typeface="Arial"/>
              </a:rPr>
            </a:br>
            <a:br>
              <a:rPr lang="es-ES" sz="4400" i="0" spc="-620" dirty="0">
                <a:solidFill>
                  <a:srgbClr val="0A0933"/>
                </a:solidFill>
                <a:latin typeface="Arial Rounded MT Bold" panose="020F0704030504030204" pitchFamily="34" charset="0"/>
                <a:cs typeface="Arial"/>
              </a:rPr>
            </a:br>
            <a:r>
              <a:rPr lang="es-ES" sz="4400" i="0" spc="-620" dirty="0">
                <a:solidFill>
                  <a:srgbClr val="0A0933"/>
                </a:solidFill>
                <a:latin typeface="Arial Rounded MT Bold" panose="020F0704030504030204" pitchFamily="34" charset="0"/>
                <a:cs typeface="Arial"/>
              </a:rPr>
              <a:t>ESTRUCTURA    DE    DATOS </a:t>
            </a:r>
            <a:endParaRPr sz="4400" dirty="0">
              <a:latin typeface="Arial Rounded MT Bold" panose="020F0704030504030204" pitchFamily="34" charset="0"/>
              <a:cs typeface="Arial"/>
            </a:endParaRPr>
          </a:p>
          <a:p>
            <a:pPr marL="892810" algn="ctr">
              <a:lnSpc>
                <a:spcPts val="4110"/>
              </a:lnSpc>
              <a:tabLst>
                <a:tab pos="5254625" algn="l"/>
                <a:tab pos="5545455" algn="l"/>
              </a:tabLst>
            </a:pPr>
            <a:r>
              <a:rPr lang="es-ES" i="0" spc="-340" dirty="0">
                <a:solidFill>
                  <a:srgbClr val="FFFF00"/>
                </a:solidFill>
                <a:latin typeface="Arial"/>
                <a:cs typeface="Arial"/>
              </a:rPr>
              <a:t>       </a:t>
            </a:r>
            <a:r>
              <a:rPr i="0" spc="-340" dirty="0">
                <a:solidFill>
                  <a:srgbClr val="FFFF00"/>
                </a:solidFill>
                <a:latin typeface="Arial"/>
                <a:cs typeface="Arial"/>
              </a:rPr>
              <a:t>	</a:t>
            </a:r>
            <a:r>
              <a:rPr i="0" u="sng" spc="-855" dirty="0">
                <a:solidFill>
                  <a:srgbClr val="FFFF00"/>
                </a:solidFill>
                <a:uFill>
                  <a:solidFill>
                    <a:srgbClr val="535691"/>
                  </a:solidFill>
                </a:uFill>
                <a:latin typeface="Arial"/>
                <a:cs typeface="Arial"/>
              </a:rPr>
              <a:t> </a:t>
            </a:r>
            <a:r>
              <a:rPr i="0" u="sng" spc="-340" dirty="0">
                <a:solidFill>
                  <a:srgbClr val="FFFF00"/>
                </a:solidFill>
                <a:uFill>
                  <a:solidFill>
                    <a:srgbClr val="535691"/>
                  </a:solidFill>
                </a:uFill>
                <a:latin typeface="Arial"/>
                <a:cs typeface="Arial"/>
              </a:rPr>
              <a:t>	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950800" y="2872993"/>
            <a:ext cx="3119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A0933"/>
                </a:solidFill>
                <a:latin typeface="Trebuchet MS"/>
                <a:cs typeface="Trebuchet MS"/>
              </a:rPr>
              <a:t>POR:MARCO</a:t>
            </a:r>
            <a:r>
              <a:rPr sz="1400" spc="-175" dirty="0">
                <a:solidFill>
                  <a:srgbClr val="0A093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A0933"/>
                </a:solidFill>
                <a:latin typeface="Trebuchet MS"/>
                <a:cs typeface="Trebuchet MS"/>
              </a:rPr>
              <a:t>ANTONIO</a:t>
            </a:r>
            <a:r>
              <a:rPr sz="1400" spc="-150" dirty="0">
                <a:solidFill>
                  <a:srgbClr val="0A0933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0A0933"/>
                </a:solidFill>
                <a:latin typeface="Trebuchet MS"/>
                <a:cs typeface="Trebuchet MS"/>
              </a:rPr>
              <a:t>CALLE</a:t>
            </a:r>
            <a:r>
              <a:rPr sz="1400" spc="-150" dirty="0">
                <a:solidFill>
                  <a:srgbClr val="0A093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0A0933"/>
                </a:solidFill>
                <a:latin typeface="Trebuchet MS"/>
                <a:cs typeface="Trebuchet MS"/>
              </a:rPr>
              <a:t>VAQUIATA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754494" y="28955"/>
            <a:ext cx="2391410" cy="5023485"/>
            <a:chOff x="6754494" y="28955"/>
            <a:chExt cx="2391410" cy="5023485"/>
          </a:xfrm>
        </p:grpSpPr>
        <p:sp>
          <p:nvSpPr>
            <p:cNvPr id="25" name="object 25"/>
            <p:cNvSpPr/>
            <p:nvPr/>
          </p:nvSpPr>
          <p:spPr>
            <a:xfrm>
              <a:off x="6938771" y="1354836"/>
              <a:ext cx="1990725" cy="79375"/>
            </a:xfrm>
            <a:custGeom>
              <a:avLst/>
              <a:gdLst/>
              <a:ahLst/>
              <a:cxnLst/>
              <a:rect l="l" t="t" r="r" b="b"/>
              <a:pathLst>
                <a:path w="1990725" h="79375">
                  <a:moveTo>
                    <a:pt x="1990344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1990344" y="79248"/>
                  </a:lnTo>
                  <a:lnTo>
                    <a:pt x="199034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35724" y="1353819"/>
              <a:ext cx="1996439" cy="83820"/>
            </a:xfrm>
            <a:custGeom>
              <a:avLst/>
              <a:gdLst/>
              <a:ahLst/>
              <a:cxnLst/>
              <a:rect l="l" t="t" r="r" b="b"/>
              <a:pathLst>
                <a:path w="1996440" h="83819">
                  <a:moveTo>
                    <a:pt x="199644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78740"/>
                  </a:lnTo>
                  <a:lnTo>
                    <a:pt x="0" y="82550"/>
                  </a:lnTo>
                  <a:lnTo>
                    <a:pt x="889" y="82550"/>
                  </a:lnTo>
                  <a:lnTo>
                    <a:pt x="889" y="83820"/>
                  </a:lnTo>
                  <a:lnTo>
                    <a:pt x="1995551" y="83820"/>
                  </a:lnTo>
                  <a:lnTo>
                    <a:pt x="1995551" y="82550"/>
                  </a:lnTo>
                  <a:lnTo>
                    <a:pt x="1996440" y="82550"/>
                  </a:lnTo>
                  <a:lnTo>
                    <a:pt x="1996440" y="78740"/>
                  </a:lnTo>
                  <a:lnTo>
                    <a:pt x="1996440" y="4064"/>
                  </a:lnTo>
                  <a:lnTo>
                    <a:pt x="1991868" y="4064"/>
                  </a:lnTo>
                  <a:lnTo>
                    <a:pt x="1991868" y="78740"/>
                  </a:lnTo>
                  <a:lnTo>
                    <a:pt x="4572" y="78740"/>
                  </a:lnTo>
                  <a:lnTo>
                    <a:pt x="4572" y="3810"/>
                  </a:lnTo>
                  <a:lnTo>
                    <a:pt x="1996440" y="3810"/>
                  </a:lnTo>
                  <a:lnTo>
                    <a:pt x="1996440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38771" y="1434083"/>
              <a:ext cx="1990725" cy="50800"/>
            </a:xfrm>
            <a:custGeom>
              <a:avLst/>
              <a:gdLst/>
              <a:ahLst/>
              <a:cxnLst/>
              <a:rect l="l" t="t" r="r" b="b"/>
              <a:pathLst>
                <a:path w="1990725" h="50800">
                  <a:moveTo>
                    <a:pt x="1990344" y="0"/>
                  </a:moveTo>
                  <a:lnTo>
                    <a:pt x="0" y="0"/>
                  </a:lnTo>
                  <a:lnTo>
                    <a:pt x="151002" y="50291"/>
                  </a:lnTo>
                  <a:lnTo>
                    <a:pt x="1839595" y="50291"/>
                  </a:lnTo>
                  <a:lnTo>
                    <a:pt x="199034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8771" y="1434083"/>
              <a:ext cx="1990344" cy="502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35724" y="423671"/>
              <a:ext cx="1996439" cy="1064260"/>
            </a:xfrm>
            <a:custGeom>
              <a:avLst/>
              <a:gdLst/>
              <a:ahLst/>
              <a:cxnLst/>
              <a:rect l="l" t="t" r="r" b="b"/>
              <a:pathLst>
                <a:path w="1996440" h="1064260">
                  <a:moveTo>
                    <a:pt x="696468" y="883793"/>
                  </a:moveTo>
                  <a:lnTo>
                    <a:pt x="696429" y="880872"/>
                  </a:lnTo>
                  <a:lnTo>
                    <a:pt x="691896" y="442785"/>
                  </a:lnTo>
                  <a:lnTo>
                    <a:pt x="691896" y="880872"/>
                  </a:lnTo>
                  <a:lnTo>
                    <a:pt x="62738" y="880872"/>
                  </a:lnTo>
                  <a:lnTo>
                    <a:pt x="70993" y="51308"/>
                  </a:lnTo>
                  <a:lnTo>
                    <a:pt x="683387" y="51308"/>
                  </a:lnTo>
                  <a:lnTo>
                    <a:pt x="691896" y="880872"/>
                  </a:lnTo>
                  <a:lnTo>
                    <a:pt x="691896" y="442785"/>
                  </a:lnTo>
                  <a:lnTo>
                    <a:pt x="687844" y="51308"/>
                  </a:lnTo>
                  <a:lnTo>
                    <a:pt x="687832" y="48260"/>
                  </a:lnTo>
                  <a:lnTo>
                    <a:pt x="686943" y="47244"/>
                  </a:lnTo>
                  <a:lnTo>
                    <a:pt x="67691" y="47244"/>
                  </a:lnTo>
                  <a:lnTo>
                    <a:pt x="66802" y="48260"/>
                  </a:lnTo>
                  <a:lnTo>
                    <a:pt x="58166" y="883285"/>
                  </a:lnTo>
                  <a:lnTo>
                    <a:pt x="57912" y="883793"/>
                  </a:lnTo>
                  <a:lnTo>
                    <a:pt x="58166" y="884428"/>
                  </a:lnTo>
                  <a:lnTo>
                    <a:pt x="58674" y="884682"/>
                  </a:lnTo>
                  <a:lnTo>
                    <a:pt x="59182" y="885190"/>
                  </a:lnTo>
                  <a:lnTo>
                    <a:pt x="59817" y="885444"/>
                  </a:lnTo>
                  <a:lnTo>
                    <a:pt x="694817" y="885444"/>
                  </a:lnTo>
                  <a:lnTo>
                    <a:pt x="695325" y="885190"/>
                  </a:lnTo>
                  <a:lnTo>
                    <a:pt x="695706" y="884682"/>
                  </a:lnTo>
                  <a:lnTo>
                    <a:pt x="696214" y="884428"/>
                  </a:lnTo>
                  <a:lnTo>
                    <a:pt x="696468" y="883793"/>
                  </a:lnTo>
                  <a:close/>
                </a:path>
                <a:path w="1996440" h="1064260">
                  <a:moveTo>
                    <a:pt x="762000" y="929640"/>
                  </a:moveTo>
                  <a:lnTo>
                    <a:pt x="752348" y="23495"/>
                  </a:lnTo>
                  <a:lnTo>
                    <a:pt x="739140" y="10541"/>
                  </a:lnTo>
                  <a:lnTo>
                    <a:pt x="739140" y="928116"/>
                  </a:lnTo>
                  <a:lnTo>
                    <a:pt x="16764" y="928116"/>
                  </a:lnTo>
                  <a:lnTo>
                    <a:pt x="26289" y="4318"/>
                  </a:lnTo>
                  <a:lnTo>
                    <a:pt x="729996" y="4318"/>
                  </a:lnTo>
                  <a:lnTo>
                    <a:pt x="739140" y="928116"/>
                  </a:lnTo>
                  <a:lnTo>
                    <a:pt x="739140" y="10541"/>
                  </a:lnTo>
                  <a:lnTo>
                    <a:pt x="734212" y="5702"/>
                  </a:lnTo>
                  <a:lnTo>
                    <a:pt x="734199" y="4318"/>
                  </a:lnTo>
                  <a:lnTo>
                    <a:pt x="734187" y="1016"/>
                  </a:lnTo>
                  <a:lnTo>
                    <a:pt x="733171" y="0"/>
                  </a:lnTo>
                  <a:lnTo>
                    <a:pt x="22733" y="0"/>
                  </a:lnTo>
                  <a:lnTo>
                    <a:pt x="21717" y="1016"/>
                  </a:lnTo>
                  <a:lnTo>
                    <a:pt x="12192" y="931037"/>
                  </a:lnTo>
                  <a:lnTo>
                    <a:pt x="12446" y="931418"/>
                  </a:lnTo>
                  <a:lnTo>
                    <a:pt x="13462" y="932434"/>
                  </a:lnTo>
                  <a:lnTo>
                    <a:pt x="13843" y="932688"/>
                  </a:lnTo>
                  <a:lnTo>
                    <a:pt x="742061" y="932688"/>
                  </a:lnTo>
                  <a:lnTo>
                    <a:pt x="742696" y="932434"/>
                  </a:lnTo>
                  <a:lnTo>
                    <a:pt x="742950" y="931926"/>
                  </a:lnTo>
                  <a:lnTo>
                    <a:pt x="743458" y="931418"/>
                  </a:lnTo>
                  <a:lnTo>
                    <a:pt x="743712" y="931037"/>
                  </a:lnTo>
                  <a:lnTo>
                    <a:pt x="743686" y="929640"/>
                  </a:lnTo>
                  <a:lnTo>
                    <a:pt x="762000" y="929640"/>
                  </a:lnTo>
                  <a:close/>
                </a:path>
                <a:path w="1996440" h="1064260">
                  <a:moveTo>
                    <a:pt x="1996440" y="1011809"/>
                  </a:moveTo>
                  <a:lnTo>
                    <a:pt x="1996186" y="1010793"/>
                  </a:lnTo>
                  <a:lnTo>
                    <a:pt x="1995932" y="1009650"/>
                  </a:lnTo>
                  <a:lnTo>
                    <a:pt x="1995043" y="1008888"/>
                  </a:lnTo>
                  <a:lnTo>
                    <a:pt x="1980311" y="1008888"/>
                  </a:lnTo>
                  <a:lnTo>
                    <a:pt x="1980311" y="1013206"/>
                  </a:lnTo>
                  <a:lnTo>
                    <a:pt x="1842770" y="1059180"/>
                  </a:lnTo>
                  <a:lnTo>
                    <a:pt x="153670" y="1059180"/>
                  </a:lnTo>
                  <a:lnTo>
                    <a:pt x="16256" y="1013206"/>
                  </a:lnTo>
                  <a:lnTo>
                    <a:pt x="1980311" y="1013206"/>
                  </a:lnTo>
                  <a:lnTo>
                    <a:pt x="1980311" y="1008888"/>
                  </a:lnTo>
                  <a:lnTo>
                    <a:pt x="1524" y="1008888"/>
                  </a:lnTo>
                  <a:lnTo>
                    <a:pt x="508" y="1009650"/>
                  </a:lnTo>
                  <a:lnTo>
                    <a:pt x="254" y="1010793"/>
                  </a:lnTo>
                  <a:lnTo>
                    <a:pt x="0" y="1011809"/>
                  </a:lnTo>
                  <a:lnTo>
                    <a:pt x="762" y="1012825"/>
                  </a:lnTo>
                  <a:lnTo>
                    <a:pt x="1651" y="1013206"/>
                  </a:lnTo>
                  <a:lnTo>
                    <a:pt x="152781" y="1063498"/>
                  </a:lnTo>
                  <a:lnTo>
                    <a:pt x="152908" y="1063752"/>
                  </a:lnTo>
                  <a:lnTo>
                    <a:pt x="153162" y="1063752"/>
                  </a:lnTo>
                  <a:lnTo>
                    <a:pt x="153416" y="1063625"/>
                  </a:lnTo>
                  <a:lnTo>
                    <a:pt x="153543" y="1063498"/>
                  </a:lnTo>
                  <a:lnTo>
                    <a:pt x="1843913" y="1063498"/>
                  </a:lnTo>
                  <a:lnTo>
                    <a:pt x="1856867" y="1059180"/>
                  </a:lnTo>
                  <a:lnTo>
                    <a:pt x="1994789" y="1013206"/>
                  </a:lnTo>
                  <a:lnTo>
                    <a:pt x="1995678" y="1012825"/>
                  </a:lnTo>
                  <a:lnTo>
                    <a:pt x="1996440" y="101180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53071" y="525779"/>
              <a:ext cx="510540" cy="728980"/>
            </a:xfrm>
            <a:custGeom>
              <a:avLst/>
              <a:gdLst/>
              <a:ahLst/>
              <a:cxnLst/>
              <a:rect l="l" t="t" r="r" b="b"/>
              <a:pathLst>
                <a:path w="510540" h="728980">
                  <a:moveTo>
                    <a:pt x="369824" y="0"/>
                  </a:moveTo>
                  <a:lnTo>
                    <a:pt x="363727" y="0"/>
                  </a:lnTo>
                  <a:lnTo>
                    <a:pt x="357407" y="1972"/>
                  </a:lnTo>
                  <a:lnTo>
                    <a:pt x="353552" y="6826"/>
                  </a:lnTo>
                  <a:lnTo>
                    <a:pt x="352815" y="12965"/>
                  </a:lnTo>
                  <a:lnTo>
                    <a:pt x="355853" y="18796"/>
                  </a:lnTo>
                  <a:lnTo>
                    <a:pt x="358139" y="21082"/>
                  </a:lnTo>
                  <a:lnTo>
                    <a:pt x="360806" y="22098"/>
                  </a:lnTo>
                  <a:lnTo>
                    <a:pt x="369188" y="22098"/>
                  </a:lnTo>
                  <a:lnTo>
                    <a:pt x="374650" y="17653"/>
                  </a:lnTo>
                  <a:lnTo>
                    <a:pt x="374650" y="5080"/>
                  </a:lnTo>
                  <a:lnTo>
                    <a:pt x="369824" y="0"/>
                  </a:lnTo>
                  <a:close/>
                </a:path>
                <a:path w="510540" h="728980">
                  <a:moveTo>
                    <a:pt x="505713" y="154559"/>
                  </a:moveTo>
                  <a:lnTo>
                    <a:pt x="499618" y="154559"/>
                  </a:lnTo>
                  <a:lnTo>
                    <a:pt x="493297" y="156531"/>
                  </a:lnTo>
                  <a:lnTo>
                    <a:pt x="489442" y="161385"/>
                  </a:lnTo>
                  <a:lnTo>
                    <a:pt x="488705" y="167524"/>
                  </a:lnTo>
                  <a:lnTo>
                    <a:pt x="491744" y="173355"/>
                  </a:lnTo>
                  <a:lnTo>
                    <a:pt x="494029" y="175514"/>
                  </a:lnTo>
                  <a:lnTo>
                    <a:pt x="496824" y="176530"/>
                  </a:lnTo>
                  <a:lnTo>
                    <a:pt x="505078" y="176530"/>
                  </a:lnTo>
                  <a:lnTo>
                    <a:pt x="510539" y="172085"/>
                  </a:lnTo>
                  <a:lnTo>
                    <a:pt x="510539" y="159512"/>
                  </a:lnTo>
                  <a:lnTo>
                    <a:pt x="505713" y="154559"/>
                  </a:lnTo>
                  <a:close/>
                </a:path>
                <a:path w="510540" h="728980">
                  <a:moveTo>
                    <a:pt x="198872" y="245237"/>
                  </a:moveTo>
                  <a:lnTo>
                    <a:pt x="132333" y="245237"/>
                  </a:lnTo>
                  <a:lnTo>
                    <a:pt x="136398" y="330454"/>
                  </a:lnTo>
                  <a:lnTo>
                    <a:pt x="165861" y="250444"/>
                  </a:lnTo>
                  <a:lnTo>
                    <a:pt x="199205" y="250444"/>
                  </a:lnTo>
                  <a:lnTo>
                    <a:pt x="198872" y="245237"/>
                  </a:lnTo>
                  <a:close/>
                </a:path>
                <a:path w="510540" h="728980">
                  <a:moveTo>
                    <a:pt x="199205" y="250444"/>
                  </a:moveTo>
                  <a:lnTo>
                    <a:pt x="165861" y="250444"/>
                  </a:lnTo>
                  <a:lnTo>
                    <a:pt x="204088" y="326644"/>
                  </a:lnTo>
                  <a:lnTo>
                    <a:pt x="199205" y="250444"/>
                  </a:lnTo>
                  <a:close/>
                </a:path>
                <a:path w="510540" h="728980">
                  <a:moveTo>
                    <a:pt x="228574" y="226949"/>
                  </a:moveTo>
                  <a:lnTo>
                    <a:pt x="103631" y="226949"/>
                  </a:lnTo>
                  <a:lnTo>
                    <a:pt x="72898" y="306450"/>
                  </a:lnTo>
                  <a:lnTo>
                    <a:pt x="132333" y="245237"/>
                  </a:lnTo>
                  <a:lnTo>
                    <a:pt x="198872" y="245237"/>
                  </a:lnTo>
                  <a:lnTo>
                    <a:pt x="198627" y="241427"/>
                  </a:lnTo>
                  <a:lnTo>
                    <a:pt x="236154" y="241427"/>
                  </a:lnTo>
                  <a:lnTo>
                    <a:pt x="228574" y="226949"/>
                  </a:lnTo>
                  <a:close/>
                </a:path>
                <a:path w="510540" h="728980">
                  <a:moveTo>
                    <a:pt x="236154" y="241427"/>
                  </a:moveTo>
                  <a:lnTo>
                    <a:pt x="198627" y="241427"/>
                  </a:lnTo>
                  <a:lnTo>
                    <a:pt x="264413" y="295402"/>
                  </a:lnTo>
                  <a:lnTo>
                    <a:pt x="236154" y="241427"/>
                  </a:lnTo>
                  <a:close/>
                </a:path>
                <a:path w="510540" h="728980">
                  <a:moveTo>
                    <a:pt x="3048" y="127381"/>
                  </a:moveTo>
                  <a:lnTo>
                    <a:pt x="79628" y="164973"/>
                  </a:lnTo>
                  <a:lnTo>
                    <a:pt x="0" y="195199"/>
                  </a:lnTo>
                  <a:lnTo>
                    <a:pt x="85089" y="198628"/>
                  </a:lnTo>
                  <a:lnTo>
                    <a:pt x="24764" y="258572"/>
                  </a:lnTo>
                  <a:lnTo>
                    <a:pt x="103631" y="226949"/>
                  </a:lnTo>
                  <a:lnTo>
                    <a:pt x="228574" y="226949"/>
                  </a:lnTo>
                  <a:lnTo>
                    <a:pt x="224917" y="219964"/>
                  </a:lnTo>
                  <a:lnTo>
                    <a:pt x="278843" y="219964"/>
                  </a:lnTo>
                  <a:lnTo>
                    <a:pt x="240156" y="189484"/>
                  </a:lnTo>
                  <a:lnTo>
                    <a:pt x="324230" y="176403"/>
                  </a:lnTo>
                  <a:lnTo>
                    <a:pt x="241807" y="155702"/>
                  </a:lnTo>
                  <a:lnTo>
                    <a:pt x="278540" y="131953"/>
                  </a:lnTo>
                  <a:lnTo>
                    <a:pt x="88137" y="131953"/>
                  </a:lnTo>
                  <a:lnTo>
                    <a:pt x="3048" y="127381"/>
                  </a:lnTo>
                  <a:close/>
                </a:path>
                <a:path w="510540" h="728980">
                  <a:moveTo>
                    <a:pt x="278843" y="219964"/>
                  </a:moveTo>
                  <a:lnTo>
                    <a:pt x="224917" y="219964"/>
                  </a:lnTo>
                  <a:lnTo>
                    <a:pt x="307212" y="242316"/>
                  </a:lnTo>
                  <a:lnTo>
                    <a:pt x="278843" y="219964"/>
                  </a:lnTo>
                  <a:close/>
                </a:path>
                <a:path w="510540" h="728980">
                  <a:moveTo>
                    <a:pt x="33781" y="66421"/>
                  </a:moveTo>
                  <a:lnTo>
                    <a:pt x="88137" y="131953"/>
                  </a:lnTo>
                  <a:lnTo>
                    <a:pt x="278540" y="131953"/>
                  </a:lnTo>
                  <a:lnTo>
                    <a:pt x="290719" y="124079"/>
                  </a:lnTo>
                  <a:lnTo>
                    <a:pt x="229488" y="124079"/>
                  </a:lnTo>
                  <a:lnTo>
                    <a:pt x="241575" y="105537"/>
                  </a:lnTo>
                  <a:lnTo>
                    <a:pt x="109347" y="105537"/>
                  </a:lnTo>
                  <a:lnTo>
                    <a:pt x="33781" y="66421"/>
                  </a:lnTo>
                  <a:close/>
                </a:path>
                <a:path w="510540" h="728980">
                  <a:moveTo>
                    <a:pt x="313308" y="109474"/>
                  </a:moveTo>
                  <a:lnTo>
                    <a:pt x="229488" y="124079"/>
                  </a:lnTo>
                  <a:lnTo>
                    <a:pt x="290719" y="124079"/>
                  </a:lnTo>
                  <a:lnTo>
                    <a:pt x="313308" y="109474"/>
                  </a:lnTo>
                  <a:close/>
                </a:path>
                <a:path w="510540" h="728980">
                  <a:moveTo>
                    <a:pt x="86232" y="23622"/>
                  </a:moveTo>
                  <a:lnTo>
                    <a:pt x="109347" y="105537"/>
                  </a:lnTo>
                  <a:lnTo>
                    <a:pt x="241575" y="105537"/>
                  </a:lnTo>
                  <a:lnTo>
                    <a:pt x="245218" y="99949"/>
                  </a:lnTo>
                  <a:lnTo>
                    <a:pt x="205231" y="99949"/>
                  </a:lnTo>
                  <a:lnTo>
                    <a:pt x="206860" y="90043"/>
                  </a:lnTo>
                  <a:lnTo>
                    <a:pt x="139700" y="90043"/>
                  </a:lnTo>
                  <a:lnTo>
                    <a:pt x="86232" y="23622"/>
                  </a:lnTo>
                  <a:close/>
                </a:path>
                <a:path w="510540" h="728980">
                  <a:moveTo>
                    <a:pt x="276098" y="52578"/>
                  </a:moveTo>
                  <a:lnTo>
                    <a:pt x="205231" y="99949"/>
                  </a:lnTo>
                  <a:lnTo>
                    <a:pt x="245218" y="99949"/>
                  </a:lnTo>
                  <a:lnTo>
                    <a:pt x="276098" y="52578"/>
                  </a:lnTo>
                  <a:close/>
                </a:path>
                <a:path w="510540" h="728980">
                  <a:moveTo>
                    <a:pt x="151764" y="5461"/>
                  </a:moveTo>
                  <a:lnTo>
                    <a:pt x="139700" y="90043"/>
                  </a:lnTo>
                  <a:lnTo>
                    <a:pt x="206860" y="90043"/>
                  </a:lnTo>
                  <a:lnTo>
                    <a:pt x="207173" y="88137"/>
                  </a:lnTo>
                  <a:lnTo>
                    <a:pt x="173735" y="88137"/>
                  </a:lnTo>
                  <a:lnTo>
                    <a:pt x="151764" y="5461"/>
                  </a:lnTo>
                  <a:close/>
                </a:path>
                <a:path w="510540" h="728980">
                  <a:moveTo>
                    <a:pt x="219075" y="15748"/>
                  </a:moveTo>
                  <a:lnTo>
                    <a:pt x="173735" y="88137"/>
                  </a:lnTo>
                  <a:lnTo>
                    <a:pt x="207173" y="88137"/>
                  </a:lnTo>
                  <a:lnTo>
                    <a:pt x="219075" y="15748"/>
                  </a:lnTo>
                  <a:close/>
                </a:path>
                <a:path w="510540" h="728980">
                  <a:moveTo>
                    <a:pt x="120523" y="389763"/>
                  </a:moveTo>
                  <a:lnTo>
                    <a:pt x="114300" y="389763"/>
                  </a:lnTo>
                  <a:lnTo>
                    <a:pt x="107979" y="391717"/>
                  </a:lnTo>
                  <a:lnTo>
                    <a:pt x="104124" y="396541"/>
                  </a:lnTo>
                  <a:lnTo>
                    <a:pt x="103387" y="402675"/>
                  </a:lnTo>
                  <a:lnTo>
                    <a:pt x="106425" y="408559"/>
                  </a:lnTo>
                  <a:lnTo>
                    <a:pt x="108711" y="410845"/>
                  </a:lnTo>
                  <a:lnTo>
                    <a:pt x="111632" y="411861"/>
                  </a:lnTo>
                  <a:lnTo>
                    <a:pt x="120014" y="411861"/>
                  </a:lnTo>
                  <a:lnTo>
                    <a:pt x="125475" y="407416"/>
                  </a:lnTo>
                  <a:lnTo>
                    <a:pt x="125475" y="394716"/>
                  </a:lnTo>
                  <a:lnTo>
                    <a:pt x="120523" y="389763"/>
                  </a:lnTo>
                  <a:close/>
                </a:path>
                <a:path w="510540" h="728980">
                  <a:moveTo>
                    <a:pt x="444994" y="408050"/>
                  </a:moveTo>
                  <a:lnTo>
                    <a:pt x="414527" y="408050"/>
                  </a:lnTo>
                  <a:lnTo>
                    <a:pt x="416432" y="447040"/>
                  </a:lnTo>
                  <a:lnTo>
                    <a:pt x="430022" y="410464"/>
                  </a:lnTo>
                  <a:lnTo>
                    <a:pt x="445160" y="410464"/>
                  </a:lnTo>
                  <a:lnTo>
                    <a:pt x="444994" y="408050"/>
                  </a:lnTo>
                  <a:close/>
                </a:path>
                <a:path w="510540" h="728980">
                  <a:moveTo>
                    <a:pt x="445160" y="410464"/>
                  </a:moveTo>
                  <a:lnTo>
                    <a:pt x="430022" y="410464"/>
                  </a:lnTo>
                  <a:lnTo>
                    <a:pt x="447548" y="445135"/>
                  </a:lnTo>
                  <a:lnTo>
                    <a:pt x="445160" y="410464"/>
                  </a:lnTo>
                  <a:close/>
                </a:path>
                <a:path w="510540" h="728980">
                  <a:moveTo>
                    <a:pt x="458567" y="399669"/>
                  </a:moveTo>
                  <a:lnTo>
                    <a:pt x="401447" y="399669"/>
                  </a:lnTo>
                  <a:lnTo>
                    <a:pt x="387476" y="436118"/>
                  </a:lnTo>
                  <a:lnTo>
                    <a:pt x="414527" y="408050"/>
                  </a:lnTo>
                  <a:lnTo>
                    <a:pt x="444994" y="408050"/>
                  </a:lnTo>
                  <a:lnTo>
                    <a:pt x="444880" y="406400"/>
                  </a:lnTo>
                  <a:lnTo>
                    <a:pt x="462130" y="406400"/>
                  </a:lnTo>
                  <a:lnTo>
                    <a:pt x="458567" y="399669"/>
                  </a:lnTo>
                  <a:close/>
                </a:path>
                <a:path w="510540" h="728980">
                  <a:moveTo>
                    <a:pt x="462130" y="406400"/>
                  </a:moveTo>
                  <a:lnTo>
                    <a:pt x="444880" y="406400"/>
                  </a:lnTo>
                  <a:lnTo>
                    <a:pt x="475106" y="430911"/>
                  </a:lnTo>
                  <a:lnTo>
                    <a:pt x="462130" y="406400"/>
                  </a:lnTo>
                  <a:close/>
                </a:path>
                <a:path w="510540" h="728980">
                  <a:moveTo>
                    <a:pt x="355600" y="353949"/>
                  </a:moveTo>
                  <a:lnTo>
                    <a:pt x="390525" y="371348"/>
                  </a:lnTo>
                  <a:lnTo>
                    <a:pt x="354202" y="385191"/>
                  </a:lnTo>
                  <a:lnTo>
                    <a:pt x="392937" y="386588"/>
                  </a:lnTo>
                  <a:lnTo>
                    <a:pt x="365378" y="414274"/>
                  </a:lnTo>
                  <a:lnTo>
                    <a:pt x="401447" y="399669"/>
                  </a:lnTo>
                  <a:lnTo>
                    <a:pt x="458567" y="399669"/>
                  </a:lnTo>
                  <a:lnTo>
                    <a:pt x="456819" y="396367"/>
                  </a:lnTo>
                  <a:lnTo>
                    <a:pt x="481489" y="396367"/>
                  </a:lnTo>
                  <a:lnTo>
                    <a:pt x="463930" y="382524"/>
                  </a:lnTo>
                  <a:lnTo>
                    <a:pt x="502411" y="376555"/>
                  </a:lnTo>
                  <a:lnTo>
                    <a:pt x="464693" y="367030"/>
                  </a:lnTo>
                  <a:lnTo>
                    <a:pt x="481668" y="356108"/>
                  </a:lnTo>
                  <a:lnTo>
                    <a:pt x="394334" y="356108"/>
                  </a:lnTo>
                  <a:lnTo>
                    <a:pt x="355600" y="353949"/>
                  </a:lnTo>
                  <a:close/>
                </a:path>
                <a:path w="510540" h="728980">
                  <a:moveTo>
                    <a:pt x="481489" y="396367"/>
                  </a:moveTo>
                  <a:lnTo>
                    <a:pt x="456819" y="396367"/>
                  </a:lnTo>
                  <a:lnTo>
                    <a:pt x="494537" y="406654"/>
                  </a:lnTo>
                  <a:lnTo>
                    <a:pt x="481489" y="396367"/>
                  </a:lnTo>
                  <a:close/>
                </a:path>
                <a:path w="510540" h="728980">
                  <a:moveTo>
                    <a:pt x="369443" y="326136"/>
                  </a:moveTo>
                  <a:lnTo>
                    <a:pt x="394334" y="356108"/>
                  </a:lnTo>
                  <a:lnTo>
                    <a:pt x="481668" y="356108"/>
                  </a:lnTo>
                  <a:lnTo>
                    <a:pt x="487194" y="352552"/>
                  </a:lnTo>
                  <a:lnTo>
                    <a:pt x="458977" y="352552"/>
                  </a:lnTo>
                  <a:lnTo>
                    <a:pt x="464497" y="344043"/>
                  </a:lnTo>
                  <a:lnTo>
                    <a:pt x="404113" y="344043"/>
                  </a:lnTo>
                  <a:lnTo>
                    <a:pt x="369443" y="326136"/>
                  </a:lnTo>
                  <a:close/>
                </a:path>
                <a:path w="510540" h="728980">
                  <a:moveTo>
                    <a:pt x="497458" y="345948"/>
                  </a:moveTo>
                  <a:lnTo>
                    <a:pt x="458977" y="352552"/>
                  </a:lnTo>
                  <a:lnTo>
                    <a:pt x="487194" y="352552"/>
                  </a:lnTo>
                  <a:lnTo>
                    <a:pt x="497458" y="345948"/>
                  </a:lnTo>
                  <a:close/>
                </a:path>
                <a:path w="510540" h="728980">
                  <a:moveTo>
                    <a:pt x="393573" y="306705"/>
                  </a:moveTo>
                  <a:lnTo>
                    <a:pt x="404113" y="344043"/>
                  </a:lnTo>
                  <a:lnTo>
                    <a:pt x="464497" y="344043"/>
                  </a:lnTo>
                  <a:lnTo>
                    <a:pt x="466227" y="341375"/>
                  </a:lnTo>
                  <a:lnTo>
                    <a:pt x="448055" y="341375"/>
                  </a:lnTo>
                  <a:lnTo>
                    <a:pt x="448782" y="336804"/>
                  </a:lnTo>
                  <a:lnTo>
                    <a:pt x="417829" y="336804"/>
                  </a:lnTo>
                  <a:lnTo>
                    <a:pt x="393573" y="306705"/>
                  </a:lnTo>
                  <a:close/>
                </a:path>
                <a:path w="510540" h="728980">
                  <a:moveTo>
                    <a:pt x="480313" y="319659"/>
                  </a:moveTo>
                  <a:lnTo>
                    <a:pt x="448055" y="341375"/>
                  </a:lnTo>
                  <a:lnTo>
                    <a:pt x="466227" y="341375"/>
                  </a:lnTo>
                  <a:lnTo>
                    <a:pt x="480313" y="319659"/>
                  </a:lnTo>
                  <a:close/>
                </a:path>
                <a:path w="510540" h="728980">
                  <a:moveTo>
                    <a:pt x="423545" y="298323"/>
                  </a:moveTo>
                  <a:lnTo>
                    <a:pt x="417829" y="336804"/>
                  </a:lnTo>
                  <a:lnTo>
                    <a:pt x="448782" y="336804"/>
                  </a:lnTo>
                  <a:lnTo>
                    <a:pt x="448923" y="335915"/>
                  </a:lnTo>
                  <a:lnTo>
                    <a:pt x="433577" y="335915"/>
                  </a:lnTo>
                  <a:lnTo>
                    <a:pt x="423545" y="298323"/>
                  </a:lnTo>
                  <a:close/>
                </a:path>
                <a:path w="510540" h="728980">
                  <a:moveTo>
                    <a:pt x="454151" y="303022"/>
                  </a:moveTo>
                  <a:lnTo>
                    <a:pt x="433577" y="335915"/>
                  </a:lnTo>
                  <a:lnTo>
                    <a:pt x="448923" y="335915"/>
                  </a:lnTo>
                  <a:lnTo>
                    <a:pt x="454151" y="303022"/>
                  </a:lnTo>
                  <a:close/>
                </a:path>
                <a:path w="510540" h="728980">
                  <a:moveTo>
                    <a:pt x="463042" y="555117"/>
                  </a:moveTo>
                  <a:lnTo>
                    <a:pt x="462787" y="555117"/>
                  </a:lnTo>
                  <a:lnTo>
                    <a:pt x="456467" y="557089"/>
                  </a:lnTo>
                  <a:lnTo>
                    <a:pt x="452612" y="561943"/>
                  </a:lnTo>
                  <a:lnTo>
                    <a:pt x="451875" y="568082"/>
                  </a:lnTo>
                  <a:lnTo>
                    <a:pt x="454913" y="573913"/>
                  </a:lnTo>
                  <a:lnTo>
                    <a:pt x="457200" y="576199"/>
                  </a:lnTo>
                  <a:lnTo>
                    <a:pt x="459994" y="577215"/>
                  </a:lnTo>
                  <a:lnTo>
                    <a:pt x="468249" y="577215"/>
                  </a:lnTo>
                  <a:lnTo>
                    <a:pt x="473709" y="572897"/>
                  </a:lnTo>
                  <a:lnTo>
                    <a:pt x="473709" y="560197"/>
                  </a:lnTo>
                  <a:lnTo>
                    <a:pt x="469010" y="555371"/>
                  </a:lnTo>
                  <a:lnTo>
                    <a:pt x="463042" y="555117"/>
                  </a:lnTo>
                  <a:close/>
                </a:path>
                <a:path w="510540" h="728980">
                  <a:moveTo>
                    <a:pt x="498094" y="616331"/>
                  </a:moveTo>
                  <a:lnTo>
                    <a:pt x="491833" y="618303"/>
                  </a:lnTo>
                  <a:lnTo>
                    <a:pt x="488013" y="623157"/>
                  </a:lnTo>
                  <a:lnTo>
                    <a:pt x="487360" y="629296"/>
                  </a:lnTo>
                  <a:lnTo>
                    <a:pt x="490600" y="635127"/>
                  </a:lnTo>
                  <a:lnTo>
                    <a:pt x="492759" y="637413"/>
                  </a:lnTo>
                  <a:lnTo>
                    <a:pt x="495553" y="638556"/>
                  </a:lnTo>
                  <a:lnTo>
                    <a:pt x="503935" y="638556"/>
                  </a:lnTo>
                  <a:lnTo>
                    <a:pt x="509270" y="634111"/>
                  </a:lnTo>
                  <a:lnTo>
                    <a:pt x="509270" y="621284"/>
                  </a:lnTo>
                  <a:lnTo>
                    <a:pt x="504317" y="616585"/>
                  </a:lnTo>
                  <a:lnTo>
                    <a:pt x="498475" y="616585"/>
                  </a:lnTo>
                  <a:lnTo>
                    <a:pt x="498094" y="616331"/>
                  </a:lnTo>
                  <a:close/>
                </a:path>
                <a:path w="510540" h="728980">
                  <a:moveTo>
                    <a:pt x="46100" y="676783"/>
                  </a:moveTo>
                  <a:lnTo>
                    <a:pt x="40131" y="676783"/>
                  </a:lnTo>
                  <a:lnTo>
                    <a:pt x="33740" y="678755"/>
                  </a:lnTo>
                  <a:lnTo>
                    <a:pt x="29860" y="683609"/>
                  </a:lnTo>
                  <a:lnTo>
                    <a:pt x="29148" y="689748"/>
                  </a:lnTo>
                  <a:lnTo>
                    <a:pt x="32257" y="695579"/>
                  </a:lnTo>
                  <a:lnTo>
                    <a:pt x="34544" y="697992"/>
                  </a:lnTo>
                  <a:lnTo>
                    <a:pt x="37337" y="698881"/>
                  </a:lnTo>
                  <a:lnTo>
                    <a:pt x="45720" y="698881"/>
                  </a:lnTo>
                  <a:lnTo>
                    <a:pt x="51053" y="694436"/>
                  </a:lnTo>
                  <a:lnTo>
                    <a:pt x="51053" y="681736"/>
                  </a:lnTo>
                  <a:lnTo>
                    <a:pt x="46100" y="676783"/>
                  </a:lnTo>
                  <a:close/>
                </a:path>
                <a:path w="510540" h="728980">
                  <a:moveTo>
                    <a:pt x="256107" y="657733"/>
                  </a:moveTo>
                  <a:lnTo>
                    <a:pt x="201041" y="657733"/>
                  </a:lnTo>
                  <a:lnTo>
                    <a:pt x="204343" y="728472"/>
                  </a:lnTo>
                  <a:lnTo>
                    <a:pt x="228726" y="662051"/>
                  </a:lnTo>
                  <a:lnTo>
                    <a:pt x="256395" y="662051"/>
                  </a:lnTo>
                  <a:lnTo>
                    <a:pt x="256107" y="657733"/>
                  </a:lnTo>
                  <a:close/>
                </a:path>
                <a:path w="510540" h="728980">
                  <a:moveTo>
                    <a:pt x="256395" y="662051"/>
                  </a:moveTo>
                  <a:lnTo>
                    <a:pt x="228726" y="662051"/>
                  </a:lnTo>
                  <a:lnTo>
                    <a:pt x="260603" y="725297"/>
                  </a:lnTo>
                  <a:lnTo>
                    <a:pt x="256395" y="662051"/>
                  </a:lnTo>
                  <a:close/>
                </a:path>
                <a:path w="510540" h="728980">
                  <a:moveTo>
                    <a:pt x="280762" y="642493"/>
                  </a:moveTo>
                  <a:lnTo>
                    <a:pt x="177164" y="642493"/>
                  </a:lnTo>
                  <a:lnTo>
                    <a:pt x="151637" y="708660"/>
                  </a:lnTo>
                  <a:lnTo>
                    <a:pt x="201041" y="657733"/>
                  </a:lnTo>
                  <a:lnTo>
                    <a:pt x="256107" y="657733"/>
                  </a:lnTo>
                  <a:lnTo>
                    <a:pt x="255904" y="654685"/>
                  </a:lnTo>
                  <a:lnTo>
                    <a:pt x="287192" y="654685"/>
                  </a:lnTo>
                  <a:lnTo>
                    <a:pt x="280762" y="642493"/>
                  </a:lnTo>
                  <a:close/>
                </a:path>
                <a:path w="510540" h="728980">
                  <a:moveTo>
                    <a:pt x="287192" y="654685"/>
                  </a:moveTo>
                  <a:lnTo>
                    <a:pt x="255904" y="654685"/>
                  </a:lnTo>
                  <a:lnTo>
                    <a:pt x="310769" y="699389"/>
                  </a:lnTo>
                  <a:lnTo>
                    <a:pt x="287192" y="654685"/>
                  </a:lnTo>
                  <a:close/>
                </a:path>
                <a:path w="510540" h="728980">
                  <a:moveTo>
                    <a:pt x="93852" y="559943"/>
                  </a:moveTo>
                  <a:lnTo>
                    <a:pt x="157225" y="591058"/>
                  </a:lnTo>
                  <a:lnTo>
                    <a:pt x="91185" y="616077"/>
                  </a:lnTo>
                  <a:lnTo>
                    <a:pt x="161798" y="618998"/>
                  </a:lnTo>
                  <a:lnTo>
                    <a:pt x="111632" y="668909"/>
                  </a:lnTo>
                  <a:lnTo>
                    <a:pt x="177164" y="642493"/>
                  </a:lnTo>
                  <a:lnTo>
                    <a:pt x="280762" y="642493"/>
                  </a:lnTo>
                  <a:lnTo>
                    <a:pt x="277749" y="636778"/>
                  </a:lnTo>
                  <a:lnTo>
                    <a:pt x="322568" y="636778"/>
                  </a:lnTo>
                  <a:lnTo>
                    <a:pt x="290575" y="611505"/>
                  </a:lnTo>
                  <a:lnTo>
                    <a:pt x="360425" y="600837"/>
                  </a:lnTo>
                  <a:lnTo>
                    <a:pt x="291719" y="583438"/>
                  </a:lnTo>
                  <a:lnTo>
                    <a:pt x="322325" y="563753"/>
                  </a:lnTo>
                  <a:lnTo>
                    <a:pt x="164337" y="563753"/>
                  </a:lnTo>
                  <a:lnTo>
                    <a:pt x="93852" y="559943"/>
                  </a:lnTo>
                  <a:close/>
                </a:path>
                <a:path w="510540" h="728980">
                  <a:moveTo>
                    <a:pt x="322568" y="636778"/>
                  </a:moveTo>
                  <a:lnTo>
                    <a:pt x="277749" y="636778"/>
                  </a:lnTo>
                  <a:lnTo>
                    <a:pt x="346201" y="655447"/>
                  </a:lnTo>
                  <a:lnTo>
                    <a:pt x="322568" y="636778"/>
                  </a:lnTo>
                  <a:close/>
                </a:path>
                <a:path w="510540" h="728980">
                  <a:moveTo>
                    <a:pt x="119252" y="509397"/>
                  </a:moveTo>
                  <a:lnTo>
                    <a:pt x="164337" y="563753"/>
                  </a:lnTo>
                  <a:lnTo>
                    <a:pt x="322325" y="563753"/>
                  </a:lnTo>
                  <a:lnTo>
                    <a:pt x="332791" y="557022"/>
                  </a:lnTo>
                  <a:lnTo>
                    <a:pt x="281558" y="557022"/>
                  </a:lnTo>
                  <a:lnTo>
                    <a:pt x="291533" y="541782"/>
                  </a:lnTo>
                  <a:lnTo>
                    <a:pt x="181736" y="541782"/>
                  </a:lnTo>
                  <a:lnTo>
                    <a:pt x="119252" y="509397"/>
                  </a:lnTo>
                  <a:close/>
                </a:path>
                <a:path w="510540" h="728980">
                  <a:moveTo>
                    <a:pt x="351154" y="545211"/>
                  </a:moveTo>
                  <a:lnTo>
                    <a:pt x="281558" y="557022"/>
                  </a:lnTo>
                  <a:lnTo>
                    <a:pt x="332791" y="557022"/>
                  </a:lnTo>
                  <a:lnTo>
                    <a:pt x="351154" y="545211"/>
                  </a:lnTo>
                  <a:close/>
                </a:path>
                <a:path w="510540" h="728980">
                  <a:moveTo>
                    <a:pt x="162559" y="473710"/>
                  </a:moveTo>
                  <a:lnTo>
                    <a:pt x="181736" y="541782"/>
                  </a:lnTo>
                  <a:lnTo>
                    <a:pt x="291533" y="541782"/>
                  </a:lnTo>
                  <a:lnTo>
                    <a:pt x="294442" y="537337"/>
                  </a:lnTo>
                  <a:lnTo>
                    <a:pt x="261366" y="537337"/>
                  </a:lnTo>
                  <a:lnTo>
                    <a:pt x="262760" y="528701"/>
                  </a:lnTo>
                  <a:lnTo>
                    <a:pt x="206882" y="528701"/>
                  </a:lnTo>
                  <a:lnTo>
                    <a:pt x="162559" y="473710"/>
                  </a:lnTo>
                  <a:close/>
                </a:path>
                <a:path w="510540" h="728980">
                  <a:moveTo>
                    <a:pt x="320294" y="497840"/>
                  </a:moveTo>
                  <a:lnTo>
                    <a:pt x="261366" y="537337"/>
                  </a:lnTo>
                  <a:lnTo>
                    <a:pt x="294442" y="537337"/>
                  </a:lnTo>
                  <a:lnTo>
                    <a:pt x="320294" y="497840"/>
                  </a:lnTo>
                  <a:close/>
                </a:path>
                <a:path w="510540" h="728980">
                  <a:moveTo>
                    <a:pt x="216916" y="458724"/>
                  </a:moveTo>
                  <a:lnTo>
                    <a:pt x="206882" y="528701"/>
                  </a:lnTo>
                  <a:lnTo>
                    <a:pt x="262760" y="528701"/>
                  </a:lnTo>
                  <a:lnTo>
                    <a:pt x="263027" y="527050"/>
                  </a:lnTo>
                  <a:lnTo>
                    <a:pt x="234950" y="527050"/>
                  </a:lnTo>
                  <a:lnTo>
                    <a:pt x="216916" y="458724"/>
                  </a:lnTo>
                  <a:close/>
                </a:path>
                <a:path w="510540" h="728980">
                  <a:moveTo>
                    <a:pt x="272669" y="467360"/>
                  </a:moveTo>
                  <a:lnTo>
                    <a:pt x="234950" y="527050"/>
                  </a:lnTo>
                  <a:lnTo>
                    <a:pt x="263027" y="527050"/>
                  </a:lnTo>
                  <a:lnTo>
                    <a:pt x="272669" y="467360"/>
                  </a:lnTo>
                  <a:close/>
                </a:path>
              </a:pathLst>
            </a:custGeom>
            <a:solidFill>
              <a:srgbClr val="3B41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54111" y="1019555"/>
              <a:ext cx="571500" cy="334010"/>
            </a:xfrm>
            <a:custGeom>
              <a:avLst/>
              <a:gdLst/>
              <a:ahLst/>
              <a:cxnLst/>
              <a:rect l="l" t="t" r="r" b="b"/>
              <a:pathLst>
                <a:path w="571500" h="334009">
                  <a:moveTo>
                    <a:pt x="448183" y="0"/>
                  </a:moveTo>
                  <a:lnTo>
                    <a:pt x="0" y="110998"/>
                  </a:lnTo>
                  <a:lnTo>
                    <a:pt x="492379" y="110998"/>
                  </a:lnTo>
                  <a:lnTo>
                    <a:pt x="492379" y="16129"/>
                  </a:lnTo>
                  <a:lnTo>
                    <a:pt x="448183" y="0"/>
                  </a:lnTo>
                  <a:close/>
                </a:path>
                <a:path w="571500" h="334009">
                  <a:moveTo>
                    <a:pt x="526669" y="111633"/>
                  </a:moveTo>
                  <a:lnTo>
                    <a:pt x="79121" y="222631"/>
                  </a:lnTo>
                  <a:lnTo>
                    <a:pt x="571500" y="222631"/>
                  </a:lnTo>
                  <a:lnTo>
                    <a:pt x="571500" y="127508"/>
                  </a:lnTo>
                  <a:lnTo>
                    <a:pt x="526669" y="111633"/>
                  </a:lnTo>
                  <a:close/>
                </a:path>
                <a:path w="571500" h="334009">
                  <a:moveTo>
                    <a:pt x="520065" y="222758"/>
                  </a:moveTo>
                  <a:lnTo>
                    <a:pt x="27686" y="222758"/>
                  </a:lnTo>
                  <a:lnTo>
                    <a:pt x="27686" y="333756"/>
                  </a:lnTo>
                  <a:lnTo>
                    <a:pt x="520065" y="333756"/>
                  </a:lnTo>
                  <a:lnTo>
                    <a:pt x="520065" y="22275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38871" y="1243583"/>
              <a:ext cx="492759" cy="109855"/>
            </a:xfrm>
            <a:custGeom>
              <a:avLst/>
              <a:gdLst/>
              <a:ahLst/>
              <a:cxnLst/>
              <a:rect l="l" t="t" r="r" b="b"/>
              <a:pathLst>
                <a:path w="492759" h="109855">
                  <a:moveTo>
                    <a:pt x="492201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92201" y="109727"/>
                  </a:lnTo>
                  <a:lnTo>
                    <a:pt x="49220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37348" y="1240789"/>
              <a:ext cx="495300" cy="115570"/>
            </a:xfrm>
            <a:custGeom>
              <a:avLst/>
              <a:gdLst/>
              <a:ahLst/>
              <a:cxnLst/>
              <a:rect l="l" t="t" r="r" b="b"/>
              <a:pathLst>
                <a:path w="495300" h="115569">
                  <a:moveTo>
                    <a:pt x="99060" y="59182"/>
                  </a:moveTo>
                  <a:lnTo>
                    <a:pt x="96558" y="50977"/>
                  </a:lnTo>
                  <a:lnTo>
                    <a:pt x="89725" y="44183"/>
                  </a:lnTo>
                  <a:lnTo>
                    <a:pt x="79552" y="39560"/>
                  </a:lnTo>
                  <a:lnTo>
                    <a:pt x="67056" y="37846"/>
                  </a:lnTo>
                  <a:lnTo>
                    <a:pt x="54546" y="39522"/>
                  </a:lnTo>
                  <a:lnTo>
                    <a:pt x="44386" y="44094"/>
                  </a:lnTo>
                  <a:lnTo>
                    <a:pt x="37541" y="50876"/>
                  </a:lnTo>
                  <a:lnTo>
                    <a:pt x="35052" y="59182"/>
                  </a:lnTo>
                  <a:lnTo>
                    <a:pt x="37541" y="67500"/>
                  </a:lnTo>
                  <a:lnTo>
                    <a:pt x="44386" y="74282"/>
                  </a:lnTo>
                  <a:lnTo>
                    <a:pt x="54546" y="78854"/>
                  </a:lnTo>
                  <a:lnTo>
                    <a:pt x="67056" y="80518"/>
                  </a:lnTo>
                  <a:lnTo>
                    <a:pt x="79438" y="78854"/>
                  </a:lnTo>
                  <a:lnTo>
                    <a:pt x="89623" y="74282"/>
                  </a:lnTo>
                  <a:lnTo>
                    <a:pt x="96520" y="67500"/>
                  </a:lnTo>
                  <a:lnTo>
                    <a:pt x="99060" y="59182"/>
                  </a:lnTo>
                  <a:close/>
                </a:path>
                <a:path w="495300" h="115569">
                  <a:moveTo>
                    <a:pt x="495300" y="4318"/>
                  </a:moveTo>
                  <a:lnTo>
                    <a:pt x="490728" y="4318"/>
                  </a:lnTo>
                  <a:lnTo>
                    <a:pt x="490728" y="111252"/>
                  </a:lnTo>
                  <a:lnTo>
                    <a:pt x="495300" y="111252"/>
                  </a:lnTo>
                  <a:lnTo>
                    <a:pt x="495300" y="4318"/>
                  </a:lnTo>
                  <a:close/>
                </a:path>
                <a:path w="495300" h="115569">
                  <a:moveTo>
                    <a:pt x="495300" y="1270"/>
                  </a:moveTo>
                  <a:lnTo>
                    <a:pt x="53340" y="1270"/>
                  </a:lnTo>
                  <a:lnTo>
                    <a:pt x="53340" y="0"/>
                  </a:lnTo>
                  <a:lnTo>
                    <a:pt x="127" y="0"/>
                  </a:lnTo>
                  <a:lnTo>
                    <a:pt x="127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111760"/>
                  </a:lnTo>
                  <a:lnTo>
                    <a:pt x="0" y="114300"/>
                  </a:lnTo>
                  <a:lnTo>
                    <a:pt x="381" y="114300"/>
                  </a:lnTo>
                  <a:lnTo>
                    <a:pt x="381" y="115570"/>
                  </a:lnTo>
                  <a:lnTo>
                    <a:pt x="494919" y="115570"/>
                  </a:lnTo>
                  <a:lnTo>
                    <a:pt x="494919" y="114300"/>
                  </a:lnTo>
                  <a:lnTo>
                    <a:pt x="495300" y="114300"/>
                  </a:lnTo>
                  <a:lnTo>
                    <a:pt x="495300" y="111760"/>
                  </a:lnTo>
                  <a:lnTo>
                    <a:pt x="4572" y="111760"/>
                  </a:lnTo>
                  <a:lnTo>
                    <a:pt x="4572" y="3810"/>
                  </a:lnTo>
                  <a:lnTo>
                    <a:pt x="495300" y="3810"/>
                  </a:lnTo>
                  <a:lnTo>
                    <a:pt x="495300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11439" y="1019555"/>
              <a:ext cx="492759" cy="111760"/>
            </a:xfrm>
            <a:custGeom>
              <a:avLst/>
              <a:gdLst/>
              <a:ahLst/>
              <a:cxnLst/>
              <a:rect l="l" t="t" r="r" b="b"/>
              <a:pathLst>
                <a:path w="492759" h="111759">
                  <a:moveTo>
                    <a:pt x="492251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492251" y="111251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08392" y="1018539"/>
              <a:ext cx="497205" cy="115570"/>
            </a:xfrm>
            <a:custGeom>
              <a:avLst/>
              <a:gdLst/>
              <a:ahLst/>
              <a:cxnLst/>
              <a:rect l="l" t="t" r="r" b="b"/>
              <a:pathLst>
                <a:path w="497204" h="115569">
                  <a:moveTo>
                    <a:pt x="100584" y="58928"/>
                  </a:moveTo>
                  <a:lnTo>
                    <a:pt x="98082" y="50622"/>
                  </a:lnTo>
                  <a:lnTo>
                    <a:pt x="91249" y="43840"/>
                  </a:lnTo>
                  <a:lnTo>
                    <a:pt x="81076" y="39268"/>
                  </a:lnTo>
                  <a:lnTo>
                    <a:pt x="68580" y="37592"/>
                  </a:lnTo>
                  <a:lnTo>
                    <a:pt x="56184" y="39268"/>
                  </a:lnTo>
                  <a:lnTo>
                    <a:pt x="45999" y="43840"/>
                  </a:lnTo>
                  <a:lnTo>
                    <a:pt x="39103" y="50622"/>
                  </a:lnTo>
                  <a:lnTo>
                    <a:pt x="36576" y="58928"/>
                  </a:lnTo>
                  <a:lnTo>
                    <a:pt x="39065" y="67144"/>
                  </a:lnTo>
                  <a:lnTo>
                    <a:pt x="45910" y="73939"/>
                  </a:lnTo>
                  <a:lnTo>
                    <a:pt x="56070" y="78562"/>
                  </a:lnTo>
                  <a:lnTo>
                    <a:pt x="68580" y="80264"/>
                  </a:lnTo>
                  <a:lnTo>
                    <a:pt x="80962" y="78562"/>
                  </a:lnTo>
                  <a:lnTo>
                    <a:pt x="91147" y="73939"/>
                  </a:lnTo>
                  <a:lnTo>
                    <a:pt x="98044" y="67144"/>
                  </a:lnTo>
                  <a:lnTo>
                    <a:pt x="100584" y="58928"/>
                  </a:lnTo>
                  <a:close/>
                </a:path>
                <a:path w="497204" h="115569">
                  <a:moveTo>
                    <a:pt x="49682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10490"/>
                  </a:lnTo>
                  <a:lnTo>
                    <a:pt x="0" y="113893"/>
                  </a:lnTo>
                  <a:lnTo>
                    <a:pt x="0" y="114300"/>
                  </a:lnTo>
                  <a:lnTo>
                    <a:pt x="635" y="114300"/>
                  </a:lnTo>
                  <a:lnTo>
                    <a:pt x="635" y="115570"/>
                  </a:lnTo>
                  <a:lnTo>
                    <a:pt x="82296" y="115570"/>
                  </a:lnTo>
                  <a:lnTo>
                    <a:pt x="82296" y="114300"/>
                  </a:lnTo>
                  <a:lnTo>
                    <a:pt x="496760" y="114300"/>
                  </a:lnTo>
                  <a:lnTo>
                    <a:pt x="496760" y="113893"/>
                  </a:lnTo>
                  <a:lnTo>
                    <a:pt x="496760" y="110744"/>
                  </a:lnTo>
                  <a:lnTo>
                    <a:pt x="496824" y="4064"/>
                  </a:lnTo>
                  <a:lnTo>
                    <a:pt x="492252" y="4064"/>
                  </a:lnTo>
                  <a:lnTo>
                    <a:pt x="492252" y="110490"/>
                  </a:lnTo>
                  <a:lnTo>
                    <a:pt x="4445" y="110490"/>
                  </a:lnTo>
                  <a:lnTo>
                    <a:pt x="4445" y="3810"/>
                  </a:lnTo>
                  <a:lnTo>
                    <a:pt x="496824" y="3810"/>
                  </a:lnTo>
                  <a:lnTo>
                    <a:pt x="496824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90687" y="1132422"/>
              <a:ext cx="492759" cy="109855"/>
            </a:xfrm>
            <a:custGeom>
              <a:avLst/>
              <a:gdLst/>
              <a:ahLst/>
              <a:cxnLst/>
              <a:rect l="l" t="t" r="r" b="b"/>
              <a:pathLst>
                <a:path w="492759" h="109855">
                  <a:moveTo>
                    <a:pt x="492251" y="0"/>
                  </a:moveTo>
                  <a:lnTo>
                    <a:pt x="0" y="0"/>
                  </a:lnTo>
                  <a:lnTo>
                    <a:pt x="0" y="109637"/>
                  </a:lnTo>
                  <a:lnTo>
                    <a:pt x="492251" y="109637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7640" y="903731"/>
              <a:ext cx="1074420" cy="451484"/>
            </a:xfrm>
            <a:custGeom>
              <a:avLst/>
              <a:gdLst/>
              <a:ahLst/>
              <a:cxnLst/>
              <a:rect l="l" t="t" r="r" b="b"/>
              <a:pathLst>
                <a:path w="1074420" h="451484">
                  <a:moveTo>
                    <a:pt x="100584" y="284988"/>
                  </a:moveTo>
                  <a:lnTo>
                    <a:pt x="98082" y="276783"/>
                  </a:lnTo>
                  <a:lnTo>
                    <a:pt x="91249" y="269989"/>
                  </a:lnTo>
                  <a:lnTo>
                    <a:pt x="81076" y="265366"/>
                  </a:lnTo>
                  <a:lnTo>
                    <a:pt x="68580" y="263652"/>
                  </a:lnTo>
                  <a:lnTo>
                    <a:pt x="56070" y="265366"/>
                  </a:lnTo>
                  <a:lnTo>
                    <a:pt x="45910" y="269989"/>
                  </a:lnTo>
                  <a:lnTo>
                    <a:pt x="39065" y="276783"/>
                  </a:lnTo>
                  <a:lnTo>
                    <a:pt x="36576" y="284988"/>
                  </a:lnTo>
                  <a:lnTo>
                    <a:pt x="39103" y="293306"/>
                  </a:lnTo>
                  <a:lnTo>
                    <a:pt x="45999" y="300088"/>
                  </a:lnTo>
                  <a:lnTo>
                    <a:pt x="56184" y="304660"/>
                  </a:lnTo>
                  <a:lnTo>
                    <a:pt x="68580" y="306324"/>
                  </a:lnTo>
                  <a:lnTo>
                    <a:pt x="81076" y="304660"/>
                  </a:lnTo>
                  <a:lnTo>
                    <a:pt x="91249" y="300088"/>
                  </a:lnTo>
                  <a:lnTo>
                    <a:pt x="98082" y="293306"/>
                  </a:lnTo>
                  <a:lnTo>
                    <a:pt x="100584" y="284988"/>
                  </a:lnTo>
                  <a:close/>
                </a:path>
                <a:path w="1074420" h="451484">
                  <a:moveTo>
                    <a:pt x="496824" y="226568"/>
                  </a:moveTo>
                  <a:lnTo>
                    <a:pt x="496112" y="226568"/>
                  </a:lnTo>
                  <a:lnTo>
                    <a:pt x="496112" y="225298"/>
                  </a:lnTo>
                  <a:lnTo>
                    <a:pt x="711" y="225298"/>
                  </a:lnTo>
                  <a:lnTo>
                    <a:pt x="711" y="226568"/>
                  </a:lnTo>
                  <a:lnTo>
                    <a:pt x="0" y="226568"/>
                  </a:lnTo>
                  <a:lnTo>
                    <a:pt x="0" y="230378"/>
                  </a:lnTo>
                  <a:lnTo>
                    <a:pt x="0" y="337058"/>
                  </a:lnTo>
                  <a:lnTo>
                    <a:pt x="0" y="340868"/>
                  </a:lnTo>
                  <a:lnTo>
                    <a:pt x="496824" y="340868"/>
                  </a:lnTo>
                  <a:lnTo>
                    <a:pt x="496824" y="337058"/>
                  </a:lnTo>
                  <a:lnTo>
                    <a:pt x="4572" y="337058"/>
                  </a:lnTo>
                  <a:lnTo>
                    <a:pt x="4572" y="244640"/>
                  </a:lnTo>
                  <a:lnTo>
                    <a:pt x="492506" y="254431"/>
                  </a:lnTo>
                  <a:lnTo>
                    <a:pt x="492506" y="336804"/>
                  </a:lnTo>
                  <a:lnTo>
                    <a:pt x="496824" y="336804"/>
                  </a:lnTo>
                  <a:lnTo>
                    <a:pt x="496824" y="254508"/>
                  </a:lnTo>
                  <a:lnTo>
                    <a:pt x="496824" y="230378"/>
                  </a:lnTo>
                  <a:lnTo>
                    <a:pt x="496824" y="230124"/>
                  </a:lnTo>
                  <a:lnTo>
                    <a:pt x="496824" y="226568"/>
                  </a:lnTo>
                  <a:close/>
                </a:path>
                <a:path w="1074420" h="451484">
                  <a:moveTo>
                    <a:pt x="1021207" y="239395"/>
                  </a:moveTo>
                  <a:lnTo>
                    <a:pt x="1021194" y="235712"/>
                  </a:lnTo>
                  <a:lnTo>
                    <a:pt x="1020953" y="22606"/>
                  </a:lnTo>
                  <a:lnTo>
                    <a:pt x="959993" y="0"/>
                  </a:lnTo>
                  <a:lnTo>
                    <a:pt x="643128" y="225425"/>
                  </a:lnTo>
                  <a:lnTo>
                    <a:pt x="1001268" y="240792"/>
                  </a:lnTo>
                  <a:lnTo>
                    <a:pt x="1008888" y="235712"/>
                  </a:lnTo>
                  <a:lnTo>
                    <a:pt x="1021207" y="239395"/>
                  </a:lnTo>
                  <a:close/>
                </a:path>
                <a:path w="1074420" h="451484">
                  <a:moveTo>
                    <a:pt x="1074420" y="255270"/>
                  </a:moveTo>
                  <a:lnTo>
                    <a:pt x="1028865" y="241681"/>
                  </a:lnTo>
                  <a:lnTo>
                    <a:pt x="1021207" y="239395"/>
                  </a:lnTo>
                  <a:lnTo>
                    <a:pt x="1021207" y="241681"/>
                  </a:lnTo>
                  <a:lnTo>
                    <a:pt x="1001268" y="240792"/>
                  </a:lnTo>
                  <a:lnTo>
                    <a:pt x="677672" y="451104"/>
                  </a:lnTo>
                  <a:lnTo>
                    <a:pt x="1074420" y="451104"/>
                  </a:lnTo>
                  <a:lnTo>
                    <a:pt x="1074420" y="255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04859" y="1129372"/>
              <a:ext cx="297180" cy="226060"/>
            </a:xfrm>
            <a:custGeom>
              <a:avLst/>
              <a:gdLst/>
              <a:ahLst/>
              <a:cxnLst/>
              <a:rect l="l" t="t" r="r" b="b"/>
              <a:pathLst>
                <a:path w="297179" h="226059">
                  <a:moveTo>
                    <a:pt x="297129" y="0"/>
                  </a:moveTo>
                  <a:lnTo>
                    <a:pt x="0" y="0"/>
                  </a:lnTo>
                  <a:lnTo>
                    <a:pt x="0" y="225463"/>
                  </a:lnTo>
                  <a:lnTo>
                    <a:pt x="297129" y="225463"/>
                  </a:lnTo>
                  <a:lnTo>
                    <a:pt x="29712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03336" y="1127759"/>
              <a:ext cx="300355" cy="228600"/>
            </a:xfrm>
            <a:custGeom>
              <a:avLst/>
              <a:gdLst/>
              <a:ahLst/>
              <a:cxnLst/>
              <a:rect l="l" t="t" r="r" b="b"/>
              <a:pathLst>
                <a:path w="300354" h="228600">
                  <a:moveTo>
                    <a:pt x="199644" y="92710"/>
                  </a:moveTo>
                  <a:lnTo>
                    <a:pt x="196469" y="88900"/>
                  </a:lnTo>
                  <a:lnTo>
                    <a:pt x="192278" y="88392"/>
                  </a:lnTo>
                  <a:lnTo>
                    <a:pt x="186182" y="88392"/>
                  </a:lnTo>
                  <a:lnTo>
                    <a:pt x="182880" y="96139"/>
                  </a:lnTo>
                  <a:lnTo>
                    <a:pt x="188214" y="102743"/>
                  </a:lnTo>
                  <a:lnTo>
                    <a:pt x="190246" y="103632"/>
                  </a:lnTo>
                  <a:lnTo>
                    <a:pt x="190500" y="103632"/>
                  </a:lnTo>
                  <a:lnTo>
                    <a:pt x="190500" y="136779"/>
                  </a:lnTo>
                  <a:lnTo>
                    <a:pt x="185293" y="143256"/>
                  </a:lnTo>
                  <a:lnTo>
                    <a:pt x="95377" y="143256"/>
                  </a:lnTo>
                  <a:lnTo>
                    <a:pt x="89916" y="136779"/>
                  </a:lnTo>
                  <a:lnTo>
                    <a:pt x="89916" y="103632"/>
                  </a:lnTo>
                  <a:lnTo>
                    <a:pt x="90297" y="103632"/>
                  </a:lnTo>
                  <a:lnTo>
                    <a:pt x="93472" y="101346"/>
                  </a:lnTo>
                  <a:lnTo>
                    <a:pt x="94234" y="97409"/>
                  </a:lnTo>
                  <a:lnTo>
                    <a:pt x="94488" y="92710"/>
                  </a:lnTo>
                  <a:lnTo>
                    <a:pt x="91313" y="88900"/>
                  </a:lnTo>
                  <a:lnTo>
                    <a:pt x="87122" y="88392"/>
                  </a:lnTo>
                  <a:lnTo>
                    <a:pt x="80899" y="88392"/>
                  </a:lnTo>
                  <a:lnTo>
                    <a:pt x="77724" y="96139"/>
                  </a:lnTo>
                  <a:lnTo>
                    <a:pt x="83058" y="102743"/>
                  </a:lnTo>
                  <a:lnTo>
                    <a:pt x="85090" y="103632"/>
                  </a:lnTo>
                  <a:lnTo>
                    <a:pt x="85344" y="103632"/>
                  </a:lnTo>
                  <a:lnTo>
                    <a:pt x="85344" y="139192"/>
                  </a:lnTo>
                  <a:lnTo>
                    <a:pt x="92710" y="147828"/>
                  </a:lnTo>
                  <a:lnTo>
                    <a:pt x="187706" y="147828"/>
                  </a:lnTo>
                  <a:lnTo>
                    <a:pt x="195072" y="139192"/>
                  </a:lnTo>
                  <a:lnTo>
                    <a:pt x="195072" y="103632"/>
                  </a:lnTo>
                  <a:lnTo>
                    <a:pt x="195453" y="103632"/>
                  </a:lnTo>
                  <a:lnTo>
                    <a:pt x="198755" y="101346"/>
                  </a:lnTo>
                  <a:lnTo>
                    <a:pt x="199390" y="97409"/>
                  </a:lnTo>
                  <a:lnTo>
                    <a:pt x="199644" y="92710"/>
                  </a:lnTo>
                  <a:close/>
                </a:path>
                <a:path w="300354" h="228600">
                  <a:moveTo>
                    <a:pt x="288036" y="16510"/>
                  </a:moveTo>
                  <a:lnTo>
                    <a:pt x="287642" y="16510"/>
                  </a:lnTo>
                  <a:lnTo>
                    <a:pt x="287642" y="15240"/>
                  </a:lnTo>
                  <a:lnTo>
                    <a:pt x="14097" y="15240"/>
                  </a:lnTo>
                  <a:lnTo>
                    <a:pt x="14097" y="16510"/>
                  </a:lnTo>
                  <a:lnTo>
                    <a:pt x="13716" y="16510"/>
                  </a:lnTo>
                  <a:lnTo>
                    <a:pt x="13716" y="20320"/>
                  </a:lnTo>
                  <a:lnTo>
                    <a:pt x="13716" y="209550"/>
                  </a:lnTo>
                  <a:lnTo>
                    <a:pt x="13716" y="212090"/>
                  </a:lnTo>
                  <a:lnTo>
                    <a:pt x="14097" y="212090"/>
                  </a:lnTo>
                  <a:lnTo>
                    <a:pt x="14097" y="213360"/>
                  </a:lnTo>
                  <a:lnTo>
                    <a:pt x="287655" y="213360"/>
                  </a:lnTo>
                  <a:lnTo>
                    <a:pt x="287655" y="212090"/>
                  </a:lnTo>
                  <a:lnTo>
                    <a:pt x="288036" y="212090"/>
                  </a:lnTo>
                  <a:lnTo>
                    <a:pt x="288036" y="209550"/>
                  </a:lnTo>
                  <a:lnTo>
                    <a:pt x="18288" y="209550"/>
                  </a:lnTo>
                  <a:lnTo>
                    <a:pt x="18288" y="20320"/>
                  </a:lnTo>
                  <a:lnTo>
                    <a:pt x="283464" y="20320"/>
                  </a:lnTo>
                  <a:lnTo>
                    <a:pt x="283464" y="209042"/>
                  </a:lnTo>
                  <a:lnTo>
                    <a:pt x="288036" y="209042"/>
                  </a:lnTo>
                  <a:lnTo>
                    <a:pt x="288036" y="20320"/>
                  </a:lnTo>
                  <a:lnTo>
                    <a:pt x="288036" y="19812"/>
                  </a:lnTo>
                  <a:lnTo>
                    <a:pt x="288036" y="16510"/>
                  </a:lnTo>
                  <a:close/>
                </a:path>
                <a:path w="300354" h="228600">
                  <a:moveTo>
                    <a:pt x="300228" y="2159"/>
                  </a:moveTo>
                  <a:lnTo>
                    <a:pt x="299974" y="1016"/>
                  </a:lnTo>
                  <a:lnTo>
                    <a:pt x="298958" y="0"/>
                  </a:lnTo>
                  <a:lnTo>
                    <a:pt x="295656" y="0"/>
                  </a:lnTo>
                  <a:lnTo>
                    <a:pt x="295656" y="4572"/>
                  </a:lnTo>
                  <a:lnTo>
                    <a:pt x="295656" y="224282"/>
                  </a:lnTo>
                  <a:lnTo>
                    <a:pt x="4572" y="224282"/>
                  </a:lnTo>
                  <a:lnTo>
                    <a:pt x="4572" y="4572"/>
                  </a:lnTo>
                  <a:lnTo>
                    <a:pt x="295656" y="4572"/>
                  </a:lnTo>
                  <a:lnTo>
                    <a:pt x="295656" y="0"/>
                  </a:lnTo>
                  <a:lnTo>
                    <a:pt x="1016" y="0"/>
                  </a:lnTo>
                  <a:lnTo>
                    <a:pt x="0" y="1016"/>
                  </a:lnTo>
                  <a:lnTo>
                    <a:pt x="0" y="227584"/>
                  </a:lnTo>
                  <a:lnTo>
                    <a:pt x="1016" y="228600"/>
                  </a:lnTo>
                  <a:lnTo>
                    <a:pt x="298958" y="228600"/>
                  </a:lnTo>
                  <a:lnTo>
                    <a:pt x="299974" y="227584"/>
                  </a:lnTo>
                  <a:lnTo>
                    <a:pt x="300228" y="226441"/>
                  </a:lnTo>
                  <a:lnTo>
                    <a:pt x="300228" y="224282"/>
                  </a:lnTo>
                  <a:lnTo>
                    <a:pt x="300228" y="4572"/>
                  </a:lnTo>
                  <a:lnTo>
                    <a:pt x="300228" y="215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02039" y="1129283"/>
              <a:ext cx="99060" cy="226060"/>
            </a:xfrm>
            <a:custGeom>
              <a:avLst/>
              <a:gdLst/>
              <a:ahLst/>
              <a:cxnLst/>
              <a:rect l="l" t="t" r="r" b="b"/>
              <a:pathLst>
                <a:path w="99059" h="226059">
                  <a:moveTo>
                    <a:pt x="0" y="0"/>
                  </a:moveTo>
                  <a:lnTo>
                    <a:pt x="0" y="225551"/>
                  </a:lnTo>
                  <a:lnTo>
                    <a:pt x="99059" y="225551"/>
                  </a:lnTo>
                  <a:lnTo>
                    <a:pt x="99059" y="6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98992" y="1127759"/>
              <a:ext cx="105410" cy="228600"/>
            </a:xfrm>
            <a:custGeom>
              <a:avLst/>
              <a:gdLst/>
              <a:ahLst/>
              <a:cxnLst/>
              <a:rect l="l" t="t" r="r" b="b"/>
              <a:pathLst>
                <a:path w="105409" h="228600">
                  <a:moveTo>
                    <a:pt x="92964" y="24384"/>
                  </a:moveTo>
                  <a:lnTo>
                    <a:pt x="92710" y="23114"/>
                  </a:lnTo>
                  <a:lnTo>
                    <a:pt x="91948" y="22225"/>
                  </a:lnTo>
                  <a:lnTo>
                    <a:pt x="90805" y="22225"/>
                  </a:lnTo>
                  <a:lnTo>
                    <a:pt x="88265" y="21996"/>
                  </a:lnTo>
                  <a:lnTo>
                    <a:pt x="88265" y="26543"/>
                  </a:lnTo>
                  <a:lnTo>
                    <a:pt x="88265" y="209042"/>
                  </a:lnTo>
                  <a:lnTo>
                    <a:pt x="16764" y="209042"/>
                  </a:lnTo>
                  <a:lnTo>
                    <a:pt x="16764" y="20066"/>
                  </a:lnTo>
                  <a:lnTo>
                    <a:pt x="88265" y="26543"/>
                  </a:lnTo>
                  <a:lnTo>
                    <a:pt x="88265" y="21996"/>
                  </a:lnTo>
                  <a:lnTo>
                    <a:pt x="67246" y="20066"/>
                  </a:lnTo>
                  <a:lnTo>
                    <a:pt x="14605" y="15240"/>
                  </a:lnTo>
                  <a:lnTo>
                    <a:pt x="13208" y="15240"/>
                  </a:lnTo>
                  <a:lnTo>
                    <a:pt x="12192" y="16383"/>
                  </a:lnTo>
                  <a:lnTo>
                    <a:pt x="12192" y="212344"/>
                  </a:lnTo>
                  <a:lnTo>
                    <a:pt x="13208" y="213360"/>
                  </a:lnTo>
                  <a:lnTo>
                    <a:pt x="91694" y="213360"/>
                  </a:lnTo>
                  <a:lnTo>
                    <a:pt x="92964" y="212344"/>
                  </a:lnTo>
                  <a:lnTo>
                    <a:pt x="92964" y="209042"/>
                  </a:lnTo>
                  <a:lnTo>
                    <a:pt x="92964" y="24384"/>
                  </a:lnTo>
                  <a:close/>
                </a:path>
                <a:path w="105409" h="228600">
                  <a:moveTo>
                    <a:pt x="105156" y="7747"/>
                  </a:moveTo>
                  <a:lnTo>
                    <a:pt x="104140" y="6858"/>
                  </a:lnTo>
                  <a:lnTo>
                    <a:pt x="102997" y="6858"/>
                  </a:lnTo>
                  <a:lnTo>
                    <a:pt x="100584" y="6705"/>
                  </a:lnTo>
                  <a:lnTo>
                    <a:pt x="100584" y="11176"/>
                  </a:lnTo>
                  <a:lnTo>
                    <a:pt x="100584" y="224282"/>
                  </a:lnTo>
                  <a:lnTo>
                    <a:pt x="4572" y="224282"/>
                  </a:lnTo>
                  <a:lnTo>
                    <a:pt x="4572" y="4572"/>
                  </a:lnTo>
                  <a:lnTo>
                    <a:pt x="100584" y="11176"/>
                  </a:lnTo>
                  <a:lnTo>
                    <a:pt x="100584" y="6705"/>
                  </a:lnTo>
                  <a:lnTo>
                    <a:pt x="69469" y="4572"/>
                  </a:lnTo>
                  <a:lnTo>
                    <a:pt x="2413" y="0"/>
                  </a:lnTo>
                  <a:lnTo>
                    <a:pt x="1651" y="0"/>
                  </a:lnTo>
                  <a:lnTo>
                    <a:pt x="1270" y="254"/>
                  </a:lnTo>
                  <a:lnTo>
                    <a:pt x="762" y="508"/>
                  </a:lnTo>
                  <a:lnTo>
                    <a:pt x="254" y="1016"/>
                  </a:lnTo>
                  <a:lnTo>
                    <a:pt x="0" y="1651"/>
                  </a:lnTo>
                  <a:lnTo>
                    <a:pt x="0" y="227584"/>
                  </a:lnTo>
                  <a:lnTo>
                    <a:pt x="1016" y="228600"/>
                  </a:lnTo>
                  <a:lnTo>
                    <a:pt x="104013" y="228600"/>
                  </a:lnTo>
                  <a:lnTo>
                    <a:pt x="104902" y="227584"/>
                  </a:lnTo>
                  <a:lnTo>
                    <a:pt x="105156" y="226441"/>
                  </a:lnTo>
                  <a:lnTo>
                    <a:pt x="105156" y="224282"/>
                  </a:lnTo>
                  <a:lnTo>
                    <a:pt x="105156" y="774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71331" y="903731"/>
              <a:ext cx="376555" cy="226060"/>
            </a:xfrm>
            <a:custGeom>
              <a:avLst/>
              <a:gdLst/>
              <a:ahLst/>
              <a:cxnLst/>
              <a:rect l="l" t="t" r="r" b="b"/>
              <a:pathLst>
                <a:path w="376554" h="226059">
                  <a:moveTo>
                    <a:pt x="376377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376377" y="225551"/>
                  </a:lnTo>
                  <a:lnTo>
                    <a:pt x="37637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48828" y="901699"/>
              <a:ext cx="601980" cy="1056640"/>
            </a:xfrm>
            <a:custGeom>
              <a:avLst/>
              <a:gdLst/>
              <a:ahLst/>
              <a:cxnLst/>
              <a:rect l="l" t="t" r="r" b="b"/>
              <a:pathLst>
                <a:path w="601979" h="1056639">
                  <a:moveTo>
                    <a:pt x="477012" y="98171"/>
                  </a:moveTo>
                  <a:lnTo>
                    <a:pt x="476758" y="93218"/>
                  </a:lnTo>
                  <a:lnTo>
                    <a:pt x="472821" y="88900"/>
                  </a:lnTo>
                  <a:lnTo>
                    <a:pt x="459740" y="88900"/>
                  </a:lnTo>
                  <a:lnTo>
                    <a:pt x="455676" y="98679"/>
                  </a:lnTo>
                  <a:lnTo>
                    <a:pt x="463296" y="106299"/>
                  </a:lnTo>
                  <a:lnTo>
                    <a:pt x="465709" y="107188"/>
                  </a:lnTo>
                  <a:lnTo>
                    <a:pt x="466344" y="107188"/>
                  </a:lnTo>
                  <a:lnTo>
                    <a:pt x="466344" y="137287"/>
                  </a:lnTo>
                  <a:lnTo>
                    <a:pt x="459994" y="143764"/>
                  </a:lnTo>
                  <a:lnTo>
                    <a:pt x="353949" y="143764"/>
                  </a:lnTo>
                  <a:lnTo>
                    <a:pt x="347472" y="137287"/>
                  </a:lnTo>
                  <a:lnTo>
                    <a:pt x="347472" y="107188"/>
                  </a:lnTo>
                  <a:lnTo>
                    <a:pt x="349377" y="107188"/>
                  </a:lnTo>
                  <a:lnTo>
                    <a:pt x="353568" y="103632"/>
                  </a:lnTo>
                  <a:lnTo>
                    <a:pt x="353568" y="93218"/>
                  </a:lnTo>
                  <a:lnTo>
                    <a:pt x="349758" y="88900"/>
                  </a:lnTo>
                  <a:lnTo>
                    <a:pt x="337566" y="88900"/>
                  </a:lnTo>
                  <a:lnTo>
                    <a:pt x="333756" y="98679"/>
                  </a:lnTo>
                  <a:lnTo>
                    <a:pt x="340868" y="106299"/>
                  </a:lnTo>
                  <a:lnTo>
                    <a:pt x="342900" y="107137"/>
                  </a:lnTo>
                  <a:lnTo>
                    <a:pt x="342900" y="129413"/>
                  </a:lnTo>
                  <a:lnTo>
                    <a:pt x="344373" y="136715"/>
                  </a:lnTo>
                  <a:lnTo>
                    <a:pt x="348399" y="142735"/>
                  </a:lnTo>
                  <a:lnTo>
                    <a:pt x="354418" y="146837"/>
                  </a:lnTo>
                  <a:lnTo>
                    <a:pt x="361823" y="148336"/>
                  </a:lnTo>
                  <a:lnTo>
                    <a:pt x="452120" y="148336"/>
                  </a:lnTo>
                  <a:lnTo>
                    <a:pt x="459333" y="146837"/>
                  </a:lnTo>
                  <a:lnTo>
                    <a:pt x="465328" y="142735"/>
                  </a:lnTo>
                  <a:lnTo>
                    <a:pt x="469404" y="136715"/>
                  </a:lnTo>
                  <a:lnTo>
                    <a:pt x="470916" y="129413"/>
                  </a:lnTo>
                  <a:lnTo>
                    <a:pt x="470916" y="107188"/>
                  </a:lnTo>
                  <a:lnTo>
                    <a:pt x="472567" y="107188"/>
                  </a:lnTo>
                  <a:lnTo>
                    <a:pt x="477012" y="103632"/>
                  </a:lnTo>
                  <a:lnTo>
                    <a:pt x="477012" y="98171"/>
                  </a:lnTo>
                  <a:close/>
                </a:path>
                <a:path w="601979" h="1056639">
                  <a:moveTo>
                    <a:pt x="533400" y="710057"/>
                  </a:moveTo>
                  <a:lnTo>
                    <a:pt x="533323" y="709904"/>
                  </a:lnTo>
                  <a:lnTo>
                    <a:pt x="529488" y="665226"/>
                  </a:lnTo>
                  <a:lnTo>
                    <a:pt x="528307" y="660717"/>
                  </a:lnTo>
                  <a:lnTo>
                    <a:pt x="528307" y="710641"/>
                  </a:lnTo>
                  <a:lnTo>
                    <a:pt x="526808" y="713968"/>
                  </a:lnTo>
                  <a:lnTo>
                    <a:pt x="526808" y="725728"/>
                  </a:lnTo>
                  <a:lnTo>
                    <a:pt x="523125" y="762469"/>
                  </a:lnTo>
                  <a:lnTo>
                    <a:pt x="513029" y="795375"/>
                  </a:lnTo>
                  <a:lnTo>
                    <a:pt x="508889" y="784606"/>
                  </a:lnTo>
                  <a:lnTo>
                    <a:pt x="508889" y="797483"/>
                  </a:lnTo>
                  <a:lnTo>
                    <a:pt x="507682" y="812152"/>
                  </a:lnTo>
                  <a:lnTo>
                    <a:pt x="506260" y="814793"/>
                  </a:lnTo>
                  <a:lnTo>
                    <a:pt x="499960" y="822934"/>
                  </a:lnTo>
                  <a:lnTo>
                    <a:pt x="498525" y="823709"/>
                  </a:lnTo>
                  <a:lnTo>
                    <a:pt x="498525" y="829221"/>
                  </a:lnTo>
                  <a:lnTo>
                    <a:pt x="484162" y="855967"/>
                  </a:lnTo>
                  <a:lnTo>
                    <a:pt x="463092" y="881710"/>
                  </a:lnTo>
                  <a:lnTo>
                    <a:pt x="463156" y="880478"/>
                  </a:lnTo>
                  <a:lnTo>
                    <a:pt x="463397" y="861021"/>
                  </a:lnTo>
                  <a:lnTo>
                    <a:pt x="458368" y="842175"/>
                  </a:lnTo>
                  <a:lnTo>
                    <a:pt x="458368" y="880478"/>
                  </a:lnTo>
                  <a:lnTo>
                    <a:pt x="451358" y="894588"/>
                  </a:lnTo>
                  <a:lnTo>
                    <a:pt x="446024" y="899922"/>
                  </a:lnTo>
                  <a:lnTo>
                    <a:pt x="438721" y="902360"/>
                  </a:lnTo>
                  <a:lnTo>
                    <a:pt x="438721" y="906221"/>
                  </a:lnTo>
                  <a:lnTo>
                    <a:pt x="412648" y="927747"/>
                  </a:lnTo>
                  <a:lnTo>
                    <a:pt x="385724" y="942200"/>
                  </a:lnTo>
                  <a:lnTo>
                    <a:pt x="393331" y="923798"/>
                  </a:lnTo>
                  <a:lnTo>
                    <a:pt x="395947" y="901141"/>
                  </a:lnTo>
                  <a:lnTo>
                    <a:pt x="428498" y="907288"/>
                  </a:lnTo>
                  <a:lnTo>
                    <a:pt x="436460" y="906741"/>
                  </a:lnTo>
                  <a:lnTo>
                    <a:pt x="438721" y="906221"/>
                  </a:lnTo>
                  <a:lnTo>
                    <a:pt x="438721" y="902360"/>
                  </a:lnTo>
                  <a:lnTo>
                    <a:pt x="438023" y="902589"/>
                  </a:lnTo>
                  <a:lnTo>
                    <a:pt x="428117" y="902589"/>
                  </a:lnTo>
                  <a:lnTo>
                    <a:pt x="396506" y="896366"/>
                  </a:lnTo>
                  <a:lnTo>
                    <a:pt x="396621" y="895375"/>
                  </a:lnTo>
                  <a:lnTo>
                    <a:pt x="394716" y="859282"/>
                  </a:lnTo>
                  <a:lnTo>
                    <a:pt x="391718" y="840562"/>
                  </a:lnTo>
                  <a:lnTo>
                    <a:pt x="391718" y="893927"/>
                  </a:lnTo>
                  <a:lnTo>
                    <a:pt x="391680" y="894245"/>
                  </a:lnTo>
                  <a:lnTo>
                    <a:pt x="391172" y="894016"/>
                  </a:lnTo>
                  <a:lnTo>
                    <a:pt x="391172" y="899134"/>
                  </a:lnTo>
                  <a:lnTo>
                    <a:pt x="388912" y="920965"/>
                  </a:lnTo>
                  <a:lnTo>
                    <a:pt x="381609" y="940104"/>
                  </a:lnTo>
                  <a:lnTo>
                    <a:pt x="369951" y="950607"/>
                  </a:lnTo>
                  <a:lnTo>
                    <a:pt x="367030" y="951865"/>
                  </a:lnTo>
                  <a:lnTo>
                    <a:pt x="363728" y="952500"/>
                  </a:lnTo>
                  <a:lnTo>
                    <a:pt x="360299" y="952500"/>
                  </a:lnTo>
                  <a:lnTo>
                    <a:pt x="355155" y="951382"/>
                  </a:lnTo>
                  <a:lnTo>
                    <a:pt x="355155" y="956500"/>
                  </a:lnTo>
                  <a:lnTo>
                    <a:pt x="342201" y="961097"/>
                  </a:lnTo>
                  <a:lnTo>
                    <a:pt x="317195" y="967282"/>
                  </a:lnTo>
                  <a:lnTo>
                    <a:pt x="291922" y="970965"/>
                  </a:lnTo>
                  <a:lnTo>
                    <a:pt x="277418" y="971664"/>
                  </a:lnTo>
                  <a:lnTo>
                    <a:pt x="278917" y="971042"/>
                  </a:lnTo>
                  <a:lnTo>
                    <a:pt x="289763" y="966533"/>
                  </a:lnTo>
                  <a:lnTo>
                    <a:pt x="309727" y="940054"/>
                  </a:lnTo>
                  <a:lnTo>
                    <a:pt x="312648" y="932853"/>
                  </a:lnTo>
                  <a:lnTo>
                    <a:pt x="326517" y="944410"/>
                  </a:lnTo>
                  <a:lnTo>
                    <a:pt x="344373" y="954265"/>
                  </a:lnTo>
                  <a:lnTo>
                    <a:pt x="355155" y="956500"/>
                  </a:lnTo>
                  <a:lnTo>
                    <a:pt x="355155" y="951382"/>
                  </a:lnTo>
                  <a:lnTo>
                    <a:pt x="345427" y="949261"/>
                  </a:lnTo>
                  <a:lnTo>
                    <a:pt x="328523" y="939711"/>
                  </a:lnTo>
                  <a:lnTo>
                    <a:pt x="314617" y="928027"/>
                  </a:lnTo>
                  <a:lnTo>
                    <a:pt x="326491" y="898817"/>
                  </a:lnTo>
                  <a:lnTo>
                    <a:pt x="333502" y="869556"/>
                  </a:lnTo>
                  <a:lnTo>
                    <a:pt x="355003" y="883005"/>
                  </a:lnTo>
                  <a:lnTo>
                    <a:pt x="391172" y="899134"/>
                  </a:lnTo>
                  <a:lnTo>
                    <a:pt x="391172" y="894016"/>
                  </a:lnTo>
                  <a:lnTo>
                    <a:pt x="356450" y="878205"/>
                  </a:lnTo>
                  <a:lnTo>
                    <a:pt x="334708" y="864489"/>
                  </a:lnTo>
                  <a:lnTo>
                    <a:pt x="339356" y="845146"/>
                  </a:lnTo>
                  <a:lnTo>
                    <a:pt x="342163" y="823404"/>
                  </a:lnTo>
                  <a:lnTo>
                    <a:pt x="352310" y="826439"/>
                  </a:lnTo>
                  <a:lnTo>
                    <a:pt x="385533" y="833158"/>
                  </a:lnTo>
                  <a:lnTo>
                    <a:pt x="389890" y="859790"/>
                  </a:lnTo>
                  <a:lnTo>
                    <a:pt x="391718" y="893927"/>
                  </a:lnTo>
                  <a:lnTo>
                    <a:pt x="391718" y="840562"/>
                  </a:lnTo>
                  <a:lnTo>
                    <a:pt x="390702" y="834212"/>
                  </a:lnTo>
                  <a:lnTo>
                    <a:pt x="403377" y="836764"/>
                  </a:lnTo>
                  <a:lnTo>
                    <a:pt x="446913" y="840232"/>
                  </a:lnTo>
                  <a:lnTo>
                    <a:pt x="452501" y="839876"/>
                  </a:lnTo>
                  <a:lnTo>
                    <a:pt x="458165" y="860005"/>
                  </a:lnTo>
                  <a:lnTo>
                    <a:pt x="458368" y="880478"/>
                  </a:lnTo>
                  <a:lnTo>
                    <a:pt x="458368" y="842175"/>
                  </a:lnTo>
                  <a:lnTo>
                    <a:pt x="457669" y="839546"/>
                  </a:lnTo>
                  <a:lnTo>
                    <a:pt x="470560" y="838720"/>
                  </a:lnTo>
                  <a:lnTo>
                    <a:pt x="484289" y="835406"/>
                  </a:lnTo>
                  <a:lnTo>
                    <a:pt x="489686" y="834110"/>
                  </a:lnTo>
                  <a:lnTo>
                    <a:pt x="498525" y="829221"/>
                  </a:lnTo>
                  <a:lnTo>
                    <a:pt x="498525" y="823709"/>
                  </a:lnTo>
                  <a:lnTo>
                    <a:pt x="487045" y="829906"/>
                  </a:lnTo>
                  <a:lnTo>
                    <a:pt x="469353" y="834047"/>
                  </a:lnTo>
                  <a:lnTo>
                    <a:pt x="456412" y="834859"/>
                  </a:lnTo>
                  <a:lnTo>
                    <a:pt x="456031" y="833399"/>
                  </a:lnTo>
                  <a:lnTo>
                    <a:pt x="451180" y="822769"/>
                  </a:lnTo>
                  <a:lnTo>
                    <a:pt x="451180" y="835177"/>
                  </a:lnTo>
                  <a:lnTo>
                    <a:pt x="447421" y="835406"/>
                  </a:lnTo>
                  <a:lnTo>
                    <a:pt x="404304" y="831900"/>
                  </a:lnTo>
                  <a:lnTo>
                    <a:pt x="389864" y="828967"/>
                  </a:lnTo>
                  <a:lnTo>
                    <a:pt x="388124" y="818070"/>
                  </a:lnTo>
                  <a:lnTo>
                    <a:pt x="384670" y="804227"/>
                  </a:lnTo>
                  <a:lnTo>
                    <a:pt x="384670" y="827913"/>
                  </a:lnTo>
                  <a:lnTo>
                    <a:pt x="353466" y="821550"/>
                  </a:lnTo>
                  <a:lnTo>
                    <a:pt x="342811" y="818362"/>
                  </a:lnTo>
                  <a:lnTo>
                    <a:pt x="346621" y="789012"/>
                  </a:lnTo>
                  <a:lnTo>
                    <a:pt x="355155" y="787908"/>
                  </a:lnTo>
                  <a:lnTo>
                    <a:pt x="374827" y="785380"/>
                  </a:lnTo>
                  <a:lnTo>
                    <a:pt x="383222" y="818997"/>
                  </a:lnTo>
                  <a:lnTo>
                    <a:pt x="384670" y="827913"/>
                  </a:lnTo>
                  <a:lnTo>
                    <a:pt x="384670" y="804227"/>
                  </a:lnTo>
                  <a:lnTo>
                    <a:pt x="379806" y="784733"/>
                  </a:lnTo>
                  <a:lnTo>
                    <a:pt x="402323" y="781824"/>
                  </a:lnTo>
                  <a:lnTo>
                    <a:pt x="421055" y="777354"/>
                  </a:lnTo>
                  <a:lnTo>
                    <a:pt x="436499" y="803021"/>
                  </a:lnTo>
                  <a:lnTo>
                    <a:pt x="450837" y="833920"/>
                  </a:lnTo>
                  <a:lnTo>
                    <a:pt x="451180" y="835177"/>
                  </a:lnTo>
                  <a:lnTo>
                    <a:pt x="451180" y="822769"/>
                  </a:lnTo>
                  <a:lnTo>
                    <a:pt x="441071" y="800608"/>
                  </a:lnTo>
                  <a:lnTo>
                    <a:pt x="426275" y="776109"/>
                  </a:lnTo>
                  <a:lnTo>
                    <a:pt x="456145" y="768959"/>
                  </a:lnTo>
                  <a:lnTo>
                    <a:pt x="484860" y="757339"/>
                  </a:lnTo>
                  <a:lnTo>
                    <a:pt x="501015" y="778497"/>
                  </a:lnTo>
                  <a:lnTo>
                    <a:pt x="508889" y="797483"/>
                  </a:lnTo>
                  <a:lnTo>
                    <a:pt x="508889" y="784606"/>
                  </a:lnTo>
                  <a:lnTo>
                    <a:pt x="506171" y="777532"/>
                  </a:lnTo>
                  <a:lnTo>
                    <a:pt x="489597" y="755421"/>
                  </a:lnTo>
                  <a:lnTo>
                    <a:pt x="497497" y="752221"/>
                  </a:lnTo>
                  <a:lnTo>
                    <a:pt x="524027" y="732345"/>
                  </a:lnTo>
                  <a:lnTo>
                    <a:pt x="526808" y="725728"/>
                  </a:lnTo>
                  <a:lnTo>
                    <a:pt x="526808" y="713968"/>
                  </a:lnTo>
                  <a:lnTo>
                    <a:pt x="519201" y="730783"/>
                  </a:lnTo>
                  <a:lnTo>
                    <a:pt x="492785" y="749376"/>
                  </a:lnTo>
                  <a:lnTo>
                    <a:pt x="486168" y="751928"/>
                  </a:lnTo>
                  <a:lnTo>
                    <a:pt x="481291" y="747280"/>
                  </a:lnTo>
                  <a:lnTo>
                    <a:pt x="481291" y="753795"/>
                  </a:lnTo>
                  <a:lnTo>
                    <a:pt x="451827" y="765136"/>
                  </a:lnTo>
                  <a:lnTo>
                    <a:pt x="423570" y="771626"/>
                  </a:lnTo>
                  <a:lnTo>
                    <a:pt x="419531" y="764921"/>
                  </a:lnTo>
                  <a:lnTo>
                    <a:pt x="418338" y="763270"/>
                  </a:lnTo>
                  <a:lnTo>
                    <a:pt x="418338" y="772833"/>
                  </a:lnTo>
                  <a:lnTo>
                    <a:pt x="398818" y="777303"/>
                  </a:lnTo>
                  <a:lnTo>
                    <a:pt x="378587" y="779843"/>
                  </a:lnTo>
                  <a:lnTo>
                    <a:pt x="376999" y="773442"/>
                  </a:lnTo>
                  <a:lnTo>
                    <a:pt x="373608" y="763066"/>
                  </a:lnTo>
                  <a:lnTo>
                    <a:pt x="373608" y="780478"/>
                  </a:lnTo>
                  <a:lnTo>
                    <a:pt x="347306" y="783767"/>
                  </a:lnTo>
                  <a:lnTo>
                    <a:pt x="347611" y="781405"/>
                  </a:lnTo>
                  <a:lnTo>
                    <a:pt x="348361" y="762685"/>
                  </a:lnTo>
                  <a:lnTo>
                    <a:pt x="364566" y="754913"/>
                  </a:lnTo>
                  <a:lnTo>
                    <a:pt x="365556" y="754329"/>
                  </a:lnTo>
                  <a:lnTo>
                    <a:pt x="372173" y="774687"/>
                  </a:lnTo>
                  <a:lnTo>
                    <a:pt x="373608" y="780478"/>
                  </a:lnTo>
                  <a:lnTo>
                    <a:pt x="373608" y="763066"/>
                  </a:lnTo>
                  <a:lnTo>
                    <a:pt x="369912" y="751751"/>
                  </a:lnTo>
                  <a:lnTo>
                    <a:pt x="393649" y="737717"/>
                  </a:lnTo>
                  <a:lnTo>
                    <a:pt x="415175" y="767562"/>
                  </a:lnTo>
                  <a:lnTo>
                    <a:pt x="418338" y="772833"/>
                  </a:lnTo>
                  <a:lnTo>
                    <a:pt x="418338" y="763270"/>
                  </a:lnTo>
                  <a:lnTo>
                    <a:pt x="398005" y="735139"/>
                  </a:lnTo>
                  <a:lnTo>
                    <a:pt x="419976" y="722134"/>
                  </a:lnTo>
                  <a:lnTo>
                    <a:pt x="432663" y="712685"/>
                  </a:lnTo>
                  <a:lnTo>
                    <a:pt x="459740" y="733171"/>
                  </a:lnTo>
                  <a:lnTo>
                    <a:pt x="481291" y="753795"/>
                  </a:lnTo>
                  <a:lnTo>
                    <a:pt x="481291" y="747280"/>
                  </a:lnTo>
                  <a:lnTo>
                    <a:pt x="462915" y="729742"/>
                  </a:lnTo>
                  <a:lnTo>
                    <a:pt x="436651" y="709726"/>
                  </a:lnTo>
                  <a:lnTo>
                    <a:pt x="464286" y="689140"/>
                  </a:lnTo>
                  <a:lnTo>
                    <a:pt x="485406" y="667842"/>
                  </a:lnTo>
                  <a:lnTo>
                    <a:pt x="492785" y="670674"/>
                  </a:lnTo>
                  <a:lnTo>
                    <a:pt x="519201" y="689330"/>
                  </a:lnTo>
                  <a:lnTo>
                    <a:pt x="528180" y="709193"/>
                  </a:lnTo>
                  <a:lnTo>
                    <a:pt x="528307" y="710641"/>
                  </a:lnTo>
                  <a:lnTo>
                    <a:pt x="528307" y="660717"/>
                  </a:lnTo>
                  <a:lnTo>
                    <a:pt x="526821" y="655053"/>
                  </a:lnTo>
                  <a:lnTo>
                    <a:pt x="526821" y="694334"/>
                  </a:lnTo>
                  <a:lnTo>
                    <a:pt x="524027" y="687628"/>
                  </a:lnTo>
                  <a:lnTo>
                    <a:pt x="497497" y="667664"/>
                  </a:lnTo>
                  <a:lnTo>
                    <a:pt x="488988" y="664222"/>
                  </a:lnTo>
                  <a:lnTo>
                    <a:pt x="495642" y="657517"/>
                  </a:lnTo>
                  <a:lnTo>
                    <a:pt x="512152" y="628865"/>
                  </a:lnTo>
                  <a:lnTo>
                    <a:pt x="512076" y="620433"/>
                  </a:lnTo>
                  <a:lnTo>
                    <a:pt x="524027" y="663702"/>
                  </a:lnTo>
                  <a:lnTo>
                    <a:pt x="526821" y="694334"/>
                  </a:lnTo>
                  <a:lnTo>
                    <a:pt x="526821" y="655053"/>
                  </a:lnTo>
                  <a:lnTo>
                    <a:pt x="518134" y="621868"/>
                  </a:lnTo>
                  <a:lnTo>
                    <a:pt x="511962" y="608215"/>
                  </a:lnTo>
                  <a:lnTo>
                    <a:pt x="511937" y="604774"/>
                  </a:lnTo>
                  <a:lnTo>
                    <a:pt x="508203" y="599897"/>
                  </a:lnTo>
                  <a:lnTo>
                    <a:pt x="507314" y="597928"/>
                  </a:lnTo>
                  <a:lnTo>
                    <a:pt x="507314" y="610006"/>
                  </a:lnTo>
                  <a:lnTo>
                    <a:pt x="507009" y="629500"/>
                  </a:lnTo>
                  <a:lnTo>
                    <a:pt x="490156" y="656971"/>
                  </a:lnTo>
                  <a:lnTo>
                    <a:pt x="484568" y="662432"/>
                  </a:lnTo>
                  <a:lnTo>
                    <a:pt x="480834" y="660920"/>
                  </a:lnTo>
                  <a:lnTo>
                    <a:pt x="480834" y="666064"/>
                  </a:lnTo>
                  <a:lnTo>
                    <a:pt x="458812" y="687552"/>
                  </a:lnTo>
                  <a:lnTo>
                    <a:pt x="432663" y="706678"/>
                  </a:lnTo>
                  <a:lnTo>
                    <a:pt x="429742" y="704443"/>
                  </a:lnTo>
                  <a:lnTo>
                    <a:pt x="428637" y="703745"/>
                  </a:lnTo>
                  <a:lnTo>
                    <a:pt x="428637" y="709625"/>
                  </a:lnTo>
                  <a:lnTo>
                    <a:pt x="415010" y="719594"/>
                  </a:lnTo>
                  <a:lnTo>
                    <a:pt x="395185" y="731240"/>
                  </a:lnTo>
                  <a:lnTo>
                    <a:pt x="392569" y="727608"/>
                  </a:lnTo>
                  <a:lnTo>
                    <a:pt x="390817" y="725512"/>
                  </a:lnTo>
                  <a:lnTo>
                    <a:pt x="390817" y="733793"/>
                  </a:lnTo>
                  <a:lnTo>
                    <a:pt x="368363" y="746988"/>
                  </a:lnTo>
                  <a:lnTo>
                    <a:pt x="364007" y="733602"/>
                  </a:lnTo>
                  <a:lnTo>
                    <a:pt x="364007" y="749541"/>
                  </a:lnTo>
                  <a:lnTo>
                    <a:pt x="360756" y="751446"/>
                  </a:lnTo>
                  <a:lnTo>
                    <a:pt x="348576" y="757275"/>
                  </a:lnTo>
                  <a:lnTo>
                    <a:pt x="349148" y="743064"/>
                  </a:lnTo>
                  <a:lnTo>
                    <a:pt x="358648" y="733018"/>
                  </a:lnTo>
                  <a:lnTo>
                    <a:pt x="364007" y="749541"/>
                  </a:lnTo>
                  <a:lnTo>
                    <a:pt x="364007" y="733602"/>
                  </a:lnTo>
                  <a:lnTo>
                    <a:pt x="362445" y="728802"/>
                  </a:lnTo>
                  <a:lnTo>
                    <a:pt x="374726" y="714032"/>
                  </a:lnTo>
                  <a:lnTo>
                    <a:pt x="388556" y="730643"/>
                  </a:lnTo>
                  <a:lnTo>
                    <a:pt x="390817" y="733793"/>
                  </a:lnTo>
                  <a:lnTo>
                    <a:pt x="390817" y="725512"/>
                  </a:lnTo>
                  <a:lnTo>
                    <a:pt x="377977" y="710120"/>
                  </a:lnTo>
                  <a:lnTo>
                    <a:pt x="392595" y="692518"/>
                  </a:lnTo>
                  <a:lnTo>
                    <a:pt x="395579" y="688365"/>
                  </a:lnTo>
                  <a:lnTo>
                    <a:pt x="426796" y="708228"/>
                  </a:lnTo>
                  <a:lnTo>
                    <a:pt x="428637" y="709625"/>
                  </a:lnTo>
                  <a:lnTo>
                    <a:pt x="428637" y="703745"/>
                  </a:lnTo>
                  <a:lnTo>
                    <a:pt x="398399" y="684415"/>
                  </a:lnTo>
                  <a:lnTo>
                    <a:pt x="419442" y="655104"/>
                  </a:lnTo>
                  <a:lnTo>
                    <a:pt x="423481" y="648335"/>
                  </a:lnTo>
                  <a:lnTo>
                    <a:pt x="451827" y="654862"/>
                  </a:lnTo>
                  <a:lnTo>
                    <a:pt x="480834" y="666064"/>
                  </a:lnTo>
                  <a:lnTo>
                    <a:pt x="480834" y="660920"/>
                  </a:lnTo>
                  <a:lnTo>
                    <a:pt x="456145" y="650900"/>
                  </a:lnTo>
                  <a:lnTo>
                    <a:pt x="426212" y="643750"/>
                  </a:lnTo>
                  <a:lnTo>
                    <a:pt x="440817" y="619252"/>
                  </a:lnTo>
                  <a:lnTo>
                    <a:pt x="455815" y="586536"/>
                  </a:lnTo>
                  <a:lnTo>
                    <a:pt x="456222" y="585012"/>
                  </a:lnTo>
                  <a:lnTo>
                    <a:pt x="469341" y="585825"/>
                  </a:lnTo>
                  <a:lnTo>
                    <a:pt x="486930" y="589965"/>
                  </a:lnTo>
                  <a:lnTo>
                    <a:pt x="499783" y="596938"/>
                  </a:lnTo>
                  <a:lnTo>
                    <a:pt x="503237" y="601446"/>
                  </a:lnTo>
                  <a:lnTo>
                    <a:pt x="507314" y="610006"/>
                  </a:lnTo>
                  <a:lnTo>
                    <a:pt x="507314" y="597928"/>
                  </a:lnTo>
                  <a:lnTo>
                    <a:pt x="499872" y="581418"/>
                  </a:lnTo>
                  <a:lnTo>
                    <a:pt x="498144" y="578840"/>
                  </a:lnTo>
                  <a:lnTo>
                    <a:pt x="498144" y="590740"/>
                  </a:lnTo>
                  <a:lnTo>
                    <a:pt x="489432" y="585876"/>
                  </a:lnTo>
                  <a:lnTo>
                    <a:pt x="483666" y="584454"/>
                  </a:lnTo>
                  <a:lnTo>
                    <a:pt x="470306" y="581190"/>
                  </a:lnTo>
                  <a:lnTo>
                    <a:pt x="457479" y="580351"/>
                  </a:lnTo>
                  <a:lnTo>
                    <a:pt x="463245" y="558901"/>
                  </a:lnTo>
                  <a:lnTo>
                    <a:pt x="462991" y="538645"/>
                  </a:lnTo>
                  <a:lnTo>
                    <a:pt x="466585" y="542213"/>
                  </a:lnTo>
                  <a:lnTo>
                    <a:pt x="492429" y="578713"/>
                  </a:lnTo>
                  <a:lnTo>
                    <a:pt x="498144" y="590740"/>
                  </a:lnTo>
                  <a:lnTo>
                    <a:pt x="498144" y="578840"/>
                  </a:lnTo>
                  <a:lnTo>
                    <a:pt x="475259" y="544652"/>
                  </a:lnTo>
                  <a:lnTo>
                    <a:pt x="458393" y="526808"/>
                  </a:lnTo>
                  <a:lnTo>
                    <a:pt x="458393" y="539445"/>
                  </a:lnTo>
                  <a:lnTo>
                    <a:pt x="458089" y="559904"/>
                  </a:lnTo>
                  <a:lnTo>
                    <a:pt x="452412" y="580009"/>
                  </a:lnTo>
                  <a:lnTo>
                    <a:pt x="451091" y="579932"/>
                  </a:lnTo>
                  <a:lnTo>
                    <a:pt x="451091" y="584682"/>
                  </a:lnTo>
                  <a:lnTo>
                    <a:pt x="450723" y="586003"/>
                  </a:lnTo>
                  <a:lnTo>
                    <a:pt x="436499" y="616966"/>
                  </a:lnTo>
                  <a:lnTo>
                    <a:pt x="421106" y="642531"/>
                  </a:lnTo>
                  <a:lnTo>
                    <a:pt x="418325" y="641870"/>
                  </a:lnTo>
                  <a:lnTo>
                    <a:pt x="418325" y="647153"/>
                  </a:lnTo>
                  <a:lnTo>
                    <a:pt x="415188" y="652373"/>
                  </a:lnTo>
                  <a:lnTo>
                    <a:pt x="394093" y="681659"/>
                  </a:lnTo>
                  <a:lnTo>
                    <a:pt x="391248" y="679843"/>
                  </a:lnTo>
                  <a:lnTo>
                    <a:pt x="391248" y="685609"/>
                  </a:lnTo>
                  <a:lnTo>
                    <a:pt x="388493" y="689444"/>
                  </a:lnTo>
                  <a:lnTo>
                    <a:pt x="374637" y="706107"/>
                  </a:lnTo>
                  <a:lnTo>
                    <a:pt x="371398" y="702221"/>
                  </a:lnTo>
                  <a:lnTo>
                    <a:pt x="371398" y="710006"/>
                  </a:lnTo>
                  <a:lnTo>
                    <a:pt x="360400" y="723239"/>
                  </a:lnTo>
                  <a:lnTo>
                    <a:pt x="356831" y="714222"/>
                  </a:lnTo>
                  <a:lnTo>
                    <a:pt x="356831" y="727506"/>
                  </a:lnTo>
                  <a:lnTo>
                    <a:pt x="349478" y="735291"/>
                  </a:lnTo>
                  <a:lnTo>
                    <a:pt x="349910" y="724573"/>
                  </a:lnTo>
                  <a:lnTo>
                    <a:pt x="352742" y="717169"/>
                  </a:lnTo>
                  <a:lnTo>
                    <a:pt x="356831" y="727506"/>
                  </a:lnTo>
                  <a:lnTo>
                    <a:pt x="356831" y="714222"/>
                  </a:lnTo>
                  <a:lnTo>
                    <a:pt x="355333" y="710425"/>
                  </a:lnTo>
                  <a:lnTo>
                    <a:pt x="360514" y="696912"/>
                  </a:lnTo>
                  <a:lnTo>
                    <a:pt x="371398" y="710006"/>
                  </a:lnTo>
                  <a:lnTo>
                    <a:pt x="371398" y="702221"/>
                  </a:lnTo>
                  <a:lnTo>
                    <a:pt x="362546" y="691591"/>
                  </a:lnTo>
                  <a:lnTo>
                    <a:pt x="368388" y="676376"/>
                  </a:lnTo>
                  <a:lnTo>
                    <a:pt x="369252" y="673341"/>
                  </a:lnTo>
                  <a:lnTo>
                    <a:pt x="388264" y="683691"/>
                  </a:lnTo>
                  <a:lnTo>
                    <a:pt x="391248" y="685609"/>
                  </a:lnTo>
                  <a:lnTo>
                    <a:pt x="391248" y="679843"/>
                  </a:lnTo>
                  <a:lnTo>
                    <a:pt x="390906" y="679615"/>
                  </a:lnTo>
                  <a:lnTo>
                    <a:pt x="370611" y="668553"/>
                  </a:lnTo>
                  <a:lnTo>
                    <a:pt x="378739" y="640118"/>
                  </a:lnTo>
                  <a:lnTo>
                    <a:pt x="398818" y="642645"/>
                  </a:lnTo>
                  <a:lnTo>
                    <a:pt x="418325" y="647153"/>
                  </a:lnTo>
                  <a:lnTo>
                    <a:pt x="418325" y="641870"/>
                  </a:lnTo>
                  <a:lnTo>
                    <a:pt x="402336" y="638035"/>
                  </a:lnTo>
                  <a:lnTo>
                    <a:pt x="380149" y="635177"/>
                  </a:lnTo>
                  <a:lnTo>
                    <a:pt x="386041" y="614565"/>
                  </a:lnTo>
                  <a:lnTo>
                    <a:pt x="390144" y="590880"/>
                  </a:lnTo>
                  <a:lnTo>
                    <a:pt x="404418" y="587971"/>
                  </a:lnTo>
                  <a:lnTo>
                    <a:pt x="447548" y="584454"/>
                  </a:lnTo>
                  <a:lnTo>
                    <a:pt x="451091" y="584682"/>
                  </a:lnTo>
                  <a:lnTo>
                    <a:pt x="451091" y="579932"/>
                  </a:lnTo>
                  <a:lnTo>
                    <a:pt x="446659" y="579628"/>
                  </a:lnTo>
                  <a:lnTo>
                    <a:pt x="403085" y="583120"/>
                  </a:lnTo>
                  <a:lnTo>
                    <a:pt x="391071" y="585558"/>
                  </a:lnTo>
                  <a:lnTo>
                    <a:pt x="395478" y="560184"/>
                  </a:lnTo>
                  <a:lnTo>
                    <a:pt x="396240" y="524078"/>
                  </a:lnTo>
                  <a:lnTo>
                    <a:pt x="398284" y="523290"/>
                  </a:lnTo>
                  <a:lnTo>
                    <a:pt x="414667" y="519061"/>
                  </a:lnTo>
                  <a:lnTo>
                    <a:pt x="428879" y="517652"/>
                  </a:lnTo>
                  <a:lnTo>
                    <a:pt x="438658" y="517652"/>
                  </a:lnTo>
                  <a:lnTo>
                    <a:pt x="443534" y="519176"/>
                  </a:lnTo>
                  <a:lnTo>
                    <a:pt x="453136" y="528777"/>
                  </a:lnTo>
                  <a:lnTo>
                    <a:pt x="458393" y="539445"/>
                  </a:lnTo>
                  <a:lnTo>
                    <a:pt x="458393" y="526808"/>
                  </a:lnTo>
                  <a:lnTo>
                    <a:pt x="456666" y="524979"/>
                  </a:lnTo>
                  <a:lnTo>
                    <a:pt x="454914" y="521589"/>
                  </a:lnTo>
                  <a:lnTo>
                    <a:pt x="449795" y="517652"/>
                  </a:lnTo>
                  <a:lnTo>
                    <a:pt x="444817" y="512381"/>
                  </a:lnTo>
                  <a:lnTo>
                    <a:pt x="437769" y="507060"/>
                  </a:lnTo>
                  <a:lnTo>
                    <a:pt x="437769" y="513422"/>
                  </a:lnTo>
                  <a:lnTo>
                    <a:pt x="436638" y="513143"/>
                  </a:lnTo>
                  <a:lnTo>
                    <a:pt x="428625" y="512572"/>
                  </a:lnTo>
                  <a:lnTo>
                    <a:pt x="413880" y="514032"/>
                  </a:lnTo>
                  <a:lnTo>
                    <a:pt x="396963" y="518375"/>
                  </a:lnTo>
                  <a:lnTo>
                    <a:pt x="396367" y="518604"/>
                  </a:lnTo>
                  <a:lnTo>
                    <a:pt x="396430" y="515708"/>
                  </a:lnTo>
                  <a:lnTo>
                    <a:pt x="391756" y="496328"/>
                  </a:lnTo>
                  <a:lnTo>
                    <a:pt x="391756" y="519023"/>
                  </a:lnTo>
                  <a:lnTo>
                    <a:pt x="391693" y="520382"/>
                  </a:lnTo>
                  <a:lnTo>
                    <a:pt x="391490" y="520471"/>
                  </a:lnTo>
                  <a:lnTo>
                    <a:pt x="391490" y="525907"/>
                  </a:lnTo>
                  <a:lnTo>
                    <a:pt x="390105" y="562800"/>
                  </a:lnTo>
                  <a:lnTo>
                    <a:pt x="385775" y="586638"/>
                  </a:lnTo>
                  <a:lnTo>
                    <a:pt x="384810" y="586841"/>
                  </a:lnTo>
                  <a:lnTo>
                    <a:pt x="384810" y="591959"/>
                  </a:lnTo>
                  <a:lnTo>
                    <a:pt x="380428" y="616204"/>
                  </a:lnTo>
                  <a:lnTo>
                    <a:pt x="375145" y="634530"/>
                  </a:lnTo>
                  <a:lnTo>
                    <a:pt x="373710" y="634352"/>
                  </a:lnTo>
                  <a:lnTo>
                    <a:pt x="373710" y="639495"/>
                  </a:lnTo>
                  <a:lnTo>
                    <a:pt x="366052" y="666064"/>
                  </a:lnTo>
                  <a:lnTo>
                    <a:pt x="364680" y="665327"/>
                  </a:lnTo>
                  <a:lnTo>
                    <a:pt x="364680" y="670852"/>
                  </a:lnTo>
                  <a:lnTo>
                    <a:pt x="363029" y="676605"/>
                  </a:lnTo>
                  <a:lnTo>
                    <a:pt x="358876" y="687451"/>
                  </a:lnTo>
                  <a:lnTo>
                    <a:pt x="356908" y="685368"/>
                  </a:lnTo>
                  <a:lnTo>
                    <a:pt x="356908" y="692581"/>
                  </a:lnTo>
                  <a:lnTo>
                    <a:pt x="352653" y="703681"/>
                  </a:lnTo>
                  <a:lnTo>
                    <a:pt x="349986" y="696925"/>
                  </a:lnTo>
                  <a:lnTo>
                    <a:pt x="349491" y="684682"/>
                  </a:lnTo>
                  <a:lnTo>
                    <a:pt x="356908" y="692581"/>
                  </a:lnTo>
                  <a:lnTo>
                    <a:pt x="356908" y="685368"/>
                  </a:lnTo>
                  <a:lnTo>
                    <a:pt x="349173" y="677164"/>
                  </a:lnTo>
                  <a:lnTo>
                    <a:pt x="348551" y="662063"/>
                  </a:lnTo>
                  <a:lnTo>
                    <a:pt x="364680" y="670852"/>
                  </a:lnTo>
                  <a:lnTo>
                    <a:pt x="364680" y="665327"/>
                  </a:lnTo>
                  <a:lnTo>
                    <a:pt x="348322" y="656399"/>
                  </a:lnTo>
                  <a:lnTo>
                    <a:pt x="347611" y="638505"/>
                  </a:lnTo>
                  <a:lnTo>
                    <a:pt x="347294" y="636155"/>
                  </a:lnTo>
                  <a:lnTo>
                    <a:pt x="373710" y="639495"/>
                  </a:lnTo>
                  <a:lnTo>
                    <a:pt x="373710" y="634352"/>
                  </a:lnTo>
                  <a:lnTo>
                    <a:pt x="355244" y="631952"/>
                  </a:lnTo>
                  <a:lnTo>
                    <a:pt x="346608" y="630847"/>
                  </a:lnTo>
                  <a:lnTo>
                    <a:pt x="345440" y="621830"/>
                  </a:lnTo>
                  <a:lnTo>
                    <a:pt x="345440" y="709930"/>
                  </a:lnTo>
                  <a:lnTo>
                    <a:pt x="344855" y="724027"/>
                  </a:lnTo>
                  <a:lnTo>
                    <a:pt x="344233" y="725665"/>
                  </a:lnTo>
                  <a:lnTo>
                    <a:pt x="344233" y="739368"/>
                  </a:lnTo>
                  <a:lnTo>
                    <a:pt x="344182" y="740918"/>
                  </a:lnTo>
                  <a:lnTo>
                    <a:pt x="343852" y="741273"/>
                  </a:lnTo>
                  <a:lnTo>
                    <a:pt x="343852" y="748665"/>
                  </a:lnTo>
                  <a:lnTo>
                    <a:pt x="343408" y="759752"/>
                  </a:lnTo>
                  <a:lnTo>
                    <a:pt x="343192" y="759866"/>
                  </a:lnTo>
                  <a:lnTo>
                    <a:pt x="343192" y="765162"/>
                  </a:lnTo>
                  <a:lnTo>
                    <a:pt x="342633" y="779233"/>
                  </a:lnTo>
                  <a:lnTo>
                    <a:pt x="341972" y="784428"/>
                  </a:lnTo>
                  <a:lnTo>
                    <a:pt x="341299" y="784517"/>
                  </a:lnTo>
                  <a:lnTo>
                    <a:pt x="341299" y="789711"/>
                  </a:lnTo>
                  <a:lnTo>
                    <a:pt x="337858" y="816876"/>
                  </a:lnTo>
                  <a:lnTo>
                    <a:pt x="337223" y="816698"/>
                  </a:lnTo>
                  <a:lnTo>
                    <a:pt x="337223" y="821931"/>
                  </a:lnTo>
                  <a:lnTo>
                    <a:pt x="334746" y="841578"/>
                  </a:lnTo>
                  <a:lnTo>
                    <a:pt x="330123" y="861593"/>
                  </a:lnTo>
                  <a:lnTo>
                    <a:pt x="328942" y="860856"/>
                  </a:lnTo>
                  <a:lnTo>
                    <a:pt x="328942" y="866698"/>
                  </a:lnTo>
                  <a:lnTo>
                    <a:pt x="322529" y="894448"/>
                  </a:lnTo>
                  <a:lnTo>
                    <a:pt x="310781" y="924801"/>
                  </a:lnTo>
                  <a:lnTo>
                    <a:pt x="309981" y="924115"/>
                  </a:lnTo>
                  <a:lnTo>
                    <a:pt x="308889" y="922934"/>
                  </a:lnTo>
                  <a:lnTo>
                    <a:pt x="308889" y="929716"/>
                  </a:lnTo>
                  <a:lnTo>
                    <a:pt x="306717" y="935329"/>
                  </a:lnTo>
                  <a:lnTo>
                    <a:pt x="288061" y="961694"/>
                  </a:lnTo>
                  <a:lnTo>
                    <a:pt x="267335" y="971042"/>
                  </a:lnTo>
                  <a:lnTo>
                    <a:pt x="256108" y="965987"/>
                  </a:lnTo>
                  <a:lnTo>
                    <a:pt x="256108" y="971169"/>
                  </a:lnTo>
                  <a:lnTo>
                    <a:pt x="215900" y="967257"/>
                  </a:lnTo>
                  <a:lnTo>
                    <a:pt x="179285" y="956297"/>
                  </a:lnTo>
                  <a:lnTo>
                    <a:pt x="189039" y="954265"/>
                  </a:lnTo>
                  <a:lnTo>
                    <a:pt x="192201" y="952500"/>
                  </a:lnTo>
                  <a:lnTo>
                    <a:pt x="206819" y="944410"/>
                  </a:lnTo>
                  <a:lnTo>
                    <a:pt x="221843" y="931875"/>
                  </a:lnTo>
                  <a:lnTo>
                    <a:pt x="225171" y="940054"/>
                  </a:lnTo>
                  <a:lnTo>
                    <a:pt x="245046" y="966533"/>
                  </a:lnTo>
                  <a:lnTo>
                    <a:pt x="256108" y="971169"/>
                  </a:lnTo>
                  <a:lnTo>
                    <a:pt x="256108" y="965987"/>
                  </a:lnTo>
                  <a:lnTo>
                    <a:pt x="246608" y="961694"/>
                  </a:lnTo>
                  <a:lnTo>
                    <a:pt x="228015" y="935329"/>
                  </a:lnTo>
                  <a:lnTo>
                    <a:pt x="225501" y="928827"/>
                  </a:lnTo>
                  <a:lnTo>
                    <a:pt x="226212" y="928230"/>
                  </a:lnTo>
                  <a:lnTo>
                    <a:pt x="247015" y="905891"/>
                  </a:lnTo>
                  <a:lnTo>
                    <a:pt x="266738" y="880021"/>
                  </a:lnTo>
                  <a:lnTo>
                    <a:pt x="286512" y="905891"/>
                  </a:lnTo>
                  <a:lnTo>
                    <a:pt x="307124" y="928230"/>
                  </a:lnTo>
                  <a:lnTo>
                    <a:pt x="308889" y="929716"/>
                  </a:lnTo>
                  <a:lnTo>
                    <a:pt x="308889" y="922934"/>
                  </a:lnTo>
                  <a:lnTo>
                    <a:pt x="290195" y="902716"/>
                  </a:lnTo>
                  <a:lnTo>
                    <a:pt x="269786" y="876007"/>
                  </a:lnTo>
                  <a:lnTo>
                    <a:pt x="272237" y="872794"/>
                  </a:lnTo>
                  <a:lnTo>
                    <a:pt x="292354" y="841298"/>
                  </a:lnTo>
                  <a:lnTo>
                    <a:pt x="308965" y="854189"/>
                  </a:lnTo>
                  <a:lnTo>
                    <a:pt x="328942" y="866698"/>
                  </a:lnTo>
                  <a:lnTo>
                    <a:pt x="328942" y="860856"/>
                  </a:lnTo>
                  <a:lnTo>
                    <a:pt x="310972" y="849490"/>
                  </a:lnTo>
                  <a:lnTo>
                    <a:pt x="295033" y="837095"/>
                  </a:lnTo>
                  <a:lnTo>
                    <a:pt x="297027" y="833983"/>
                  </a:lnTo>
                  <a:lnTo>
                    <a:pt x="308317" y="813269"/>
                  </a:lnTo>
                  <a:lnTo>
                    <a:pt x="337223" y="821931"/>
                  </a:lnTo>
                  <a:lnTo>
                    <a:pt x="337223" y="816698"/>
                  </a:lnTo>
                  <a:lnTo>
                    <a:pt x="310769" y="808761"/>
                  </a:lnTo>
                  <a:lnTo>
                    <a:pt x="320548" y="790816"/>
                  </a:lnTo>
                  <a:lnTo>
                    <a:pt x="338391" y="790079"/>
                  </a:lnTo>
                  <a:lnTo>
                    <a:pt x="341299" y="789711"/>
                  </a:lnTo>
                  <a:lnTo>
                    <a:pt x="341299" y="784517"/>
                  </a:lnTo>
                  <a:lnTo>
                    <a:pt x="336270" y="785139"/>
                  </a:lnTo>
                  <a:lnTo>
                    <a:pt x="322973" y="785672"/>
                  </a:lnTo>
                  <a:lnTo>
                    <a:pt x="329463" y="771740"/>
                  </a:lnTo>
                  <a:lnTo>
                    <a:pt x="343192" y="765162"/>
                  </a:lnTo>
                  <a:lnTo>
                    <a:pt x="343192" y="759866"/>
                  </a:lnTo>
                  <a:lnTo>
                    <a:pt x="332651" y="764895"/>
                  </a:lnTo>
                  <a:lnTo>
                    <a:pt x="336689" y="756234"/>
                  </a:lnTo>
                  <a:lnTo>
                    <a:pt x="343852" y="748665"/>
                  </a:lnTo>
                  <a:lnTo>
                    <a:pt x="343852" y="741273"/>
                  </a:lnTo>
                  <a:lnTo>
                    <a:pt x="343281" y="741883"/>
                  </a:lnTo>
                  <a:lnTo>
                    <a:pt x="344233" y="739368"/>
                  </a:lnTo>
                  <a:lnTo>
                    <a:pt x="344233" y="725665"/>
                  </a:lnTo>
                  <a:lnTo>
                    <a:pt x="338201" y="741426"/>
                  </a:lnTo>
                  <a:lnTo>
                    <a:pt x="332740" y="753059"/>
                  </a:lnTo>
                  <a:lnTo>
                    <a:pt x="325882" y="760349"/>
                  </a:lnTo>
                  <a:lnTo>
                    <a:pt x="325882" y="767676"/>
                  </a:lnTo>
                  <a:lnTo>
                    <a:pt x="325602" y="768261"/>
                  </a:lnTo>
                  <a:lnTo>
                    <a:pt x="325056" y="768527"/>
                  </a:lnTo>
                  <a:lnTo>
                    <a:pt x="325247" y="768350"/>
                  </a:lnTo>
                  <a:lnTo>
                    <a:pt x="325882" y="767676"/>
                  </a:lnTo>
                  <a:lnTo>
                    <a:pt x="325882" y="760349"/>
                  </a:lnTo>
                  <a:lnTo>
                    <a:pt x="322376" y="764070"/>
                  </a:lnTo>
                  <a:lnTo>
                    <a:pt x="322376" y="775144"/>
                  </a:lnTo>
                  <a:lnTo>
                    <a:pt x="317334" y="785901"/>
                  </a:lnTo>
                  <a:lnTo>
                    <a:pt x="314693" y="786015"/>
                  </a:lnTo>
                  <a:lnTo>
                    <a:pt x="314693" y="791044"/>
                  </a:lnTo>
                  <a:lnTo>
                    <a:pt x="305841" y="807275"/>
                  </a:lnTo>
                  <a:lnTo>
                    <a:pt x="303377" y="806538"/>
                  </a:lnTo>
                  <a:lnTo>
                    <a:pt x="303377" y="811784"/>
                  </a:lnTo>
                  <a:lnTo>
                    <a:pt x="292696" y="831367"/>
                  </a:lnTo>
                  <a:lnTo>
                    <a:pt x="291033" y="833983"/>
                  </a:lnTo>
                  <a:lnTo>
                    <a:pt x="288340" y="831888"/>
                  </a:lnTo>
                  <a:lnTo>
                    <a:pt x="288340" y="838187"/>
                  </a:lnTo>
                  <a:lnTo>
                    <a:pt x="268147" y="869861"/>
                  </a:lnTo>
                  <a:lnTo>
                    <a:pt x="266623" y="871867"/>
                  </a:lnTo>
                  <a:lnTo>
                    <a:pt x="265099" y="869861"/>
                  </a:lnTo>
                  <a:lnTo>
                    <a:pt x="263575" y="867486"/>
                  </a:lnTo>
                  <a:lnTo>
                    <a:pt x="263575" y="875880"/>
                  </a:lnTo>
                  <a:lnTo>
                    <a:pt x="243205" y="902716"/>
                  </a:lnTo>
                  <a:lnTo>
                    <a:pt x="223558" y="923798"/>
                  </a:lnTo>
                  <a:lnTo>
                    <a:pt x="219849" y="914171"/>
                  </a:lnTo>
                  <a:lnTo>
                    <a:pt x="219849" y="926973"/>
                  </a:lnTo>
                  <a:lnTo>
                    <a:pt x="204660" y="939711"/>
                  </a:lnTo>
                  <a:lnTo>
                    <a:pt x="187769" y="949261"/>
                  </a:lnTo>
                  <a:lnTo>
                    <a:pt x="172974" y="952500"/>
                  </a:lnTo>
                  <a:lnTo>
                    <a:pt x="169545" y="952500"/>
                  </a:lnTo>
                  <a:lnTo>
                    <a:pt x="166370" y="951865"/>
                  </a:lnTo>
                  <a:lnTo>
                    <a:pt x="163449" y="950607"/>
                  </a:lnTo>
                  <a:lnTo>
                    <a:pt x="151930" y="940104"/>
                  </a:lnTo>
                  <a:lnTo>
                    <a:pt x="147726" y="929106"/>
                  </a:lnTo>
                  <a:lnTo>
                    <a:pt x="147726" y="942378"/>
                  </a:lnTo>
                  <a:lnTo>
                    <a:pt x="121856" y="928687"/>
                  </a:lnTo>
                  <a:lnTo>
                    <a:pt x="94157" y="906043"/>
                  </a:lnTo>
                  <a:lnTo>
                    <a:pt x="97155" y="906741"/>
                  </a:lnTo>
                  <a:lnTo>
                    <a:pt x="105156" y="907288"/>
                  </a:lnTo>
                  <a:lnTo>
                    <a:pt x="129959" y="902589"/>
                  </a:lnTo>
                  <a:lnTo>
                    <a:pt x="137426" y="901192"/>
                  </a:lnTo>
                  <a:lnTo>
                    <a:pt x="140055" y="923798"/>
                  </a:lnTo>
                  <a:lnTo>
                    <a:pt x="147726" y="942378"/>
                  </a:lnTo>
                  <a:lnTo>
                    <a:pt x="147726" y="929106"/>
                  </a:lnTo>
                  <a:lnTo>
                    <a:pt x="144614" y="920965"/>
                  </a:lnTo>
                  <a:lnTo>
                    <a:pt x="142290" y="899198"/>
                  </a:lnTo>
                  <a:lnTo>
                    <a:pt x="178574" y="883005"/>
                  </a:lnTo>
                  <a:lnTo>
                    <a:pt x="201231" y="868819"/>
                  </a:lnTo>
                  <a:lnTo>
                    <a:pt x="208432" y="898817"/>
                  </a:lnTo>
                  <a:lnTo>
                    <a:pt x="219849" y="926973"/>
                  </a:lnTo>
                  <a:lnTo>
                    <a:pt x="219849" y="914171"/>
                  </a:lnTo>
                  <a:lnTo>
                    <a:pt x="212255" y="894448"/>
                  </a:lnTo>
                  <a:lnTo>
                    <a:pt x="205701" y="866013"/>
                  </a:lnTo>
                  <a:lnTo>
                    <a:pt x="224561" y="854189"/>
                  </a:lnTo>
                  <a:lnTo>
                    <a:pt x="241109" y="841311"/>
                  </a:lnTo>
                  <a:lnTo>
                    <a:pt x="261226" y="872794"/>
                  </a:lnTo>
                  <a:lnTo>
                    <a:pt x="263575" y="875880"/>
                  </a:lnTo>
                  <a:lnTo>
                    <a:pt x="263575" y="867486"/>
                  </a:lnTo>
                  <a:lnTo>
                    <a:pt x="244944" y="838339"/>
                  </a:lnTo>
                  <a:lnTo>
                    <a:pt x="266725" y="821385"/>
                  </a:lnTo>
                  <a:lnTo>
                    <a:pt x="288340" y="838187"/>
                  </a:lnTo>
                  <a:lnTo>
                    <a:pt x="288340" y="831888"/>
                  </a:lnTo>
                  <a:lnTo>
                    <a:pt x="270789" y="818210"/>
                  </a:lnTo>
                  <a:lnTo>
                    <a:pt x="274104" y="815632"/>
                  </a:lnTo>
                  <a:lnTo>
                    <a:pt x="285165" y="805408"/>
                  </a:lnTo>
                  <a:lnTo>
                    <a:pt x="295554" y="809434"/>
                  </a:lnTo>
                  <a:lnTo>
                    <a:pt x="303377" y="811784"/>
                  </a:lnTo>
                  <a:lnTo>
                    <a:pt x="303377" y="806538"/>
                  </a:lnTo>
                  <a:lnTo>
                    <a:pt x="296964" y="804608"/>
                  </a:lnTo>
                  <a:lnTo>
                    <a:pt x="289255" y="801624"/>
                  </a:lnTo>
                  <a:lnTo>
                    <a:pt x="300050" y="791641"/>
                  </a:lnTo>
                  <a:lnTo>
                    <a:pt x="314693" y="791044"/>
                  </a:lnTo>
                  <a:lnTo>
                    <a:pt x="314693" y="786015"/>
                  </a:lnTo>
                  <a:lnTo>
                    <a:pt x="305765" y="786358"/>
                  </a:lnTo>
                  <a:lnTo>
                    <a:pt x="313080" y="779602"/>
                  </a:lnTo>
                  <a:lnTo>
                    <a:pt x="322376" y="775144"/>
                  </a:lnTo>
                  <a:lnTo>
                    <a:pt x="322376" y="764070"/>
                  </a:lnTo>
                  <a:lnTo>
                    <a:pt x="321564" y="764921"/>
                  </a:lnTo>
                  <a:lnTo>
                    <a:pt x="309753" y="775843"/>
                  </a:lnTo>
                  <a:lnTo>
                    <a:pt x="298132" y="781405"/>
                  </a:lnTo>
                  <a:lnTo>
                    <a:pt x="298132" y="786599"/>
                  </a:lnTo>
                  <a:lnTo>
                    <a:pt x="297929" y="786676"/>
                  </a:lnTo>
                  <a:lnTo>
                    <a:pt x="298132" y="786599"/>
                  </a:lnTo>
                  <a:lnTo>
                    <a:pt x="298132" y="781405"/>
                  </a:lnTo>
                  <a:lnTo>
                    <a:pt x="292341" y="783653"/>
                  </a:lnTo>
                  <a:lnTo>
                    <a:pt x="292341" y="791959"/>
                  </a:lnTo>
                  <a:lnTo>
                    <a:pt x="284060" y="799617"/>
                  </a:lnTo>
                  <a:lnTo>
                    <a:pt x="279984" y="798042"/>
                  </a:lnTo>
                  <a:lnTo>
                    <a:pt x="279984" y="803389"/>
                  </a:lnTo>
                  <a:lnTo>
                    <a:pt x="271386" y="811339"/>
                  </a:lnTo>
                  <a:lnTo>
                    <a:pt x="266687" y="815009"/>
                  </a:lnTo>
                  <a:lnTo>
                    <a:pt x="262623" y="811847"/>
                  </a:lnTo>
                  <a:lnTo>
                    <a:pt x="262623" y="818172"/>
                  </a:lnTo>
                  <a:lnTo>
                    <a:pt x="242227" y="834085"/>
                  </a:lnTo>
                  <a:lnTo>
                    <a:pt x="240499" y="831367"/>
                  </a:lnTo>
                  <a:lnTo>
                    <a:pt x="238404" y="827532"/>
                  </a:lnTo>
                  <a:lnTo>
                    <a:pt x="238404" y="837069"/>
                  </a:lnTo>
                  <a:lnTo>
                    <a:pt x="222478" y="849490"/>
                  </a:lnTo>
                  <a:lnTo>
                    <a:pt x="204508" y="860844"/>
                  </a:lnTo>
                  <a:lnTo>
                    <a:pt x="200088" y="841578"/>
                  </a:lnTo>
                  <a:lnTo>
                    <a:pt x="199986" y="840778"/>
                  </a:lnTo>
                  <a:lnTo>
                    <a:pt x="199986" y="863688"/>
                  </a:lnTo>
                  <a:lnTo>
                    <a:pt x="177012" y="878205"/>
                  </a:lnTo>
                  <a:lnTo>
                    <a:pt x="141757" y="894245"/>
                  </a:lnTo>
                  <a:lnTo>
                    <a:pt x="141732" y="893927"/>
                  </a:lnTo>
                  <a:lnTo>
                    <a:pt x="143510" y="859790"/>
                  </a:lnTo>
                  <a:lnTo>
                    <a:pt x="147815" y="833475"/>
                  </a:lnTo>
                  <a:lnTo>
                    <a:pt x="182600" y="826439"/>
                  </a:lnTo>
                  <a:lnTo>
                    <a:pt x="192735" y="823404"/>
                  </a:lnTo>
                  <a:lnTo>
                    <a:pt x="195567" y="845146"/>
                  </a:lnTo>
                  <a:lnTo>
                    <a:pt x="199986" y="863688"/>
                  </a:lnTo>
                  <a:lnTo>
                    <a:pt x="199986" y="840778"/>
                  </a:lnTo>
                  <a:lnTo>
                    <a:pt x="197612" y="821944"/>
                  </a:lnTo>
                  <a:lnTo>
                    <a:pt x="225348" y="813638"/>
                  </a:lnTo>
                  <a:lnTo>
                    <a:pt x="236435" y="833983"/>
                  </a:lnTo>
                  <a:lnTo>
                    <a:pt x="238404" y="837069"/>
                  </a:lnTo>
                  <a:lnTo>
                    <a:pt x="238404" y="827532"/>
                  </a:lnTo>
                  <a:lnTo>
                    <a:pt x="230060" y="812228"/>
                  </a:lnTo>
                  <a:lnTo>
                    <a:pt x="239356" y="809434"/>
                  </a:lnTo>
                  <a:lnTo>
                    <a:pt x="248704" y="805802"/>
                  </a:lnTo>
                  <a:lnTo>
                    <a:pt x="259359" y="815632"/>
                  </a:lnTo>
                  <a:lnTo>
                    <a:pt x="262623" y="818172"/>
                  </a:lnTo>
                  <a:lnTo>
                    <a:pt x="262623" y="811847"/>
                  </a:lnTo>
                  <a:lnTo>
                    <a:pt x="261988" y="811339"/>
                  </a:lnTo>
                  <a:lnTo>
                    <a:pt x="253822" y="803821"/>
                  </a:lnTo>
                  <a:lnTo>
                    <a:pt x="267436" y="798525"/>
                  </a:lnTo>
                  <a:lnTo>
                    <a:pt x="279984" y="803389"/>
                  </a:lnTo>
                  <a:lnTo>
                    <a:pt x="279984" y="798042"/>
                  </a:lnTo>
                  <a:lnTo>
                    <a:pt x="274320" y="795845"/>
                  </a:lnTo>
                  <a:lnTo>
                    <a:pt x="283387" y="792327"/>
                  </a:lnTo>
                  <a:lnTo>
                    <a:pt x="292341" y="791959"/>
                  </a:lnTo>
                  <a:lnTo>
                    <a:pt x="292341" y="783653"/>
                  </a:lnTo>
                  <a:lnTo>
                    <a:pt x="282994" y="787273"/>
                  </a:lnTo>
                  <a:lnTo>
                    <a:pt x="268338" y="787844"/>
                  </a:lnTo>
                  <a:lnTo>
                    <a:pt x="268338" y="792937"/>
                  </a:lnTo>
                  <a:lnTo>
                    <a:pt x="267563" y="793229"/>
                  </a:lnTo>
                  <a:lnTo>
                    <a:pt x="266954" y="792988"/>
                  </a:lnTo>
                  <a:lnTo>
                    <a:pt x="268338" y="792937"/>
                  </a:lnTo>
                  <a:lnTo>
                    <a:pt x="268338" y="787844"/>
                  </a:lnTo>
                  <a:lnTo>
                    <a:pt x="266700" y="787908"/>
                  </a:lnTo>
                  <a:lnTo>
                    <a:pt x="260680" y="787679"/>
                  </a:lnTo>
                  <a:lnTo>
                    <a:pt x="260680" y="795896"/>
                  </a:lnTo>
                  <a:lnTo>
                    <a:pt x="249796" y="800112"/>
                  </a:lnTo>
                  <a:lnTo>
                    <a:pt x="244678" y="795388"/>
                  </a:lnTo>
                  <a:lnTo>
                    <a:pt x="244678" y="802093"/>
                  </a:lnTo>
                  <a:lnTo>
                    <a:pt x="237832" y="804735"/>
                  </a:lnTo>
                  <a:lnTo>
                    <a:pt x="227647" y="807783"/>
                  </a:lnTo>
                  <a:lnTo>
                    <a:pt x="222935" y="799134"/>
                  </a:lnTo>
                  <a:lnTo>
                    <a:pt x="222935" y="809193"/>
                  </a:lnTo>
                  <a:lnTo>
                    <a:pt x="196989" y="816965"/>
                  </a:lnTo>
                  <a:lnTo>
                    <a:pt x="193586" y="789889"/>
                  </a:lnTo>
                  <a:lnTo>
                    <a:pt x="195084" y="790079"/>
                  </a:lnTo>
                  <a:lnTo>
                    <a:pt x="212940" y="790816"/>
                  </a:lnTo>
                  <a:lnTo>
                    <a:pt x="222935" y="809193"/>
                  </a:lnTo>
                  <a:lnTo>
                    <a:pt x="222935" y="799134"/>
                  </a:lnTo>
                  <a:lnTo>
                    <a:pt x="218528" y="791044"/>
                  </a:lnTo>
                  <a:lnTo>
                    <a:pt x="233362" y="791641"/>
                  </a:lnTo>
                  <a:lnTo>
                    <a:pt x="244678" y="802093"/>
                  </a:lnTo>
                  <a:lnTo>
                    <a:pt x="244678" y="795388"/>
                  </a:lnTo>
                  <a:lnTo>
                    <a:pt x="240969" y="791946"/>
                  </a:lnTo>
                  <a:lnTo>
                    <a:pt x="251675" y="792391"/>
                  </a:lnTo>
                  <a:lnTo>
                    <a:pt x="260680" y="795896"/>
                  </a:lnTo>
                  <a:lnTo>
                    <a:pt x="260680" y="787679"/>
                  </a:lnTo>
                  <a:lnTo>
                    <a:pt x="252425" y="787349"/>
                  </a:lnTo>
                  <a:lnTo>
                    <a:pt x="237159" y="781431"/>
                  </a:lnTo>
                  <a:lnTo>
                    <a:pt x="237159" y="786752"/>
                  </a:lnTo>
                  <a:lnTo>
                    <a:pt x="235242" y="786663"/>
                  </a:lnTo>
                  <a:lnTo>
                    <a:pt x="233781" y="785317"/>
                  </a:lnTo>
                  <a:lnTo>
                    <a:pt x="234950" y="785876"/>
                  </a:lnTo>
                  <a:lnTo>
                    <a:pt x="237159" y="786752"/>
                  </a:lnTo>
                  <a:lnTo>
                    <a:pt x="237159" y="781431"/>
                  </a:lnTo>
                  <a:lnTo>
                    <a:pt x="236855" y="781304"/>
                  </a:lnTo>
                  <a:lnTo>
                    <a:pt x="227647" y="776909"/>
                  </a:lnTo>
                  <a:lnTo>
                    <a:pt x="227647" y="786358"/>
                  </a:lnTo>
                  <a:lnTo>
                    <a:pt x="215912" y="785888"/>
                  </a:lnTo>
                  <a:lnTo>
                    <a:pt x="210515" y="774331"/>
                  </a:lnTo>
                  <a:lnTo>
                    <a:pt x="210515" y="785672"/>
                  </a:lnTo>
                  <a:lnTo>
                    <a:pt x="197218" y="785139"/>
                  </a:lnTo>
                  <a:lnTo>
                    <a:pt x="192925" y="784606"/>
                  </a:lnTo>
                  <a:lnTo>
                    <a:pt x="192252" y="779233"/>
                  </a:lnTo>
                  <a:lnTo>
                    <a:pt x="192100" y="775474"/>
                  </a:lnTo>
                  <a:lnTo>
                    <a:pt x="192100" y="818426"/>
                  </a:lnTo>
                  <a:lnTo>
                    <a:pt x="181229" y="821677"/>
                  </a:lnTo>
                  <a:lnTo>
                    <a:pt x="148666" y="828306"/>
                  </a:lnTo>
                  <a:lnTo>
                    <a:pt x="150190" y="819035"/>
                  </a:lnTo>
                  <a:lnTo>
                    <a:pt x="158610" y="785380"/>
                  </a:lnTo>
                  <a:lnTo>
                    <a:pt x="188315" y="789216"/>
                  </a:lnTo>
                  <a:lnTo>
                    <a:pt x="192100" y="818426"/>
                  </a:lnTo>
                  <a:lnTo>
                    <a:pt x="192100" y="775474"/>
                  </a:lnTo>
                  <a:lnTo>
                    <a:pt x="191681" y="765136"/>
                  </a:lnTo>
                  <a:lnTo>
                    <a:pt x="203631" y="770877"/>
                  </a:lnTo>
                  <a:lnTo>
                    <a:pt x="210515" y="785672"/>
                  </a:lnTo>
                  <a:lnTo>
                    <a:pt x="210515" y="774331"/>
                  </a:lnTo>
                  <a:lnTo>
                    <a:pt x="210426" y="774128"/>
                  </a:lnTo>
                  <a:lnTo>
                    <a:pt x="218681" y="778078"/>
                  </a:lnTo>
                  <a:lnTo>
                    <a:pt x="227647" y="786358"/>
                  </a:lnTo>
                  <a:lnTo>
                    <a:pt x="227647" y="776909"/>
                  </a:lnTo>
                  <a:lnTo>
                    <a:pt x="221462" y="773950"/>
                  </a:lnTo>
                  <a:lnTo>
                    <a:pt x="211696" y="764921"/>
                  </a:lnTo>
                  <a:lnTo>
                    <a:pt x="200685" y="753237"/>
                  </a:lnTo>
                  <a:lnTo>
                    <a:pt x="200367" y="752563"/>
                  </a:lnTo>
                  <a:lnTo>
                    <a:pt x="200367" y="763866"/>
                  </a:lnTo>
                  <a:lnTo>
                    <a:pt x="191465" y="759599"/>
                  </a:lnTo>
                  <a:lnTo>
                    <a:pt x="191096" y="750354"/>
                  </a:lnTo>
                  <a:lnTo>
                    <a:pt x="196964" y="756577"/>
                  </a:lnTo>
                  <a:lnTo>
                    <a:pt x="200367" y="763866"/>
                  </a:lnTo>
                  <a:lnTo>
                    <a:pt x="200367" y="752563"/>
                  </a:lnTo>
                  <a:lnTo>
                    <a:pt x="195199" y="741426"/>
                  </a:lnTo>
                  <a:lnTo>
                    <a:pt x="190207" y="728433"/>
                  </a:lnTo>
                  <a:lnTo>
                    <a:pt x="189484" y="709930"/>
                  </a:lnTo>
                  <a:lnTo>
                    <a:pt x="190131" y="693153"/>
                  </a:lnTo>
                  <a:lnTo>
                    <a:pt x="211836" y="654939"/>
                  </a:lnTo>
                  <a:lnTo>
                    <a:pt x="252171" y="632548"/>
                  </a:lnTo>
                  <a:lnTo>
                    <a:pt x="266700" y="631952"/>
                  </a:lnTo>
                  <a:lnTo>
                    <a:pt x="284022" y="632663"/>
                  </a:lnTo>
                  <a:lnTo>
                    <a:pt x="321691" y="655066"/>
                  </a:lnTo>
                  <a:lnTo>
                    <a:pt x="344919" y="697331"/>
                  </a:lnTo>
                  <a:lnTo>
                    <a:pt x="345440" y="709930"/>
                  </a:lnTo>
                  <a:lnTo>
                    <a:pt x="345440" y="621830"/>
                  </a:lnTo>
                  <a:lnTo>
                    <a:pt x="344322" y="613206"/>
                  </a:lnTo>
                  <a:lnTo>
                    <a:pt x="344322" y="682625"/>
                  </a:lnTo>
                  <a:lnTo>
                    <a:pt x="342519" y="678053"/>
                  </a:lnTo>
                  <a:lnTo>
                    <a:pt x="341744" y="676452"/>
                  </a:lnTo>
                  <a:lnTo>
                    <a:pt x="344182" y="679030"/>
                  </a:lnTo>
                  <a:lnTo>
                    <a:pt x="344322" y="682625"/>
                  </a:lnTo>
                  <a:lnTo>
                    <a:pt x="344322" y="613206"/>
                  </a:lnTo>
                  <a:lnTo>
                    <a:pt x="343865" y="609676"/>
                  </a:lnTo>
                  <a:lnTo>
                    <a:pt x="343865" y="671537"/>
                  </a:lnTo>
                  <a:lnTo>
                    <a:pt x="334911" y="662038"/>
                  </a:lnTo>
                  <a:lnTo>
                    <a:pt x="330873" y="653542"/>
                  </a:lnTo>
                  <a:lnTo>
                    <a:pt x="343369" y="659384"/>
                  </a:lnTo>
                  <a:lnTo>
                    <a:pt x="343865" y="671537"/>
                  </a:lnTo>
                  <a:lnTo>
                    <a:pt x="343865" y="609676"/>
                  </a:lnTo>
                  <a:lnTo>
                    <a:pt x="343154" y="604189"/>
                  </a:lnTo>
                  <a:lnTo>
                    <a:pt x="343154" y="653910"/>
                  </a:lnTo>
                  <a:lnTo>
                    <a:pt x="327609" y="646658"/>
                  </a:lnTo>
                  <a:lnTo>
                    <a:pt x="324218" y="639521"/>
                  </a:lnTo>
                  <a:lnTo>
                    <a:pt x="324218" y="650798"/>
                  </a:lnTo>
                  <a:lnTo>
                    <a:pt x="323430" y="650049"/>
                  </a:lnTo>
                  <a:lnTo>
                    <a:pt x="323989" y="650316"/>
                  </a:lnTo>
                  <a:lnTo>
                    <a:pt x="324218" y="650798"/>
                  </a:lnTo>
                  <a:lnTo>
                    <a:pt x="324218" y="639521"/>
                  </a:lnTo>
                  <a:lnTo>
                    <a:pt x="321678" y="634174"/>
                  </a:lnTo>
                  <a:lnTo>
                    <a:pt x="336270" y="634758"/>
                  </a:lnTo>
                  <a:lnTo>
                    <a:pt x="341972" y="635482"/>
                  </a:lnTo>
                  <a:lnTo>
                    <a:pt x="342633" y="640651"/>
                  </a:lnTo>
                  <a:lnTo>
                    <a:pt x="343154" y="653910"/>
                  </a:lnTo>
                  <a:lnTo>
                    <a:pt x="343154" y="604189"/>
                  </a:lnTo>
                  <a:lnTo>
                    <a:pt x="342811" y="601535"/>
                  </a:lnTo>
                  <a:lnTo>
                    <a:pt x="353542" y="598322"/>
                  </a:lnTo>
                  <a:lnTo>
                    <a:pt x="384810" y="591959"/>
                  </a:lnTo>
                  <a:lnTo>
                    <a:pt x="384810" y="586841"/>
                  </a:lnTo>
                  <a:lnTo>
                    <a:pt x="352069" y="593471"/>
                  </a:lnTo>
                  <a:lnTo>
                    <a:pt x="342150" y="596455"/>
                  </a:lnTo>
                  <a:lnTo>
                    <a:pt x="341299" y="589864"/>
                  </a:lnTo>
                  <a:lnTo>
                    <a:pt x="341299" y="630161"/>
                  </a:lnTo>
                  <a:lnTo>
                    <a:pt x="338391" y="629780"/>
                  </a:lnTo>
                  <a:lnTo>
                    <a:pt x="320725" y="629081"/>
                  </a:lnTo>
                  <a:lnTo>
                    <a:pt x="320725" y="643445"/>
                  </a:lnTo>
                  <a:lnTo>
                    <a:pt x="312229" y="639470"/>
                  </a:lnTo>
                  <a:lnTo>
                    <a:pt x="305968" y="633539"/>
                  </a:lnTo>
                  <a:lnTo>
                    <a:pt x="316217" y="633958"/>
                  </a:lnTo>
                  <a:lnTo>
                    <a:pt x="320725" y="643445"/>
                  </a:lnTo>
                  <a:lnTo>
                    <a:pt x="320725" y="629081"/>
                  </a:lnTo>
                  <a:lnTo>
                    <a:pt x="319227" y="629018"/>
                  </a:lnTo>
                  <a:lnTo>
                    <a:pt x="314286" y="618578"/>
                  </a:lnTo>
                  <a:lnTo>
                    <a:pt x="313753" y="617664"/>
                  </a:lnTo>
                  <a:lnTo>
                    <a:pt x="313753" y="628789"/>
                  </a:lnTo>
                  <a:lnTo>
                    <a:pt x="300355" y="628243"/>
                  </a:lnTo>
                  <a:lnTo>
                    <a:pt x="292760" y="621068"/>
                  </a:lnTo>
                  <a:lnTo>
                    <a:pt x="292760" y="627938"/>
                  </a:lnTo>
                  <a:lnTo>
                    <a:pt x="284429" y="627608"/>
                  </a:lnTo>
                  <a:lnTo>
                    <a:pt x="274815" y="623811"/>
                  </a:lnTo>
                  <a:lnTo>
                    <a:pt x="284416" y="620102"/>
                  </a:lnTo>
                  <a:lnTo>
                    <a:pt x="292760" y="627938"/>
                  </a:lnTo>
                  <a:lnTo>
                    <a:pt x="292760" y="621068"/>
                  </a:lnTo>
                  <a:lnTo>
                    <a:pt x="289623" y="618096"/>
                  </a:lnTo>
                  <a:lnTo>
                    <a:pt x="296938" y="615264"/>
                  </a:lnTo>
                  <a:lnTo>
                    <a:pt x="305231" y="612787"/>
                  </a:lnTo>
                  <a:lnTo>
                    <a:pt x="310540" y="621995"/>
                  </a:lnTo>
                  <a:lnTo>
                    <a:pt x="313753" y="628789"/>
                  </a:lnTo>
                  <a:lnTo>
                    <a:pt x="313753" y="617664"/>
                  </a:lnTo>
                  <a:lnTo>
                    <a:pt x="310095" y="611327"/>
                  </a:lnTo>
                  <a:lnTo>
                    <a:pt x="337870" y="603021"/>
                  </a:lnTo>
                  <a:lnTo>
                    <a:pt x="341299" y="630161"/>
                  </a:lnTo>
                  <a:lnTo>
                    <a:pt x="341299" y="589864"/>
                  </a:lnTo>
                  <a:lnTo>
                    <a:pt x="339356" y="574776"/>
                  </a:lnTo>
                  <a:lnTo>
                    <a:pt x="337223" y="565886"/>
                  </a:lnTo>
                  <a:lnTo>
                    <a:pt x="337223" y="597928"/>
                  </a:lnTo>
                  <a:lnTo>
                    <a:pt x="307517" y="606844"/>
                  </a:lnTo>
                  <a:lnTo>
                    <a:pt x="302666" y="598424"/>
                  </a:lnTo>
                  <a:lnTo>
                    <a:pt x="302666" y="608304"/>
                  </a:lnTo>
                  <a:lnTo>
                    <a:pt x="295389" y="610489"/>
                  </a:lnTo>
                  <a:lnTo>
                    <a:pt x="285432" y="614349"/>
                  </a:lnTo>
                  <a:lnTo>
                    <a:pt x="280060" y="609892"/>
                  </a:lnTo>
                  <a:lnTo>
                    <a:pt x="280060" y="616432"/>
                  </a:lnTo>
                  <a:lnTo>
                    <a:pt x="269709" y="620458"/>
                  </a:lnTo>
                  <a:lnTo>
                    <a:pt x="269709" y="626999"/>
                  </a:lnTo>
                  <a:lnTo>
                    <a:pt x="266839" y="626884"/>
                  </a:lnTo>
                  <a:lnTo>
                    <a:pt x="268135" y="626389"/>
                  </a:lnTo>
                  <a:lnTo>
                    <a:pt x="269709" y="626999"/>
                  </a:lnTo>
                  <a:lnTo>
                    <a:pt x="269709" y="620458"/>
                  </a:lnTo>
                  <a:lnTo>
                    <a:pt x="268020" y="621106"/>
                  </a:lnTo>
                  <a:lnTo>
                    <a:pt x="261340" y="618464"/>
                  </a:lnTo>
                  <a:lnTo>
                    <a:pt x="261340" y="623697"/>
                  </a:lnTo>
                  <a:lnTo>
                    <a:pt x="251536" y="627507"/>
                  </a:lnTo>
                  <a:lnTo>
                    <a:pt x="240576" y="627951"/>
                  </a:lnTo>
                  <a:lnTo>
                    <a:pt x="249516" y="619544"/>
                  </a:lnTo>
                  <a:lnTo>
                    <a:pt x="249923" y="619213"/>
                  </a:lnTo>
                  <a:lnTo>
                    <a:pt x="250278" y="619315"/>
                  </a:lnTo>
                  <a:lnTo>
                    <a:pt x="261340" y="623697"/>
                  </a:lnTo>
                  <a:lnTo>
                    <a:pt x="261340" y="618464"/>
                  </a:lnTo>
                  <a:lnTo>
                    <a:pt x="254228" y="615632"/>
                  </a:lnTo>
                  <a:lnTo>
                    <a:pt x="266661" y="605307"/>
                  </a:lnTo>
                  <a:lnTo>
                    <a:pt x="280060" y="616432"/>
                  </a:lnTo>
                  <a:lnTo>
                    <a:pt x="280060" y="609892"/>
                  </a:lnTo>
                  <a:lnTo>
                    <a:pt x="270611" y="602018"/>
                  </a:lnTo>
                  <a:lnTo>
                    <a:pt x="287337" y="588124"/>
                  </a:lnTo>
                  <a:lnTo>
                    <a:pt x="289979" y="586219"/>
                  </a:lnTo>
                  <a:lnTo>
                    <a:pt x="302666" y="608304"/>
                  </a:lnTo>
                  <a:lnTo>
                    <a:pt x="302666" y="598424"/>
                  </a:lnTo>
                  <a:lnTo>
                    <a:pt x="293992" y="583336"/>
                  </a:lnTo>
                  <a:lnTo>
                    <a:pt x="324383" y="561454"/>
                  </a:lnTo>
                  <a:lnTo>
                    <a:pt x="330060" y="558063"/>
                  </a:lnTo>
                  <a:lnTo>
                    <a:pt x="334759" y="578358"/>
                  </a:lnTo>
                  <a:lnTo>
                    <a:pt x="337223" y="597928"/>
                  </a:lnTo>
                  <a:lnTo>
                    <a:pt x="337223" y="565886"/>
                  </a:lnTo>
                  <a:lnTo>
                    <a:pt x="334683" y="555294"/>
                  </a:lnTo>
                  <a:lnTo>
                    <a:pt x="359791" y="540258"/>
                  </a:lnTo>
                  <a:lnTo>
                    <a:pt x="379920" y="530352"/>
                  </a:lnTo>
                  <a:lnTo>
                    <a:pt x="391490" y="525907"/>
                  </a:lnTo>
                  <a:lnTo>
                    <a:pt x="391490" y="520471"/>
                  </a:lnTo>
                  <a:lnTo>
                    <a:pt x="378002" y="525602"/>
                  </a:lnTo>
                  <a:lnTo>
                    <a:pt x="357124" y="535686"/>
                  </a:lnTo>
                  <a:lnTo>
                    <a:pt x="333413" y="549998"/>
                  </a:lnTo>
                  <a:lnTo>
                    <a:pt x="328828" y="530872"/>
                  </a:lnTo>
                  <a:lnTo>
                    <a:pt x="328828" y="552767"/>
                  </a:lnTo>
                  <a:lnTo>
                    <a:pt x="321487" y="557199"/>
                  </a:lnTo>
                  <a:lnTo>
                    <a:pt x="291426" y="578878"/>
                  </a:lnTo>
                  <a:lnTo>
                    <a:pt x="287426" y="571931"/>
                  </a:lnTo>
                  <a:lnTo>
                    <a:pt x="287426" y="581774"/>
                  </a:lnTo>
                  <a:lnTo>
                    <a:pt x="284162" y="584123"/>
                  </a:lnTo>
                  <a:lnTo>
                    <a:pt x="266623" y="598703"/>
                  </a:lnTo>
                  <a:lnTo>
                    <a:pt x="262661" y="595414"/>
                  </a:lnTo>
                  <a:lnTo>
                    <a:pt x="262661" y="601992"/>
                  </a:lnTo>
                  <a:lnTo>
                    <a:pt x="248640" y="613651"/>
                  </a:lnTo>
                  <a:lnTo>
                    <a:pt x="244360" y="612267"/>
                  </a:lnTo>
                  <a:lnTo>
                    <a:pt x="244360" y="617397"/>
                  </a:lnTo>
                  <a:lnTo>
                    <a:pt x="236931" y="624408"/>
                  </a:lnTo>
                  <a:lnTo>
                    <a:pt x="236931" y="633171"/>
                  </a:lnTo>
                  <a:lnTo>
                    <a:pt x="234823" y="633984"/>
                  </a:lnTo>
                  <a:lnTo>
                    <a:pt x="233489" y="634606"/>
                  </a:lnTo>
                  <a:lnTo>
                    <a:pt x="234937" y="633247"/>
                  </a:lnTo>
                  <a:lnTo>
                    <a:pt x="236931" y="633171"/>
                  </a:lnTo>
                  <a:lnTo>
                    <a:pt x="236931" y="624408"/>
                  </a:lnTo>
                  <a:lnTo>
                    <a:pt x="232829" y="628269"/>
                  </a:lnTo>
                  <a:lnTo>
                    <a:pt x="227215" y="628510"/>
                  </a:lnTo>
                  <a:lnTo>
                    <a:pt x="227215" y="633552"/>
                  </a:lnTo>
                  <a:lnTo>
                    <a:pt x="218859" y="641426"/>
                  </a:lnTo>
                  <a:lnTo>
                    <a:pt x="212115" y="644563"/>
                  </a:lnTo>
                  <a:lnTo>
                    <a:pt x="217157" y="633958"/>
                  </a:lnTo>
                  <a:lnTo>
                    <a:pt x="227215" y="633552"/>
                  </a:lnTo>
                  <a:lnTo>
                    <a:pt x="227215" y="628510"/>
                  </a:lnTo>
                  <a:lnTo>
                    <a:pt x="219608" y="628815"/>
                  </a:lnTo>
                  <a:lnTo>
                    <a:pt x="222846" y="621995"/>
                  </a:lnTo>
                  <a:lnTo>
                    <a:pt x="228447" y="612228"/>
                  </a:lnTo>
                  <a:lnTo>
                    <a:pt x="244360" y="617397"/>
                  </a:lnTo>
                  <a:lnTo>
                    <a:pt x="244360" y="612267"/>
                  </a:lnTo>
                  <a:lnTo>
                    <a:pt x="230936" y="607885"/>
                  </a:lnTo>
                  <a:lnTo>
                    <a:pt x="243357" y="586270"/>
                  </a:lnTo>
                  <a:lnTo>
                    <a:pt x="246126" y="588251"/>
                  </a:lnTo>
                  <a:lnTo>
                    <a:pt x="262661" y="601992"/>
                  </a:lnTo>
                  <a:lnTo>
                    <a:pt x="262661" y="595414"/>
                  </a:lnTo>
                  <a:lnTo>
                    <a:pt x="249275" y="584250"/>
                  </a:lnTo>
                  <a:lnTo>
                    <a:pt x="245910" y="581837"/>
                  </a:lnTo>
                  <a:lnTo>
                    <a:pt x="252107" y="571055"/>
                  </a:lnTo>
                  <a:lnTo>
                    <a:pt x="266687" y="550227"/>
                  </a:lnTo>
                  <a:lnTo>
                    <a:pt x="281279" y="571055"/>
                  </a:lnTo>
                  <a:lnTo>
                    <a:pt x="287426" y="581774"/>
                  </a:lnTo>
                  <a:lnTo>
                    <a:pt x="287426" y="571931"/>
                  </a:lnTo>
                  <a:lnTo>
                    <a:pt x="284416" y="566686"/>
                  </a:lnTo>
                  <a:lnTo>
                    <a:pt x="269709" y="545909"/>
                  </a:lnTo>
                  <a:lnTo>
                    <a:pt x="281762" y="528701"/>
                  </a:lnTo>
                  <a:lnTo>
                    <a:pt x="310489" y="496519"/>
                  </a:lnTo>
                  <a:lnTo>
                    <a:pt x="311150" y="496011"/>
                  </a:lnTo>
                  <a:lnTo>
                    <a:pt x="322529" y="525424"/>
                  </a:lnTo>
                  <a:lnTo>
                    <a:pt x="328828" y="552767"/>
                  </a:lnTo>
                  <a:lnTo>
                    <a:pt x="328828" y="530872"/>
                  </a:lnTo>
                  <a:lnTo>
                    <a:pt x="326491" y="521106"/>
                  </a:lnTo>
                  <a:lnTo>
                    <a:pt x="315061" y="492988"/>
                  </a:lnTo>
                  <a:lnTo>
                    <a:pt x="336981" y="476059"/>
                  </a:lnTo>
                  <a:lnTo>
                    <a:pt x="359918" y="468884"/>
                  </a:lnTo>
                  <a:lnTo>
                    <a:pt x="363474" y="468884"/>
                  </a:lnTo>
                  <a:lnTo>
                    <a:pt x="365734" y="469252"/>
                  </a:lnTo>
                  <a:lnTo>
                    <a:pt x="370662" y="471601"/>
                  </a:lnTo>
                  <a:lnTo>
                    <a:pt x="385102" y="487438"/>
                  </a:lnTo>
                  <a:lnTo>
                    <a:pt x="391756" y="519023"/>
                  </a:lnTo>
                  <a:lnTo>
                    <a:pt x="391756" y="496328"/>
                  </a:lnTo>
                  <a:lnTo>
                    <a:pt x="388683" y="483577"/>
                  </a:lnTo>
                  <a:lnTo>
                    <a:pt x="382612" y="477278"/>
                  </a:lnTo>
                  <a:lnTo>
                    <a:pt x="398513" y="484835"/>
                  </a:lnTo>
                  <a:lnTo>
                    <a:pt x="435038" y="510667"/>
                  </a:lnTo>
                  <a:lnTo>
                    <a:pt x="437769" y="513422"/>
                  </a:lnTo>
                  <a:lnTo>
                    <a:pt x="437769" y="507060"/>
                  </a:lnTo>
                  <a:lnTo>
                    <a:pt x="409105" y="485381"/>
                  </a:lnTo>
                  <a:lnTo>
                    <a:pt x="368681" y="464439"/>
                  </a:lnTo>
                  <a:lnTo>
                    <a:pt x="356260" y="460006"/>
                  </a:lnTo>
                  <a:lnTo>
                    <a:pt x="356260" y="465035"/>
                  </a:lnTo>
                  <a:lnTo>
                    <a:pt x="336232" y="470954"/>
                  </a:lnTo>
                  <a:lnTo>
                    <a:pt x="313118" y="488213"/>
                  </a:lnTo>
                  <a:lnTo>
                    <a:pt x="309727" y="479844"/>
                  </a:lnTo>
                  <a:lnTo>
                    <a:pt x="309245" y="479209"/>
                  </a:lnTo>
                  <a:lnTo>
                    <a:pt x="309245" y="491096"/>
                  </a:lnTo>
                  <a:lnTo>
                    <a:pt x="308787" y="491439"/>
                  </a:lnTo>
                  <a:lnTo>
                    <a:pt x="279311" y="523836"/>
                  </a:lnTo>
                  <a:lnTo>
                    <a:pt x="266712" y="541655"/>
                  </a:lnTo>
                  <a:lnTo>
                    <a:pt x="263690" y="537387"/>
                  </a:lnTo>
                  <a:lnTo>
                    <a:pt x="263690" y="545934"/>
                  </a:lnTo>
                  <a:lnTo>
                    <a:pt x="249021" y="566686"/>
                  </a:lnTo>
                  <a:lnTo>
                    <a:pt x="241935" y="578980"/>
                  </a:lnTo>
                  <a:lnTo>
                    <a:pt x="239382" y="577151"/>
                  </a:lnTo>
                  <a:lnTo>
                    <a:pt x="239382" y="583412"/>
                  </a:lnTo>
                  <a:lnTo>
                    <a:pt x="226187" y="606336"/>
                  </a:lnTo>
                  <a:lnTo>
                    <a:pt x="223685" y="605523"/>
                  </a:lnTo>
                  <a:lnTo>
                    <a:pt x="223685" y="610679"/>
                  </a:lnTo>
                  <a:lnTo>
                    <a:pt x="219138" y="618578"/>
                  </a:lnTo>
                  <a:lnTo>
                    <a:pt x="214172" y="629031"/>
                  </a:lnTo>
                  <a:lnTo>
                    <a:pt x="211721" y="629132"/>
                  </a:lnTo>
                  <a:lnTo>
                    <a:pt x="211721" y="634187"/>
                  </a:lnTo>
                  <a:lnTo>
                    <a:pt x="205270" y="647750"/>
                  </a:lnTo>
                  <a:lnTo>
                    <a:pt x="201917" y="649325"/>
                  </a:lnTo>
                  <a:lnTo>
                    <a:pt x="201917" y="654799"/>
                  </a:lnTo>
                  <a:lnTo>
                    <a:pt x="198716" y="661555"/>
                  </a:lnTo>
                  <a:lnTo>
                    <a:pt x="191719" y="669010"/>
                  </a:lnTo>
                  <a:lnTo>
                    <a:pt x="191719" y="676275"/>
                  </a:lnTo>
                  <a:lnTo>
                    <a:pt x="190881" y="678053"/>
                  </a:lnTo>
                  <a:lnTo>
                    <a:pt x="190715" y="678459"/>
                  </a:lnTo>
                  <a:lnTo>
                    <a:pt x="190766" y="677291"/>
                  </a:lnTo>
                  <a:lnTo>
                    <a:pt x="191719" y="676275"/>
                  </a:lnTo>
                  <a:lnTo>
                    <a:pt x="191719" y="669010"/>
                  </a:lnTo>
                  <a:lnTo>
                    <a:pt x="191084" y="669683"/>
                  </a:lnTo>
                  <a:lnTo>
                    <a:pt x="191477" y="659688"/>
                  </a:lnTo>
                  <a:lnTo>
                    <a:pt x="201917" y="654799"/>
                  </a:lnTo>
                  <a:lnTo>
                    <a:pt x="201917" y="649325"/>
                  </a:lnTo>
                  <a:lnTo>
                    <a:pt x="191706" y="654075"/>
                  </a:lnTo>
                  <a:lnTo>
                    <a:pt x="192252" y="640638"/>
                  </a:lnTo>
                  <a:lnTo>
                    <a:pt x="192925" y="635304"/>
                  </a:lnTo>
                  <a:lnTo>
                    <a:pt x="197218" y="634758"/>
                  </a:lnTo>
                  <a:lnTo>
                    <a:pt x="211721" y="634187"/>
                  </a:lnTo>
                  <a:lnTo>
                    <a:pt x="211721" y="629132"/>
                  </a:lnTo>
                  <a:lnTo>
                    <a:pt x="195084" y="629805"/>
                  </a:lnTo>
                  <a:lnTo>
                    <a:pt x="193586" y="630008"/>
                  </a:lnTo>
                  <a:lnTo>
                    <a:pt x="197053" y="602500"/>
                  </a:lnTo>
                  <a:lnTo>
                    <a:pt x="203530" y="604113"/>
                  </a:lnTo>
                  <a:lnTo>
                    <a:pt x="223685" y="610679"/>
                  </a:lnTo>
                  <a:lnTo>
                    <a:pt x="223685" y="605523"/>
                  </a:lnTo>
                  <a:lnTo>
                    <a:pt x="204825" y="599376"/>
                  </a:lnTo>
                  <a:lnTo>
                    <a:pt x="197675" y="597598"/>
                  </a:lnTo>
                  <a:lnTo>
                    <a:pt x="200113" y="578294"/>
                  </a:lnTo>
                  <a:lnTo>
                    <a:pt x="204571" y="558927"/>
                  </a:lnTo>
                  <a:lnTo>
                    <a:pt x="209029" y="561581"/>
                  </a:lnTo>
                  <a:lnTo>
                    <a:pt x="239382" y="583412"/>
                  </a:lnTo>
                  <a:lnTo>
                    <a:pt x="239382" y="577151"/>
                  </a:lnTo>
                  <a:lnTo>
                    <a:pt x="211861" y="557326"/>
                  </a:lnTo>
                  <a:lnTo>
                    <a:pt x="205778" y="553681"/>
                  </a:lnTo>
                  <a:lnTo>
                    <a:pt x="212255" y="525551"/>
                  </a:lnTo>
                  <a:lnTo>
                    <a:pt x="223291" y="496963"/>
                  </a:lnTo>
                  <a:lnTo>
                    <a:pt x="251625" y="528701"/>
                  </a:lnTo>
                  <a:lnTo>
                    <a:pt x="263690" y="545934"/>
                  </a:lnTo>
                  <a:lnTo>
                    <a:pt x="263690" y="537387"/>
                  </a:lnTo>
                  <a:lnTo>
                    <a:pt x="254127" y="523836"/>
                  </a:lnTo>
                  <a:lnTo>
                    <a:pt x="225183" y="492061"/>
                  </a:lnTo>
                  <a:lnTo>
                    <a:pt x="228015" y="484733"/>
                  </a:lnTo>
                  <a:lnTo>
                    <a:pt x="246608" y="458406"/>
                  </a:lnTo>
                  <a:lnTo>
                    <a:pt x="267335" y="449072"/>
                  </a:lnTo>
                  <a:lnTo>
                    <a:pt x="267906" y="449084"/>
                  </a:lnTo>
                  <a:lnTo>
                    <a:pt x="288061" y="458177"/>
                  </a:lnTo>
                  <a:lnTo>
                    <a:pt x="306717" y="484543"/>
                  </a:lnTo>
                  <a:lnTo>
                    <a:pt x="309245" y="491096"/>
                  </a:lnTo>
                  <a:lnTo>
                    <a:pt x="309245" y="479209"/>
                  </a:lnTo>
                  <a:lnTo>
                    <a:pt x="289763" y="453351"/>
                  </a:lnTo>
                  <a:lnTo>
                    <a:pt x="282778" y="450443"/>
                  </a:lnTo>
                  <a:lnTo>
                    <a:pt x="313474" y="453237"/>
                  </a:lnTo>
                  <a:lnTo>
                    <a:pt x="356260" y="465035"/>
                  </a:lnTo>
                  <a:lnTo>
                    <a:pt x="356260" y="460006"/>
                  </a:lnTo>
                  <a:lnTo>
                    <a:pt x="343560" y="455460"/>
                  </a:lnTo>
                  <a:lnTo>
                    <a:pt x="318020" y="449072"/>
                  </a:lnTo>
                  <a:lnTo>
                    <a:pt x="317157" y="448945"/>
                  </a:lnTo>
                  <a:lnTo>
                    <a:pt x="292214" y="445262"/>
                  </a:lnTo>
                  <a:lnTo>
                    <a:pt x="267462" y="444055"/>
                  </a:lnTo>
                  <a:lnTo>
                    <a:pt x="267335" y="443992"/>
                  </a:lnTo>
                  <a:lnTo>
                    <a:pt x="266319" y="443992"/>
                  </a:lnTo>
                  <a:lnTo>
                    <a:pt x="252107" y="445389"/>
                  </a:lnTo>
                  <a:lnTo>
                    <a:pt x="252107" y="450392"/>
                  </a:lnTo>
                  <a:lnTo>
                    <a:pt x="245046" y="453351"/>
                  </a:lnTo>
                  <a:lnTo>
                    <a:pt x="225171" y="479844"/>
                  </a:lnTo>
                  <a:lnTo>
                    <a:pt x="221424" y="489064"/>
                  </a:lnTo>
                  <a:lnTo>
                    <a:pt x="219468" y="487616"/>
                  </a:lnTo>
                  <a:lnTo>
                    <a:pt x="219468" y="493890"/>
                  </a:lnTo>
                  <a:lnTo>
                    <a:pt x="208432" y="521106"/>
                  </a:lnTo>
                  <a:lnTo>
                    <a:pt x="201269" y="550976"/>
                  </a:lnTo>
                  <a:lnTo>
                    <a:pt x="200012" y="550227"/>
                  </a:lnTo>
                  <a:lnTo>
                    <a:pt x="200012" y="556196"/>
                  </a:lnTo>
                  <a:lnTo>
                    <a:pt x="195567" y="574776"/>
                  </a:lnTo>
                  <a:lnTo>
                    <a:pt x="192760" y="596379"/>
                  </a:lnTo>
                  <a:lnTo>
                    <a:pt x="192125" y="596226"/>
                  </a:lnTo>
                  <a:lnTo>
                    <a:pt x="192125" y="601281"/>
                  </a:lnTo>
                  <a:lnTo>
                    <a:pt x="188315" y="630682"/>
                  </a:lnTo>
                  <a:lnTo>
                    <a:pt x="187629" y="630783"/>
                  </a:lnTo>
                  <a:lnTo>
                    <a:pt x="187629" y="635977"/>
                  </a:lnTo>
                  <a:lnTo>
                    <a:pt x="187629" y="783945"/>
                  </a:lnTo>
                  <a:lnTo>
                    <a:pt x="159842" y="780465"/>
                  </a:lnTo>
                  <a:lnTo>
                    <a:pt x="161264" y="774788"/>
                  </a:lnTo>
                  <a:lnTo>
                    <a:pt x="168135" y="753605"/>
                  </a:lnTo>
                  <a:lnTo>
                    <a:pt x="170345" y="754900"/>
                  </a:lnTo>
                  <a:lnTo>
                    <a:pt x="186537" y="762673"/>
                  </a:lnTo>
                  <a:lnTo>
                    <a:pt x="187312" y="781405"/>
                  </a:lnTo>
                  <a:lnTo>
                    <a:pt x="187629" y="783945"/>
                  </a:lnTo>
                  <a:lnTo>
                    <a:pt x="187629" y="635977"/>
                  </a:lnTo>
                  <a:lnTo>
                    <a:pt x="187312" y="638505"/>
                  </a:lnTo>
                  <a:lnTo>
                    <a:pt x="186575" y="656539"/>
                  </a:lnTo>
                  <a:lnTo>
                    <a:pt x="186334" y="656678"/>
                  </a:lnTo>
                  <a:lnTo>
                    <a:pt x="186334" y="662368"/>
                  </a:lnTo>
                  <a:lnTo>
                    <a:pt x="186309" y="663003"/>
                  </a:lnTo>
                  <a:lnTo>
                    <a:pt x="186309" y="757135"/>
                  </a:lnTo>
                  <a:lnTo>
                    <a:pt x="174205" y="751332"/>
                  </a:lnTo>
                  <a:lnTo>
                    <a:pt x="169722" y="748703"/>
                  </a:lnTo>
                  <a:lnTo>
                    <a:pt x="174777" y="733132"/>
                  </a:lnTo>
                  <a:lnTo>
                    <a:pt x="185813" y="744791"/>
                  </a:lnTo>
                  <a:lnTo>
                    <a:pt x="186309" y="757135"/>
                  </a:lnTo>
                  <a:lnTo>
                    <a:pt x="186309" y="663003"/>
                  </a:lnTo>
                  <a:lnTo>
                    <a:pt x="185813" y="675309"/>
                  </a:lnTo>
                  <a:lnTo>
                    <a:pt x="185483" y="675665"/>
                  </a:lnTo>
                  <a:lnTo>
                    <a:pt x="185483" y="682904"/>
                  </a:lnTo>
                  <a:lnTo>
                    <a:pt x="185483" y="737057"/>
                  </a:lnTo>
                  <a:lnTo>
                    <a:pt x="176593" y="727608"/>
                  </a:lnTo>
                  <a:lnTo>
                    <a:pt x="180721" y="717080"/>
                  </a:lnTo>
                  <a:lnTo>
                    <a:pt x="185140" y="728599"/>
                  </a:lnTo>
                  <a:lnTo>
                    <a:pt x="185483" y="737057"/>
                  </a:lnTo>
                  <a:lnTo>
                    <a:pt x="185483" y="682904"/>
                  </a:lnTo>
                  <a:lnTo>
                    <a:pt x="185089" y="692632"/>
                  </a:lnTo>
                  <a:lnTo>
                    <a:pt x="184543" y="694016"/>
                  </a:lnTo>
                  <a:lnTo>
                    <a:pt x="184543" y="713663"/>
                  </a:lnTo>
                  <a:lnTo>
                    <a:pt x="183324" y="710476"/>
                  </a:lnTo>
                  <a:lnTo>
                    <a:pt x="184492" y="707504"/>
                  </a:lnTo>
                  <a:lnTo>
                    <a:pt x="184404" y="709930"/>
                  </a:lnTo>
                  <a:lnTo>
                    <a:pt x="184543" y="713663"/>
                  </a:lnTo>
                  <a:lnTo>
                    <a:pt x="184543" y="694016"/>
                  </a:lnTo>
                  <a:lnTo>
                    <a:pt x="180708" y="703656"/>
                  </a:lnTo>
                  <a:lnTo>
                    <a:pt x="178092" y="696823"/>
                  </a:lnTo>
                  <a:lnTo>
                    <a:pt x="178092" y="710234"/>
                  </a:lnTo>
                  <a:lnTo>
                    <a:pt x="172923" y="723252"/>
                  </a:lnTo>
                  <a:lnTo>
                    <a:pt x="170891" y="720813"/>
                  </a:lnTo>
                  <a:lnTo>
                    <a:pt x="170891" y="728814"/>
                  </a:lnTo>
                  <a:lnTo>
                    <a:pt x="165265" y="746086"/>
                  </a:lnTo>
                  <a:lnTo>
                    <a:pt x="163677" y="745159"/>
                  </a:lnTo>
                  <a:lnTo>
                    <a:pt x="163677" y="750963"/>
                  </a:lnTo>
                  <a:lnTo>
                    <a:pt x="156387" y="773341"/>
                  </a:lnTo>
                  <a:lnTo>
                    <a:pt x="154774" y="779830"/>
                  </a:lnTo>
                  <a:lnTo>
                    <a:pt x="153555" y="779678"/>
                  </a:lnTo>
                  <a:lnTo>
                    <a:pt x="153555" y="784733"/>
                  </a:lnTo>
                  <a:lnTo>
                    <a:pt x="145262" y="818045"/>
                  </a:lnTo>
                  <a:lnTo>
                    <a:pt x="143446" y="829360"/>
                  </a:lnTo>
                  <a:lnTo>
                    <a:pt x="142633" y="829538"/>
                  </a:lnTo>
                  <a:lnTo>
                    <a:pt x="142633" y="834517"/>
                  </a:lnTo>
                  <a:lnTo>
                    <a:pt x="138684" y="859282"/>
                  </a:lnTo>
                  <a:lnTo>
                    <a:pt x="136766" y="895375"/>
                  </a:lnTo>
                  <a:lnTo>
                    <a:pt x="136880" y="896378"/>
                  </a:lnTo>
                  <a:lnTo>
                    <a:pt x="105283" y="902589"/>
                  </a:lnTo>
                  <a:lnTo>
                    <a:pt x="95377" y="902589"/>
                  </a:lnTo>
                  <a:lnTo>
                    <a:pt x="87376" y="899922"/>
                  </a:lnTo>
                  <a:lnTo>
                    <a:pt x="81915" y="894461"/>
                  </a:lnTo>
                  <a:lnTo>
                    <a:pt x="75006" y="880427"/>
                  </a:lnTo>
                  <a:lnTo>
                    <a:pt x="75336" y="859980"/>
                  </a:lnTo>
                  <a:lnTo>
                    <a:pt x="81089" y="839787"/>
                  </a:lnTo>
                  <a:lnTo>
                    <a:pt x="88011" y="840232"/>
                  </a:lnTo>
                  <a:lnTo>
                    <a:pt x="131533" y="836764"/>
                  </a:lnTo>
                  <a:lnTo>
                    <a:pt x="137591" y="835533"/>
                  </a:lnTo>
                  <a:lnTo>
                    <a:pt x="142633" y="834517"/>
                  </a:lnTo>
                  <a:lnTo>
                    <a:pt x="142633" y="829538"/>
                  </a:lnTo>
                  <a:lnTo>
                    <a:pt x="130327" y="832027"/>
                  </a:lnTo>
                  <a:lnTo>
                    <a:pt x="87249" y="835533"/>
                  </a:lnTo>
                  <a:lnTo>
                    <a:pt x="82384" y="835240"/>
                  </a:lnTo>
                  <a:lnTo>
                    <a:pt x="82765" y="833920"/>
                  </a:lnTo>
                  <a:lnTo>
                    <a:pt x="97155" y="803021"/>
                  </a:lnTo>
                  <a:lnTo>
                    <a:pt x="112445" y="777354"/>
                  </a:lnTo>
                  <a:lnTo>
                    <a:pt x="131165" y="781824"/>
                  </a:lnTo>
                  <a:lnTo>
                    <a:pt x="153555" y="784733"/>
                  </a:lnTo>
                  <a:lnTo>
                    <a:pt x="153555" y="779678"/>
                  </a:lnTo>
                  <a:lnTo>
                    <a:pt x="134747" y="777303"/>
                  </a:lnTo>
                  <a:lnTo>
                    <a:pt x="115163" y="772807"/>
                  </a:lnTo>
                  <a:lnTo>
                    <a:pt x="118300" y="767549"/>
                  </a:lnTo>
                  <a:lnTo>
                    <a:pt x="140182" y="737057"/>
                  </a:lnTo>
                  <a:lnTo>
                    <a:pt x="163677" y="750963"/>
                  </a:lnTo>
                  <a:lnTo>
                    <a:pt x="163677" y="745159"/>
                  </a:lnTo>
                  <a:lnTo>
                    <a:pt x="143065" y="733044"/>
                  </a:lnTo>
                  <a:lnTo>
                    <a:pt x="144919" y="730465"/>
                  </a:lnTo>
                  <a:lnTo>
                    <a:pt x="158572" y="714032"/>
                  </a:lnTo>
                  <a:lnTo>
                    <a:pt x="170891" y="728814"/>
                  </a:lnTo>
                  <a:lnTo>
                    <a:pt x="170891" y="720813"/>
                  </a:lnTo>
                  <a:lnTo>
                    <a:pt x="161899" y="710006"/>
                  </a:lnTo>
                  <a:lnTo>
                    <a:pt x="172923" y="696747"/>
                  </a:lnTo>
                  <a:lnTo>
                    <a:pt x="178092" y="710234"/>
                  </a:lnTo>
                  <a:lnTo>
                    <a:pt x="178092" y="696823"/>
                  </a:lnTo>
                  <a:lnTo>
                    <a:pt x="176441" y="692505"/>
                  </a:lnTo>
                  <a:lnTo>
                    <a:pt x="185483" y="682904"/>
                  </a:lnTo>
                  <a:lnTo>
                    <a:pt x="185483" y="675665"/>
                  </a:lnTo>
                  <a:lnTo>
                    <a:pt x="174472" y="687387"/>
                  </a:lnTo>
                  <a:lnTo>
                    <a:pt x="170878" y="678002"/>
                  </a:lnTo>
                  <a:lnTo>
                    <a:pt x="170878" y="691426"/>
                  </a:lnTo>
                  <a:lnTo>
                    <a:pt x="158673" y="706120"/>
                  </a:lnTo>
                  <a:lnTo>
                    <a:pt x="155333" y="702106"/>
                  </a:lnTo>
                  <a:lnTo>
                    <a:pt x="155333" y="710145"/>
                  </a:lnTo>
                  <a:lnTo>
                    <a:pt x="140881" y="727544"/>
                  </a:lnTo>
                  <a:lnTo>
                    <a:pt x="138747" y="730504"/>
                  </a:lnTo>
                  <a:lnTo>
                    <a:pt x="135864" y="728814"/>
                  </a:lnTo>
                  <a:lnTo>
                    <a:pt x="135864" y="734504"/>
                  </a:lnTo>
                  <a:lnTo>
                    <a:pt x="113957" y="764921"/>
                  </a:lnTo>
                  <a:lnTo>
                    <a:pt x="109943" y="771613"/>
                  </a:lnTo>
                  <a:lnTo>
                    <a:pt x="107251" y="771004"/>
                  </a:lnTo>
                  <a:lnTo>
                    <a:pt x="107251" y="776109"/>
                  </a:lnTo>
                  <a:lnTo>
                    <a:pt x="92583" y="800608"/>
                  </a:lnTo>
                  <a:lnTo>
                    <a:pt x="77571" y="833399"/>
                  </a:lnTo>
                  <a:lnTo>
                    <a:pt x="77165" y="834910"/>
                  </a:lnTo>
                  <a:lnTo>
                    <a:pt x="75946" y="834834"/>
                  </a:lnTo>
                  <a:lnTo>
                    <a:pt x="75946" y="839444"/>
                  </a:lnTo>
                  <a:lnTo>
                    <a:pt x="70142" y="861021"/>
                  </a:lnTo>
                  <a:lnTo>
                    <a:pt x="70383" y="880427"/>
                  </a:lnTo>
                  <a:lnTo>
                    <a:pt x="70446" y="882256"/>
                  </a:lnTo>
                  <a:lnTo>
                    <a:pt x="48412" y="855357"/>
                  </a:lnTo>
                  <a:lnTo>
                    <a:pt x="33680" y="827608"/>
                  </a:lnTo>
                  <a:lnTo>
                    <a:pt x="45224" y="834009"/>
                  </a:lnTo>
                  <a:lnTo>
                    <a:pt x="64350" y="838682"/>
                  </a:lnTo>
                  <a:lnTo>
                    <a:pt x="75946" y="839444"/>
                  </a:lnTo>
                  <a:lnTo>
                    <a:pt x="75946" y="834834"/>
                  </a:lnTo>
                  <a:lnTo>
                    <a:pt x="65392" y="834174"/>
                  </a:lnTo>
                  <a:lnTo>
                    <a:pt x="47790" y="830046"/>
                  </a:lnTo>
                  <a:lnTo>
                    <a:pt x="34937" y="823112"/>
                  </a:lnTo>
                  <a:lnTo>
                    <a:pt x="27305" y="813308"/>
                  </a:lnTo>
                  <a:lnTo>
                    <a:pt x="26136" y="797661"/>
                  </a:lnTo>
                  <a:lnTo>
                    <a:pt x="34010" y="778624"/>
                  </a:lnTo>
                  <a:lnTo>
                    <a:pt x="49885" y="757859"/>
                  </a:lnTo>
                  <a:lnTo>
                    <a:pt x="77343" y="768959"/>
                  </a:lnTo>
                  <a:lnTo>
                    <a:pt x="107251" y="776109"/>
                  </a:lnTo>
                  <a:lnTo>
                    <a:pt x="107251" y="771004"/>
                  </a:lnTo>
                  <a:lnTo>
                    <a:pt x="81775" y="765136"/>
                  </a:lnTo>
                  <a:lnTo>
                    <a:pt x="53454" y="754240"/>
                  </a:lnTo>
                  <a:lnTo>
                    <a:pt x="75311" y="733552"/>
                  </a:lnTo>
                  <a:lnTo>
                    <a:pt x="102489" y="712825"/>
                  </a:lnTo>
                  <a:lnTo>
                    <a:pt x="114935" y="722096"/>
                  </a:lnTo>
                  <a:lnTo>
                    <a:pt x="135864" y="734504"/>
                  </a:lnTo>
                  <a:lnTo>
                    <a:pt x="135864" y="728814"/>
                  </a:lnTo>
                  <a:lnTo>
                    <a:pt x="119964" y="719442"/>
                  </a:lnTo>
                  <a:lnTo>
                    <a:pt x="106616" y="709676"/>
                  </a:lnTo>
                  <a:lnTo>
                    <a:pt x="108165" y="708494"/>
                  </a:lnTo>
                  <a:lnTo>
                    <a:pt x="138341" y="689267"/>
                  </a:lnTo>
                  <a:lnTo>
                    <a:pt x="140855" y="692746"/>
                  </a:lnTo>
                  <a:lnTo>
                    <a:pt x="155333" y="710145"/>
                  </a:lnTo>
                  <a:lnTo>
                    <a:pt x="155333" y="702106"/>
                  </a:lnTo>
                  <a:lnTo>
                    <a:pt x="144818" y="689470"/>
                  </a:lnTo>
                  <a:lnTo>
                    <a:pt x="142671" y="686511"/>
                  </a:lnTo>
                  <a:lnTo>
                    <a:pt x="146659" y="683958"/>
                  </a:lnTo>
                  <a:lnTo>
                    <a:pt x="164503" y="674255"/>
                  </a:lnTo>
                  <a:lnTo>
                    <a:pt x="165112" y="676376"/>
                  </a:lnTo>
                  <a:lnTo>
                    <a:pt x="170878" y="691426"/>
                  </a:lnTo>
                  <a:lnTo>
                    <a:pt x="170878" y="678002"/>
                  </a:lnTo>
                  <a:lnTo>
                    <a:pt x="170345" y="676605"/>
                  </a:lnTo>
                  <a:lnTo>
                    <a:pt x="168960" y="671830"/>
                  </a:lnTo>
                  <a:lnTo>
                    <a:pt x="186334" y="662368"/>
                  </a:lnTo>
                  <a:lnTo>
                    <a:pt x="186334" y="656678"/>
                  </a:lnTo>
                  <a:lnTo>
                    <a:pt x="167538" y="666902"/>
                  </a:lnTo>
                  <a:lnTo>
                    <a:pt x="163093" y="651522"/>
                  </a:lnTo>
                  <a:lnTo>
                    <a:pt x="163093" y="669315"/>
                  </a:lnTo>
                  <a:lnTo>
                    <a:pt x="144043" y="679678"/>
                  </a:lnTo>
                  <a:lnTo>
                    <a:pt x="139725" y="682434"/>
                  </a:lnTo>
                  <a:lnTo>
                    <a:pt x="135407" y="676452"/>
                  </a:lnTo>
                  <a:lnTo>
                    <a:pt x="135407" y="685203"/>
                  </a:lnTo>
                  <a:lnTo>
                    <a:pt x="105232" y="704469"/>
                  </a:lnTo>
                  <a:lnTo>
                    <a:pt x="102438" y="706602"/>
                  </a:lnTo>
                  <a:lnTo>
                    <a:pt x="98336" y="703605"/>
                  </a:lnTo>
                  <a:lnTo>
                    <a:pt x="98336" y="709739"/>
                  </a:lnTo>
                  <a:lnTo>
                    <a:pt x="72136" y="729742"/>
                  </a:lnTo>
                  <a:lnTo>
                    <a:pt x="48463" y="752322"/>
                  </a:lnTo>
                  <a:lnTo>
                    <a:pt x="45046" y="751001"/>
                  </a:lnTo>
                  <a:lnTo>
                    <a:pt x="45046" y="755904"/>
                  </a:lnTo>
                  <a:lnTo>
                    <a:pt x="28765" y="777621"/>
                  </a:lnTo>
                  <a:lnTo>
                    <a:pt x="20904" y="797966"/>
                  </a:lnTo>
                  <a:lnTo>
                    <a:pt x="20967" y="798639"/>
                  </a:lnTo>
                  <a:lnTo>
                    <a:pt x="9842" y="761720"/>
                  </a:lnTo>
                  <a:lnTo>
                    <a:pt x="6146" y="724687"/>
                  </a:lnTo>
                  <a:lnTo>
                    <a:pt x="9372" y="732345"/>
                  </a:lnTo>
                  <a:lnTo>
                    <a:pt x="35953" y="752221"/>
                  </a:lnTo>
                  <a:lnTo>
                    <a:pt x="45046" y="755904"/>
                  </a:lnTo>
                  <a:lnTo>
                    <a:pt x="45046" y="751001"/>
                  </a:lnTo>
                  <a:lnTo>
                    <a:pt x="40843" y="749376"/>
                  </a:lnTo>
                  <a:lnTo>
                    <a:pt x="14439" y="730783"/>
                  </a:lnTo>
                  <a:lnTo>
                    <a:pt x="5080" y="710057"/>
                  </a:lnTo>
                  <a:lnTo>
                    <a:pt x="14439" y="689330"/>
                  </a:lnTo>
                  <a:lnTo>
                    <a:pt x="40843" y="670674"/>
                  </a:lnTo>
                  <a:lnTo>
                    <a:pt x="49212" y="667448"/>
                  </a:lnTo>
                  <a:lnTo>
                    <a:pt x="70624" y="689063"/>
                  </a:lnTo>
                  <a:lnTo>
                    <a:pt x="98336" y="709739"/>
                  </a:lnTo>
                  <a:lnTo>
                    <a:pt x="98336" y="703605"/>
                  </a:lnTo>
                  <a:lnTo>
                    <a:pt x="76149" y="687324"/>
                  </a:lnTo>
                  <a:lnTo>
                    <a:pt x="53924" y="665632"/>
                  </a:lnTo>
                  <a:lnTo>
                    <a:pt x="81775" y="654862"/>
                  </a:lnTo>
                  <a:lnTo>
                    <a:pt x="109740" y="648423"/>
                  </a:lnTo>
                  <a:lnTo>
                    <a:pt x="113830" y="655231"/>
                  </a:lnTo>
                  <a:lnTo>
                    <a:pt x="135407" y="685203"/>
                  </a:lnTo>
                  <a:lnTo>
                    <a:pt x="135407" y="676452"/>
                  </a:lnTo>
                  <a:lnTo>
                    <a:pt x="118097" y="652437"/>
                  </a:lnTo>
                  <a:lnTo>
                    <a:pt x="114960" y="647217"/>
                  </a:lnTo>
                  <a:lnTo>
                    <a:pt x="134747" y="642645"/>
                  </a:lnTo>
                  <a:lnTo>
                    <a:pt x="154749" y="640130"/>
                  </a:lnTo>
                  <a:lnTo>
                    <a:pt x="163093" y="669315"/>
                  </a:lnTo>
                  <a:lnTo>
                    <a:pt x="163093" y="651522"/>
                  </a:lnTo>
                  <a:lnTo>
                    <a:pt x="159626" y="639508"/>
                  </a:lnTo>
                  <a:lnTo>
                    <a:pt x="187629" y="635977"/>
                  </a:lnTo>
                  <a:lnTo>
                    <a:pt x="187629" y="630783"/>
                  </a:lnTo>
                  <a:lnTo>
                    <a:pt x="158203" y="634593"/>
                  </a:lnTo>
                  <a:lnTo>
                    <a:pt x="153339" y="617753"/>
                  </a:lnTo>
                  <a:lnTo>
                    <a:pt x="153339" y="635215"/>
                  </a:lnTo>
                  <a:lnTo>
                    <a:pt x="131165" y="638086"/>
                  </a:lnTo>
                  <a:lnTo>
                    <a:pt x="112229" y="642632"/>
                  </a:lnTo>
                  <a:lnTo>
                    <a:pt x="107010" y="633895"/>
                  </a:lnTo>
                  <a:lnTo>
                    <a:pt x="107010" y="643877"/>
                  </a:lnTo>
                  <a:lnTo>
                    <a:pt x="77330" y="650989"/>
                  </a:lnTo>
                  <a:lnTo>
                    <a:pt x="50203" y="662000"/>
                  </a:lnTo>
                  <a:lnTo>
                    <a:pt x="45643" y="657542"/>
                  </a:lnTo>
                  <a:lnTo>
                    <a:pt x="45643" y="663854"/>
                  </a:lnTo>
                  <a:lnTo>
                    <a:pt x="35953" y="667778"/>
                  </a:lnTo>
                  <a:lnTo>
                    <a:pt x="9372" y="687717"/>
                  </a:lnTo>
                  <a:lnTo>
                    <a:pt x="6388" y="694829"/>
                  </a:lnTo>
                  <a:lnTo>
                    <a:pt x="9690" y="660387"/>
                  </a:lnTo>
                  <a:lnTo>
                    <a:pt x="22860" y="616762"/>
                  </a:lnTo>
                  <a:lnTo>
                    <a:pt x="22758" y="628675"/>
                  </a:lnTo>
                  <a:lnTo>
                    <a:pt x="39268" y="657390"/>
                  </a:lnTo>
                  <a:lnTo>
                    <a:pt x="45643" y="663854"/>
                  </a:lnTo>
                  <a:lnTo>
                    <a:pt x="45643" y="657542"/>
                  </a:lnTo>
                  <a:lnTo>
                    <a:pt x="44792" y="656704"/>
                  </a:lnTo>
                  <a:lnTo>
                    <a:pt x="27914" y="629246"/>
                  </a:lnTo>
                  <a:lnTo>
                    <a:pt x="47777" y="590257"/>
                  </a:lnTo>
                  <a:lnTo>
                    <a:pt x="76974" y="585292"/>
                  </a:lnTo>
                  <a:lnTo>
                    <a:pt x="77355" y="586689"/>
                  </a:lnTo>
                  <a:lnTo>
                    <a:pt x="92329" y="619379"/>
                  </a:lnTo>
                  <a:lnTo>
                    <a:pt x="107010" y="643877"/>
                  </a:lnTo>
                  <a:lnTo>
                    <a:pt x="107010" y="633895"/>
                  </a:lnTo>
                  <a:lnTo>
                    <a:pt x="96901" y="616966"/>
                  </a:lnTo>
                  <a:lnTo>
                    <a:pt x="82550" y="586079"/>
                  </a:lnTo>
                  <a:lnTo>
                    <a:pt x="82219" y="584962"/>
                  </a:lnTo>
                  <a:lnTo>
                    <a:pt x="88011" y="584581"/>
                  </a:lnTo>
                  <a:lnTo>
                    <a:pt x="95554" y="584835"/>
                  </a:lnTo>
                  <a:lnTo>
                    <a:pt x="143256" y="590499"/>
                  </a:lnTo>
                  <a:lnTo>
                    <a:pt x="147447" y="614553"/>
                  </a:lnTo>
                  <a:lnTo>
                    <a:pt x="153339" y="635215"/>
                  </a:lnTo>
                  <a:lnTo>
                    <a:pt x="153339" y="617753"/>
                  </a:lnTo>
                  <a:lnTo>
                    <a:pt x="152895" y="616204"/>
                  </a:lnTo>
                  <a:lnTo>
                    <a:pt x="148348" y="591312"/>
                  </a:lnTo>
                  <a:lnTo>
                    <a:pt x="159169" y="593051"/>
                  </a:lnTo>
                  <a:lnTo>
                    <a:pt x="192125" y="601281"/>
                  </a:lnTo>
                  <a:lnTo>
                    <a:pt x="192125" y="596226"/>
                  </a:lnTo>
                  <a:lnTo>
                    <a:pt x="160108" y="588251"/>
                  </a:lnTo>
                  <a:lnTo>
                    <a:pt x="147421" y="586232"/>
                  </a:lnTo>
                  <a:lnTo>
                    <a:pt x="143154" y="562800"/>
                  </a:lnTo>
                  <a:lnTo>
                    <a:pt x="142367" y="542836"/>
                  </a:lnTo>
                  <a:lnTo>
                    <a:pt x="142367" y="585419"/>
                  </a:lnTo>
                  <a:lnTo>
                    <a:pt x="137160" y="584581"/>
                  </a:lnTo>
                  <a:lnTo>
                    <a:pt x="94653" y="579767"/>
                  </a:lnTo>
                  <a:lnTo>
                    <a:pt x="87249" y="579628"/>
                  </a:lnTo>
                  <a:lnTo>
                    <a:pt x="80848" y="580072"/>
                  </a:lnTo>
                  <a:lnTo>
                    <a:pt x="75666" y="561644"/>
                  </a:lnTo>
                  <a:lnTo>
                    <a:pt x="75666" y="580415"/>
                  </a:lnTo>
                  <a:lnTo>
                    <a:pt x="63449" y="581240"/>
                  </a:lnTo>
                  <a:lnTo>
                    <a:pt x="44640" y="585990"/>
                  </a:lnTo>
                  <a:lnTo>
                    <a:pt x="34899" y="591578"/>
                  </a:lnTo>
                  <a:lnTo>
                    <a:pt x="49352" y="564616"/>
                  </a:lnTo>
                  <a:lnTo>
                    <a:pt x="70231" y="539318"/>
                  </a:lnTo>
                  <a:lnTo>
                    <a:pt x="69989" y="559117"/>
                  </a:lnTo>
                  <a:lnTo>
                    <a:pt x="75666" y="580415"/>
                  </a:lnTo>
                  <a:lnTo>
                    <a:pt x="75666" y="561644"/>
                  </a:lnTo>
                  <a:lnTo>
                    <a:pt x="75209" y="560006"/>
                  </a:lnTo>
                  <a:lnTo>
                    <a:pt x="74968" y="539572"/>
                  </a:lnTo>
                  <a:lnTo>
                    <a:pt x="81915" y="525526"/>
                  </a:lnTo>
                  <a:lnTo>
                    <a:pt x="83375" y="524002"/>
                  </a:lnTo>
                  <a:lnTo>
                    <a:pt x="88646" y="519684"/>
                  </a:lnTo>
                  <a:lnTo>
                    <a:pt x="94742" y="517779"/>
                  </a:lnTo>
                  <a:lnTo>
                    <a:pt x="104648" y="517779"/>
                  </a:lnTo>
                  <a:lnTo>
                    <a:pt x="118770" y="519226"/>
                  </a:lnTo>
                  <a:lnTo>
                    <a:pt x="135128" y="523519"/>
                  </a:lnTo>
                  <a:lnTo>
                    <a:pt x="137172" y="524319"/>
                  </a:lnTo>
                  <a:lnTo>
                    <a:pt x="137985" y="560184"/>
                  </a:lnTo>
                  <a:lnTo>
                    <a:pt x="142367" y="585419"/>
                  </a:lnTo>
                  <a:lnTo>
                    <a:pt x="142367" y="542836"/>
                  </a:lnTo>
                  <a:lnTo>
                    <a:pt x="141706" y="526072"/>
                  </a:lnTo>
                  <a:lnTo>
                    <a:pt x="153466" y="530593"/>
                  </a:lnTo>
                  <a:lnTo>
                    <a:pt x="173609" y="540385"/>
                  </a:lnTo>
                  <a:lnTo>
                    <a:pt x="200012" y="556196"/>
                  </a:lnTo>
                  <a:lnTo>
                    <a:pt x="200012" y="550227"/>
                  </a:lnTo>
                  <a:lnTo>
                    <a:pt x="176022" y="535813"/>
                  </a:lnTo>
                  <a:lnTo>
                    <a:pt x="155181" y="525703"/>
                  </a:lnTo>
                  <a:lnTo>
                    <a:pt x="141490" y="520471"/>
                  </a:lnTo>
                  <a:lnTo>
                    <a:pt x="141439" y="519023"/>
                  </a:lnTo>
                  <a:lnTo>
                    <a:pt x="148056" y="487438"/>
                  </a:lnTo>
                  <a:lnTo>
                    <a:pt x="163322" y="470662"/>
                  </a:lnTo>
                  <a:lnTo>
                    <a:pt x="166497" y="469392"/>
                  </a:lnTo>
                  <a:lnTo>
                    <a:pt x="170053" y="468884"/>
                  </a:lnTo>
                  <a:lnTo>
                    <a:pt x="173482" y="468884"/>
                  </a:lnTo>
                  <a:lnTo>
                    <a:pt x="196405" y="476059"/>
                  </a:lnTo>
                  <a:lnTo>
                    <a:pt x="219468" y="493890"/>
                  </a:lnTo>
                  <a:lnTo>
                    <a:pt x="219468" y="487616"/>
                  </a:lnTo>
                  <a:lnTo>
                    <a:pt x="197167" y="470954"/>
                  </a:lnTo>
                  <a:lnTo>
                    <a:pt x="190169" y="468884"/>
                  </a:lnTo>
                  <a:lnTo>
                    <a:pt x="178155" y="465340"/>
                  </a:lnTo>
                  <a:lnTo>
                    <a:pt x="214655" y="454139"/>
                  </a:lnTo>
                  <a:lnTo>
                    <a:pt x="252107" y="450392"/>
                  </a:lnTo>
                  <a:lnTo>
                    <a:pt x="252107" y="445389"/>
                  </a:lnTo>
                  <a:lnTo>
                    <a:pt x="214795" y="449021"/>
                  </a:lnTo>
                  <a:lnTo>
                    <a:pt x="165239" y="463905"/>
                  </a:lnTo>
                  <a:lnTo>
                    <a:pt x="150952" y="471487"/>
                  </a:lnTo>
                  <a:lnTo>
                    <a:pt x="150952" y="477100"/>
                  </a:lnTo>
                  <a:lnTo>
                    <a:pt x="144716" y="483577"/>
                  </a:lnTo>
                  <a:lnTo>
                    <a:pt x="136982" y="515708"/>
                  </a:lnTo>
                  <a:lnTo>
                    <a:pt x="137045" y="518769"/>
                  </a:lnTo>
                  <a:lnTo>
                    <a:pt x="136220" y="518439"/>
                  </a:lnTo>
                  <a:lnTo>
                    <a:pt x="133705" y="517779"/>
                  </a:lnTo>
                  <a:lnTo>
                    <a:pt x="119278" y="514045"/>
                  </a:lnTo>
                  <a:lnTo>
                    <a:pt x="104521" y="512572"/>
                  </a:lnTo>
                  <a:lnTo>
                    <a:pt x="96621" y="513156"/>
                  </a:lnTo>
                  <a:lnTo>
                    <a:pt x="121119" y="493102"/>
                  </a:lnTo>
                  <a:lnTo>
                    <a:pt x="150952" y="477100"/>
                  </a:lnTo>
                  <a:lnTo>
                    <a:pt x="150952" y="471487"/>
                  </a:lnTo>
                  <a:lnTo>
                    <a:pt x="119138" y="488365"/>
                  </a:lnTo>
                  <a:lnTo>
                    <a:pt x="83337" y="517702"/>
                  </a:lnTo>
                  <a:lnTo>
                    <a:pt x="78232" y="521716"/>
                  </a:lnTo>
                  <a:lnTo>
                    <a:pt x="78079" y="522020"/>
                  </a:lnTo>
                  <a:lnTo>
                    <a:pt x="48514" y="557009"/>
                  </a:lnTo>
                  <a:lnTo>
                    <a:pt x="25819" y="595668"/>
                  </a:lnTo>
                  <a:lnTo>
                    <a:pt x="10058" y="637159"/>
                  </a:lnTo>
                  <a:lnTo>
                    <a:pt x="1422" y="680542"/>
                  </a:lnTo>
                  <a:lnTo>
                    <a:pt x="584" y="708672"/>
                  </a:lnTo>
                  <a:lnTo>
                    <a:pt x="0" y="710057"/>
                  </a:lnTo>
                  <a:lnTo>
                    <a:pt x="495" y="711263"/>
                  </a:lnTo>
                  <a:lnTo>
                    <a:pt x="101" y="724877"/>
                  </a:lnTo>
                  <a:lnTo>
                    <a:pt x="6299" y="769239"/>
                  </a:lnTo>
                  <a:lnTo>
                    <a:pt x="20193" y="812673"/>
                  </a:lnTo>
                  <a:lnTo>
                    <a:pt x="41160" y="853198"/>
                  </a:lnTo>
                  <a:lnTo>
                    <a:pt x="68199" y="888936"/>
                  </a:lnTo>
                  <a:lnTo>
                    <a:pt x="100482" y="919365"/>
                  </a:lnTo>
                  <a:lnTo>
                    <a:pt x="137248" y="943952"/>
                  </a:lnTo>
                  <a:lnTo>
                    <a:pt x="160883" y="954608"/>
                  </a:lnTo>
                  <a:lnTo>
                    <a:pt x="161544" y="955167"/>
                  </a:lnTo>
                  <a:lnTo>
                    <a:pt x="165354" y="956818"/>
                  </a:lnTo>
                  <a:lnTo>
                    <a:pt x="166166" y="956995"/>
                  </a:lnTo>
                  <a:lnTo>
                    <a:pt x="177685" y="962177"/>
                  </a:lnTo>
                  <a:lnTo>
                    <a:pt x="221018" y="973505"/>
                  </a:lnTo>
                  <a:lnTo>
                    <a:pt x="265176" y="977290"/>
                  </a:lnTo>
                  <a:lnTo>
                    <a:pt x="265176" y="1056640"/>
                  </a:lnTo>
                  <a:lnTo>
                    <a:pt x="269697" y="1056640"/>
                  </a:lnTo>
                  <a:lnTo>
                    <a:pt x="269697" y="977099"/>
                  </a:lnTo>
                  <a:lnTo>
                    <a:pt x="314413" y="973035"/>
                  </a:lnTo>
                  <a:lnTo>
                    <a:pt x="317474" y="972185"/>
                  </a:lnTo>
                  <a:lnTo>
                    <a:pt x="359562" y="960602"/>
                  </a:lnTo>
                  <a:lnTo>
                    <a:pt x="367169" y="956995"/>
                  </a:lnTo>
                  <a:lnTo>
                    <a:pt x="368046" y="956818"/>
                  </a:lnTo>
                  <a:lnTo>
                    <a:pt x="371856" y="955167"/>
                  </a:lnTo>
                  <a:lnTo>
                    <a:pt x="372922" y="954265"/>
                  </a:lnTo>
                  <a:lnTo>
                    <a:pt x="401129" y="940854"/>
                  </a:lnTo>
                  <a:lnTo>
                    <a:pt x="438353" y="914539"/>
                  </a:lnTo>
                  <a:lnTo>
                    <a:pt x="453047" y="899858"/>
                  </a:lnTo>
                  <a:lnTo>
                    <a:pt x="455168" y="898271"/>
                  </a:lnTo>
                  <a:lnTo>
                    <a:pt x="455726" y="897178"/>
                  </a:lnTo>
                  <a:lnTo>
                    <a:pt x="470509" y="882408"/>
                  </a:lnTo>
                  <a:lnTo>
                    <a:pt x="496836" y="845210"/>
                  </a:lnTo>
                  <a:lnTo>
                    <a:pt x="509282" y="819035"/>
                  </a:lnTo>
                  <a:lnTo>
                    <a:pt x="512191" y="815213"/>
                  </a:lnTo>
                  <a:lnTo>
                    <a:pt x="512495" y="812292"/>
                  </a:lnTo>
                  <a:lnTo>
                    <a:pt x="516585" y="803694"/>
                  </a:lnTo>
                  <a:lnTo>
                    <a:pt x="529031" y="758609"/>
                  </a:lnTo>
                  <a:lnTo>
                    <a:pt x="533400" y="710692"/>
                  </a:lnTo>
                  <a:lnTo>
                    <a:pt x="533349" y="710171"/>
                  </a:lnTo>
                  <a:close/>
                </a:path>
                <a:path w="601979" h="1056639">
                  <a:moveTo>
                    <a:pt x="585216" y="17907"/>
                  </a:moveTo>
                  <a:lnTo>
                    <a:pt x="584962" y="16764"/>
                  </a:lnTo>
                  <a:lnTo>
                    <a:pt x="583946" y="15748"/>
                  </a:lnTo>
                  <a:lnTo>
                    <a:pt x="580644" y="15748"/>
                  </a:lnTo>
                  <a:lnTo>
                    <a:pt x="580644" y="20320"/>
                  </a:lnTo>
                  <a:lnTo>
                    <a:pt x="580644" y="209296"/>
                  </a:lnTo>
                  <a:lnTo>
                    <a:pt x="240792" y="209296"/>
                  </a:lnTo>
                  <a:lnTo>
                    <a:pt x="240792" y="20320"/>
                  </a:lnTo>
                  <a:lnTo>
                    <a:pt x="580644" y="20320"/>
                  </a:lnTo>
                  <a:lnTo>
                    <a:pt x="580644" y="15748"/>
                  </a:lnTo>
                  <a:lnTo>
                    <a:pt x="237236" y="15748"/>
                  </a:lnTo>
                  <a:lnTo>
                    <a:pt x="236220" y="16764"/>
                  </a:lnTo>
                  <a:lnTo>
                    <a:pt x="236220" y="212852"/>
                  </a:lnTo>
                  <a:lnTo>
                    <a:pt x="237236" y="213868"/>
                  </a:lnTo>
                  <a:lnTo>
                    <a:pt x="583946" y="213868"/>
                  </a:lnTo>
                  <a:lnTo>
                    <a:pt x="584962" y="212852"/>
                  </a:lnTo>
                  <a:lnTo>
                    <a:pt x="585216" y="211709"/>
                  </a:lnTo>
                  <a:lnTo>
                    <a:pt x="585216" y="209296"/>
                  </a:lnTo>
                  <a:lnTo>
                    <a:pt x="585216" y="20320"/>
                  </a:lnTo>
                  <a:lnTo>
                    <a:pt x="585216" y="17907"/>
                  </a:lnTo>
                  <a:close/>
                </a:path>
                <a:path w="601979" h="1056639">
                  <a:moveTo>
                    <a:pt x="601980" y="1270"/>
                  </a:moveTo>
                  <a:lnTo>
                    <a:pt x="601078" y="1270"/>
                  </a:lnTo>
                  <a:lnTo>
                    <a:pt x="601078" y="0"/>
                  </a:lnTo>
                  <a:lnTo>
                    <a:pt x="597408" y="0"/>
                  </a:lnTo>
                  <a:lnTo>
                    <a:pt x="597408" y="5080"/>
                  </a:lnTo>
                  <a:lnTo>
                    <a:pt x="597408" y="224790"/>
                  </a:lnTo>
                  <a:lnTo>
                    <a:pt x="224028" y="224790"/>
                  </a:lnTo>
                  <a:lnTo>
                    <a:pt x="224028" y="5080"/>
                  </a:lnTo>
                  <a:lnTo>
                    <a:pt x="597408" y="5080"/>
                  </a:lnTo>
                  <a:lnTo>
                    <a:pt x="597408" y="0"/>
                  </a:lnTo>
                  <a:lnTo>
                    <a:pt x="220345" y="0"/>
                  </a:lnTo>
                  <a:lnTo>
                    <a:pt x="220345" y="1270"/>
                  </a:lnTo>
                  <a:lnTo>
                    <a:pt x="219456" y="1270"/>
                  </a:lnTo>
                  <a:lnTo>
                    <a:pt x="219456" y="5080"/>
                  </a:lnTo>
                  <a:lnTo>
                    <a:pt x="219456" y="224790"/>
                  </a:lnTo>
                  <a:lnTo>
                    <a:pt x="219456" y="228600"/>
                  </a:lnTo>
                  <a:lnTo>
                    <a:pt x="601980" y="228600"/>
                  </a:lnTo>
                  <a:lnTo>
                    <a:pt x="601980" y="224790"/>
                  </a:lnTo>
                  <a:lnTo>
                    <a:pt x="601980" y="5080"/>
                  </a:lnTo>
                  <a:lnTo>
                    <a:pt x="601980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59066" y="2842260"/>
              <a:ext cx="2385060" cy="27940"/>
            </a:xfrm>
            <a:custGeom>
              <a:avLst/>
              <a:gdLst/>
              <a:ahLst/>
              <a:cxnLst/>
              <a:rect l="l" t="t" r="r" b="b"/>
              <a:pathLst>
                <a:path w="2385059" h="27939">
                  <a:moveTo>
                    <a:pt x="2304796" y="0"/>
                  </a:moveTo>
                  <a:lnTo>
                    <a:pt x="164846" y="0"/>
                  </a:lnTo>
                  <a:lnTo>
                    <a:pt x="0" y="27431"/>
                  </a:lnTo>
                  <a:lnTo>
                    <a:pt x="2384932" y="27431"/>
                  </a:lnTo>
                  <a:lnTo>
                    <a:pt x="2384932" y="18355"/>
                  </a:lnTo>
                  <a:lnTo>
                    <a:pt x="23047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54494" y="2839338"/>
              <a:ext cx="2389505" cy="33655"/>
            </a:xfrm>
            <a:custGeom>
              <a:avLst/>
              <a:gdLst/>
              <a:ahLst/>
              <a:cxnLst/>
              <a:rect l="l" t="t" r="r" b="b"/>
              <a:pathLst>
                <a:path w="2389504" h="33655">
                  <a:moveTo>
                    <a:pt x="2311146" y="0"/>
                  </a:moveTo>
                  <a:lnTo>
                    <a:pt x="168021" y="0"/>
                  </a:lnTo>
                  <a:lnTo>
                    <a:pt x="3428" y="26543"/>
                  </a:lnTo>
                  <a:lnTo>
                    <a:pt x="1524" y="26543"/>
                  </a:lnTo>
                  <a:lnTo>
                    <a:pt x="0" y="28448"/>
                  </a:lnTo>
                  <a:lnTo>
                    <a:pt x="380" y="29972"/>
                  </a:lnTo>
                  <a:lnTo>
                    <a:pt x="380" y="31877"/>
                  </a:lnTo>
                  <a:lnTo>
                    <a:pt x="1904" y="33400"/>
                  </a:lnTo>
                  <a:lnTo>
                    <a:pt x="2389504" y="33400"/>
                  </a:lnTo>
                  <a:lnTo>
                    <a:pt x="2389504" y="26162"/>
                  </a:lnTo>
                  <a:lnTo>
                    <a:pt x="48640" y="26162"/>
                  </a:lnTo>
                  <a:lnTo>
                    <a:pt x="169290" y="6731"/>
                  </a:lnTo>
                  <a:lnTo>
                    <a:pt x="2341516" y="6731"/>
                  </a:lnTo>
                  <a:lnTo>
                    <a:pt x="2311146" y="0"/>
                  </a:lnTo>
                  <a:close/>
                </a:path>
                <a:path w="2389504" h="33655">
                  <a:moveTo>
                    <a:pt x="2341516" y="6731"/>
                  </a:moveTo>
                  <a:lnTo>
                    <a:pt x="2310003" y="6731"/>
                  </a:lnTo>
                  <a:lnTo>
                    <a:pt x="2389504" y="24410"/>
                  </a:lnTo>
                  <a:lnTo>
                    <a:pt x="2389504" y="17366"/>
                  </a:lnTo>
                  <a:lnTo>
                    <a:pt x="2341516" y="673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075546" y="3163823"/>
              <a:ext cx="68580" cy="1464945"/>
            </a:xfrm>
            <a:custGeom>
              <a:avLst/>
              <a:gdLst/>
              <a:ahLst/>
              <a:cxnLst/>
              <a:rect l="l" t="t" r="r" b="b"/>
              <a:pathLst>
                <a:path w="68579" h="1464945">
                  <a:moveTo>
                    <a:pt x="68452" y="0"/>
                  </a:moveTo>
                  <a:lnTo>
                    <a:pt x="0" y="0"/>
                  </a:lnTo>
                  <a:lnTo>
                    <a:pt x="45338" y="1464487"/>
                  </a:lnTo>
                  <a:lnTo>
                    <a:pt x="68452" y="1464487"/>
                  </a:lnTo>
                  <a:lnTo>
                    <a:pt x="6845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070974" y="3160776"/>
              <a:ext cx="73025" cy="1470660"/>
            </a:xfrm>
            <a:custGeom>
              <a:avLst/>
              <a:gdLst/>
              <a:ahLst/>
              <a:cxnLst/>
              <a:rect l="l" t="t" r="r" b="b"/>
              <a:pathLst>
                <a:path w="73025" h="1470660">
                  <a:moveTo>
                    <a:pt x="73024" y="0"/>
                  </a:moveTo>
                  <a:lnTo>
                    <a:pt x="2667" y="0"/>
                  </a:lnTo>
                  <a:lnTo>
                    <a:pt x="1904" y="507"/>
                  </a:lnTo>
                  <a:lnTo>
                    <a:pt x="1143" y="1143"/>
                  </a:lnTo>
                  <a:lnTo>
                    <a:pt x="380" y="1905"/>
                  </a:lnTo>
                  <a:lnTo>
                    <a:pt x="0" y="2793"/>
                  </a:lnTo>
                  <a:lnTo>
                    <a:pt x="111" y="7366"/>
                  </a:lnTo>
                  <a:lnTo>
                    <a:pt x="45852" y="1463294"/>
                  </a:lnTo>
                  <a:lnTo>
                    <a:pt x="45974" y="1469021"/>
                  </a:lnTo>
                  <a:lnTo>
                    <a:pt x="47498" y="1470583"/>
                  </a:lnTo>
                  <a:lnTo>
                    <a:pt x="73024" y="1470583"/>
                  </a:lnTo>
                  <a:lnTo>
                    <a:pt x="73024" y="1463294"/>
                  </a:lnTo>
                  <a:lnTo>
                    <a:pt x="52958" y="1463294"/>
                  </a:lnTo>
                  <a:lnTo>
                    <a:pt x="7366" y="7366"/>
                  </a:lnTo>
                  <a:lnTo>
                    <a:pt x="73024" y="7365"/>
                  </a:lnTo>
                  <a:lnTo>
                    <a:pt x="73024" y="0"/>
                  </a:lnTo>
                  <a:close/>
                </a:path>
                <a:path w="73025" h="1470660">
                  <a:moveTo>
                    <a:pt x="73024" y="7365"/>
                  </a:moveTo>
                  <a:lnTo>
                    <a:pt x="72008" y="7366"/>
                  </a:lnTo>
                  <a:lnTo>
                    <a:pt x="72008" y="1463294"/>
                  </a:lnTo>
                  <a:lnTo>
                    <a:pt x="73024" y="1463294"/>
                  </a:lnTo>
                  <a:lnTo>
                    <a:pt x="73024" y="736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74835" y="3163823"/>
              <a:ext cx="71755" cy="1239520"/>
            </a:xfrm>
            <a:custGeom>
              <a:avLst/>
              <a:gdLst/>
              <a:ahLst/>
              <a:cxnLst/>
              <a:rect l="l" t="t" r="r" b="b"/>
              <a:pathLst>
                <a:path w="71754" h="1239520">
                  <a:moveTo>
                    <a:pt x="71628" y="0"/>
                  </a:moveTo>
                  <a:lnTo>
                    <a:pt x="0" y="0"/>
                  </a:lnTo>
                  <a:lnTo>
                    <a:pt x="45593" y="1239012"/>
                  </a:lnTo>
                  <a:lnTo>
                    <a:pt x="71628" y="123901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71914" y="3160776"/>
              <a:ext cx="79375" cy="1247140"/>
            </a:xfrm>
            <a:custGeom>
              <a:avLst/>
              <a:gdLst/>
              <a:ahLst/>
              <a:cxnLst/>
              <a:rect l="l" t="t" r="r" b="b"/>
              <a:pathLst>
                <a:path w="79375" h="1247139">
                  <a:moveTo>
                    <a:pt x="77215" y="0"/>
                  </a:moveTo>
                  <a:lnTo>
                    <a:pt x="1777" y="0"/>
                  </a:lnTo>
                  <a:lnTo>
                    <a:pt x="0" y="1905"/>
                  </a:lnTo>
                  <a:lnTo>
                    <a:pt x="380" y="3810"/>
                  </a:lnTo>
                  <a:lnTo>
                    <a:pt x="45719" y="1243126"/>
                  </a:lnTo>
                  <a:lnTo>
                    <a:pt x="45719" y="1245069"/>
                  </a:lnTo>
                  <a:lnTo>
                    <a:pt x="47243" y="1246632"/>
                  </a:lnTo>
                  <a:lnTo>
                    <a:pt x="77215" y="1246632"/>
                  </a:lnTo>
                  <a:lnTo>
                    <a:pt x="79120" y="1245069"/>
                  </a:lnTo>
                  <a:lnTo>
                    <a:pt x="79120" y="1239266"/>
                  </a:lnTo>
                  <a:lnTo>
                    <a:pt x="52704" y="1239266"/>
                  </a:lnTo>
                  <a:lnTo>
                    <a:pt x="7619" y="7366"/>
                  </a:lnTo>
                  <a:lnTo>
                    <a:pt x="79120" y="7366"/>
                  </a:lnTo>
                  <a:lnTo>
                    <a:pt x="79120" y="1905"/>
                  </a:lnTo>
                  <a:lnTo>
                    <a:pt x="77215" y="0"/>
                  </a:lnTo>
                  <a:close/>
                </a:path>
                <a:path w="79375" h="1247139">
                  <a:moveTo>
                    <a:pt x="79120" y="7366"/>
                  </a:moveTo>
                  <a:lnTo>
                    <a:pt x="71754" y="7366"/>
                  </a:lnTo>
                  <a:lnTo>
                    <a:pt x="71754" y="1239266"/>
                  </a:lnTo>
                  <a:lnTo>
                    <a:pt x="79120" y="1239266"/>
                  </a:lnTo>
                  <a:lnTo>
                    <a:pt x="79120" y="736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97166" y="2936824"/>
              <a:ext cx="2348865" cy="227329"/>
            </a:xfrm>
            <a:custGeom>
              <a:avLst/>
              <a:gdLst/>
              <a:ahLst/>
              <a:cxnLst/>
              <a:rect l="l" t="t" r="r" b="b"/>
              <a:pathLst>
                <a:path w="2348865" h="227330">
                  <a:moveTo>
                    <a:pt x="2348356" y="0"/>
                  </a:moveTo>
                  <a:lnTo>
                    <a:pt x="0" y="0"/>
                  </a:lnTo>
                  <a:lnTo>
                    <a:pt x="0" y="226999"/>
                  </a:lnTo>
                  <a:lnTo>
                    <a:pt x="2348356" y="226999"/>
                  </a:lnTo>
                  <a:lnTo>
                    <a:pt x="234835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92595" y="2936620"/>
              <a:ext cx="2351405" cy="231140"/>
            </a:xfrm>
            <a:custGeom>
              <a:avLst/>
              <a:gdLst/>
              <a:ahLst/>
              <a:cxnLst/>
              <a:rect l="l" t="t" r="r" b="b"/>
              <a:pathLst>
                <a:path w="2351404" h="231139">
                  <a:moveTo>
                    <a:pt x="2351405" y="0"/>
                  </a:moveTo>
                  <a:lnTo>
                    <a:pt x="0" y="0"/>
                  </a:lnTo>
                  <a:lnTo>
                    <a:pt x="0" y="2159"/>
                  </a:lnTo>
                  <a:lnTo>
                    <a:pt x="0" y="223139"/>
                  </a:lnTo>
                  <a:lnTo>
                    <a:pt x="0" y="227330"/>
                  </a:lnTo>
                  <a:lnTo>
                    <a:pt x="0" y="228219"/>
                  </a:lnTo>
                  <a:lnTo>
                    <a:pt x="762" y="228219"/>
                  </a:lnTo>
                  <a:lnTo>
                    <a:pt x="762" y="230759"/>
                  </a:lnTo>
                  <a:lnTo>
                    <a:pt x="4572" y="230759"/>
                  </a:lnTo>
                  <a:lnTo>
                    <a:pt x="4572" y="228219"/>
                  </a:lnTo>
                  <a:lnTo>
                    <a:pt x="746683" y="228219"/>
                  </a:lnTo>
                  <a:lnTo>
                    <a:pt x="746683" y="230759"/>
                  </a:lnTo>
                  <a:lnTo>
                    <a:pt x="2351405" y="230759"/>
                  </a:lnTo>
                  <a:lnTo>
                    <a:pt x="2351405" y="228219"/>
                  </a:lnTo>
                  <a:lnTo>
                    <a:pt x="2351405" y="227330"/>
                  </a:lnTo>
                  <a:lnTo>
                    <a:pt x="2351405" y="223266"/>
                  </a:lnTo>
                  <a:lnTo>
                    <a:pt x="2351405" y="223139"/>
                  </a:lnTo>
                  <a:lnTo>
                    <a:pt x="2351405" y="2540"/>
                  </a:lnTo>
                  <a:lnTo>
                    <a:pt x="2350135" y="2540"/>
                  </a:lnTo>
                  <a:lnTo>
                    <a:pt x="2350135" y="223139"/>
                  </a:lnTo>
                  <a:lnTo>
                    <a:pt x="7239" y="223139"/>
                  </a:lnTo>
                  <a:lnTo>
                    <a:pt x="7239" y="2159"/>
                  </a:lnTo>
                  <a:lnTo>
                    <a:pt x="2351405" y="2159"/>
                  </a:lnTo>
                  <a:lnTo>
                    <a:pt x="2351405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97166" y="3163951"/>
              <a:ext cx="742315" cy="1447800"/>
            </a:xfrm>
            <a:custGeom>
              <a:avLst/>
              <a:gdLst/>
              <a:ahLst/>
              <a:cxnLst/>
              <a:rect l="l" t="t" r="r" b="b"/>
              <a:pathLst>
                <a:path w="742315" h="1447800">
                  <a:moveTo>
                    <a:pt x="742111" y="0"/>
                  </a:moveTo>
                  <a:lnTo>
                    <a:pt x="0" y="0"/>
                  </a:lnTo>
                  <a:lnTo>
                    <a:pt x="0" y="1447673"/>
                  </a:lnTo>
                  <a:lnTo>
                    <a:pt x="742111" y="1447673"/>
                  </a:lnTo>
                  <a:lnTo>
                    <a:pt x="74211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97166" y="3163951"/>
              <a:ext cx="742111" cy="14476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92595" y="3159378"/>
              <a:ext cx="749935" cy="1455420"/>
            </a:xfrm>
            <a:custGeom>
              <a:avLst/>
              <a:gdLst/>
              <a:ahLst/>
              <a:cxnLst/>
              <a:rect l="l" t="t" r="r" b="b"/>
              <a:pathLst>
                <a:path w="749934" h="1455420">
                  <a:moveTo>
                    <a:pt x="706882" y="947839"/>
                  </a:moveTo>
                  <a:lnTo>
                    <a:pt x="705358" y="946277"/>
                  </a:lnTo>
                  <a:lnTo>
                    <a:pt x="699516" y="946277"/>
                  </a:lnTo>
                  <a:lnTo>
                    <a:pt x="699516" y="953262"/>
                  </a:lnTo>
                  <a:lnTo>
                    <a:pt x="699516" y="1389938"/>
                  </a:lnTo>
                  <a:lnTo>
                    <a:pt x="51054" y="1389938"/>
                  </a:lnTo>
                  <a:lnTo>
                    <a:pt x="51054" y="953262"/>
                  </a:lnTo>
                  <a:lnTo>
                    <a:pt x="699516" y="953262"/>
                  </a:lnTo>
                  <a:lnTo>
                    <a:pt x="699516" y="946277"/>
                  </a:lnTo>
                  <a:lnTo>
                    <a:pt x="45593" y="946277"/>
                  </a:lnTo>
                  <a:lnTo>
                    <a:pt x="44196" y="947839"/>
                  </a:lnTo>
                  <a:lnTo>
                    <a:pt x="44196" y="1395742"/>
                  </a:lnTo>
                  <a:lnTo>
                    <a:pt x="45593" y="1397304"/>
                  </a:lnTo>
                  <a:lnTo>
                    <a:pt x="705358" y="1397304"/>
                  </a:lnTo>
                  <a:lnTo>
                    <a:pt x="706882" y="1395742"/>
                  </a:lnTo>
                  <a:lnTo>
                    <a:pt x="706882" y="1389938"/>
                  </a:lnTo>
                  <a:lnTo>
                    <a:pt x="706882" y="953262"/>
                  </a:lnTo>
                  <a:lnTo>
                    <a:pt x="706882" y="947839"/>
                  </a:lnTo>
                  <a:close/>
                </a:path>
                <a:path w="749934" h="1455420">
                  <a:moveTo>
                    <a:pt x="706882" y="59690"/>
                  </a:moveTo>
                  <a:lnTo>
                    <a:pt x="705358" y="57912"/>
                  </a:lnTo>
                  <a:lnTo>
                    <a:pt x="699516" y="57912"/>
                  </a:lnTo>
                  <a:lnTo>
                    <a:pt x="699516" y="65151"/>
                  </a:lnTo>
                  <a:lnTo>
                    <a:pt x="699516" y="501523"/>
                  </a:lnTo>
                  <a:lnTo>
                    <a:pt x="51054" y="501523"/>
                  </a:lnTo>
                  <a:lnTo>
                    <a:pt x="51054" y="65151"/>
                  </a:lnTo>
                  <a:lnTo>
                    <a:pt x="699516" y="65151"/>
                  </a:lnTo>
                  <a:lnTo>
                    <a:pt x="699516" y="57912"/>
                  </a:lnTo>
                  <a:lnTo>
                    <a:pt x="45593" y="57912"/>
                  </a:lnTo>
                  <a:lnTo>
                    <a:pt x="44196" y="59690"/>
                  </a:lnTo>
                  <a:lnTo>
                    <a:pt x="44196" y="507365"/>
                  </a:lnTo>
                  <a:lnTo>
                    <a:pt x="45593" y="508762"/>
                  </a:lnTo>
                  <a:lnTo>
                    <a:pt x="705358" y="508762"/>
                  </a:lnTo>
                  <a:lnTo>
                    <a:pt x="706882" y="507365"/>
                  </a:lnTo>
                  <a:lnTo>
                    <a:pt x="706882" y="501523"/>
                  </a:lnTo>
                  <a:lnTo>
                    <a:pt x="706882" y="65151"/>
                  </a:lnTo>
                  <a:lnTo>
                    <a:pt x="706882" y="59690"/>
                  </a:lnTo>
                  <a:close/>
                </a:path>
                <a:path w="749934" h="1455420">
                  <a:moveTo>
                    <a:pt x="749681" y="1453362"/>
                  </a:moveTo>
                  <a:lnTo>
                    <a:pt x="749300" y="1451419"/>
                  </a:lnTo>
                  <a:lnTo>
                    <a:pt x="749300" y="1447927"/>
                  </a:lnTo>
                  <a:lnTo>
                    <a:pt x="749300" y="6858"/>
                  </a:lnTo>
                  <a:lnTo>
                    <a:pt x="749300" y="1524"/>
                  </a:lnTo>
                  <a:lnTo>
                    <a:pt x="747776" y="0"/>
                  </a:lnTo>
                  <a:lnTo>
                    <a:pt x="742315" y="0"/>
                  </a:lnTo>
                  <a:lnTo>
                    <a:pt x="742315" y="6858"/>
                  </a:lnTo>
                  <a:lnTo>
                    <a:pt x="742315" y="1447927"/>
                  </a:lnTo>
                  <a:lnTo>
                    <a:pt x="7239" y="1447927"/>
                  </a:lnTo>
                  <a:lnTo>
                    <a:pt x="7239" y="6858"/>
                  </a:lnTo>
                  <a:lnTo>
                    <a:pt x="742315" y="6858"/>
                  </a:lnTo>
                  <a:lnTo>
                    <a:pt x="742315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1453730"/>
                  </a:lnTo>
                  <a:lnTo>
                    <a:pt x="1524" y="1455293"/>
                  </a:lnTo>
                  <a:lnTo>
                    <a:pt x="747776" y="1455293"/>
                  </a:lnTo>
                  <a:lnTo>
                    <a:pt x="749681" y="145336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59066" y="2869712"/>
              <a:ext cx="2385060" cy="67310"/>
            </a:xfrm>
            <a:custGeom>
              <a:avLst/>
              <a:gdLst/>
              <a:ahLst/>
              <a:cxnLst/>
              <a:rect l="l" t="t" r="r" b="b"/>
              <a:pathLst>
                <a:path w="2385059" h="67310">
                  <a:moveTo>
                    <a:pt x="0" y="66908"/>
                  </a:moveTo>
                  <a:lnTo>
                    <a:pt x="2384932" y="66908"/>
                  </a:lnTo>
                  <a:lnTo>
                    <a:pt x="2384932" y="0"/>
                  </a:lnTo>
                  <a:lnTo>
                    <a:pt x="0" y="0"/>
                  </a:lnTo>
                  <a:lnTo>
                    <a:pt x="0" y="66908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55892" y="2865119"/>
              <a:ext cx="2388235" cy="76200"/>
            </a:xfrm>
            <a:custGeom>
              <a:avLst/>
              <a:gdLst/>
              <a:ahLst/>
              <a:cxnLst/>
              <a:rect l="l" t="t" r="r" b="b"/>
              <a:pathLst>
                <a:path w="2388234" h="76200">
                  <a:moveTo>
                    <a:pt x="2388108" y="0"/>
                  </a:moveTo>
                  <a:lnTo>
                    <a:pt x="889" y="0"/>
                  </a:lnTo>
                  <a:lnTo>
                    <a:pt x="889" y="1270"/>
                  </a:lnTo>
                  <a:lnTo>
                    <a:pt x="0" y="1270"/>
                  </a:lnTo>
                  <a:lnTo>
                    <a:pt x="0" y="762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1016" y="74930"/>
                  </a:lnTo>
                  <a:lnTo>
                    <a:pt x="1016" y="76200"/>
                  </a:lnTo>
                  <a:lnTo>
                    <a:pt x="2388108" y="76200"/>
                  </a:lnTo>
                  <a:lnTo>
                    <a:pt x="2388108" y="74930"/>
                  </a:lnTo>
                  <a:lnTo>
                    <a:pt x="2388108" y="68580"/>
                  </a:lnTo>
                  <a:lnTo>
                    <a:pt x="7162" y="68580"/>
                  </a:lnTo>
                  <a:lnTo>
                    <a:pt x="7162" y="7620"/>
                  </a:lnTo>
                  <a:lnTo>
                    <a:pt x="2388108" y="7620"/>
                  </a:lnTo>
                  <a:lnTo>
                    <a:pt x="2388108" y="1270"/>
                  </a:lnTo>
                  <a:lnTo>
                    <a:pt x="2388108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86726" y="3284220"/>
              <a:ext cx="161925" cy="22860"/>
            </a:xfrm>
            <a:custGeom>
              <a:avLst/>
              <a:gdLst/>
              <a:ahLst/>
              <a:cxnLst/>
              <a:rect l="l" t="t" r="r" b="b"/>
              <a:pathLst>
                <a:path w="161925" h="22860">
                  <a:moveTo>
                    <a:pt x="161467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61467" y="22859"/>
                  </a:lnTo>
                  <a:lnTo>
                    <a:pt x="16146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83678" y="3279775"/>
              <a:ext cx="169545" cy="32384"/>
            </a:xfrm>
            <a:custGeom>
              <a:avLst/>
              <a:gdLst/>
              <a:ahLst/>
              <a:cxnLst/>
              <a:rect l="l" t="t" r="r" b="b"/>
              <a:pathLst>
                <a:path w="169545" h="32385">
                  <a:moveTo>
                    <a:pt x="16713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30225"/>
                  </a:lnTo>
                  <a:lnTo>
                    <a:pt x="1524" y="31876"/>
                  </a:lnTo>
                  <a:lnTo>
                    <a:pt x="167131" y="31876"/>
                  </a:lnTo>
                  <a:lnTo>
                    <a:pt x="169037" y="30225"/>
                  </a:lnTo>
                  <a:lnTo>
                    <a:pt x="169037" y="24256"/>
                  </a:lnTo>
                  <a:lnTo>
                    <a:pt x="7239" y="24256"/>
                  </a:lnTo>
                  <a:lnTo>
                    <a:pt x="7239" y="7493"/>
                  </a:lnTo>
                  <a:lnTo>
                    <a:pt x="169037" y="7493"/>
                  </a:lnTo>
                  <a:lnTo>
                    <a:pt x="169037" y="1524"/>
                  </a:lnTo>
                  <a:lnTo>
                    <a:pt x="167131" y="0"/>
                  </a:lnTo>
                  <a:close/>
                </a:path>
                <a:path w="169545" h="32385">
                  <a:moveTo>
                    <a:pt x="169037" y="7493"/>
                  </a:moveTo>
                  <a:lnTo>
                    <a:pt x="161671" y="7493"/>
                  </a:lnTo>
                  <a:lnTo>
                    <a:pt x="161671" y="24256"/>
                  </a:lnTo>
                  <a:lnTo>
                    <a:pt x="169037" y="24256"/>
                  </a:lnTo>
                  <a:lnTo>
                    <a:pt x="169037" y="749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6726" y="4160520"/>
              <a:ext cx="161925" cy="22860"/>
            </a:xfrm>
            <a:custGeom>
              <a:avLst/>
              <a:gdLst/>
              <a:ahLst/>
              <a:cxnLst/>
              <a:rect l="l" t="t" r="r" b="b"/>
              <a:pathLst>
                <a:path w="161925" h="22860">
                  <a:moveTo>
                    <a:pt x="161467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61467" y="22859"/>
                  </a:lnTo>
                  <a:lnTo>
                    <a:pt x="16146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83678" y="4157471"/>
              <a:ext cx="169545" cy="30480"/>
            </a:xfrm>
            <a:custGeom>
              <a:avLst/>
              <a:gdLst/>
              <a:ahLst/>
              <a:cxnLst/>
              <a:rect l="l" t="t" r="r" b="b"/>
              <a:pathLst>
                <a:path w="169545" h="30479">
                  <a:moveTo>
                    <a:pt x="167131" y="0"/>
                  </a:moveTo>
                  <a:lnTo>
                    <a:pt x="1524" y="0"/>
                  </a:lnTo>
                  <a:lnTo>
                    <a:pt x="0" y="1536"/>
                  </a:lnTo>
                  <a:lnTo>
                    <a:pt x="0" y="28943"/>
                  </a:lnTo>
                  <a:lnTo>
                    <a:pt x="1524" y="30479"/>
                  </a:lnTo>
                  <a:lnTo>
                    <a:pt x="167131" y="30479"/>
                  </a:lnTo>
                  <a:lnTo>
                    <a:pt x="169037" y="28943"/>
                  </a:lnTo>
                  <a:lnTo>
                    <a:pt x="169037" y="23228"/>
                  </a:lnTo>
                  <a:lnTo>
                    <a:pt x="7239" y="23228"/>
                  </a:lnTo>
                  <a:lnTo>
                    <a:pt x="7239" y="6883"/>
                  </a:lnTo>
                  <a:lnTo>
                    <a:pt x="169037" y="6883"/>
                  </a:lnTo>
                  <a:lnTo>
                    <a:pt x="169037" y="1536"/>
                  </a:lnTo>
                  <a:lnTo>
                    <a:pt x="167131" y="0"/>
                  </a:lnTo>
                  <a:close/>
                </a:path>
                <a:path w="169545" h="30479">
                  <a:moveTo>
                    <a:pt x="169037" y="6883"/>
                  </a:moveTo>
                  <a:lnTo>
                    <a:pt x="161671" y="6883"/>
                  </a:lnTo>
                  <a:lnTo>
                    <a:pt x="161671" y="23228"/>
                  </a:lnTo>
                  <a:lnTo>
                    <a:pt x="169037" y="23228"/>
                  </a:lnTo>
                  <a:lnTo>
                    <a:pt x="169037" y="688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97166" y="2936824"/>
              <a:ext cx="2348865" cy="227329"/>
            </a:xfrm>
            <a:custGeom>
              <a:avLst/>
              <a:gdLst/>
              <a:ahLst/>
              <a:cxnLst/>
              <a:rect l="l" t="t" r="r" b="b"/>
              <a:pathLst>
                <a:path w="2348865" h="227330">
                  <a:moveTo>
                    <a:pt x="2348356" y="0"/>
                  </a:moveTo>
                  <a:lnTo>
                    <a:pt x="0" y="0"/>
                  </a:lnTo>
                  <a:lnTo>
                    <a:pt x="0" y="226999"/>
                  </a:lnTo>
                  <a:lnTo>
                    <a:pt x="2348356" y="226999"/>
                  </a:lnTo>
                  <a:lnTo>
                    <a:pt x="2348356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59066" y="2842260"/>
              <a:ext cx="2384932" cy="274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54494" y="2839338"/>
              <a:ext cx="2389505" cy="33655"/>
            </a:xfrm>
            <a:custGeom>
              <a:avLst/>
              <a:gdLst/>
              <a:ahLst/>
              <a:cxnLst/>
              <a:rect l="l" t="t" r="r" b="b"/>
              <a:pathLst>
                <a:path w="2389504" h="33655">
                  <a:moveTo>
                    <a:pt x="2311146" y="0"/>
                  </a:moveTo>
                  <a:lnTo>
                    <a:pt x="168021" y="0"/>
                  </a:lnTo>
                  <a:lnTo>
                    <a:pt x="3428" y="26543"/>
                  </a:lnTo>
                  <a:lnTo>
                    <a:pt x="1524" y="26543"/>
                  </a:lnTo>
                  <a:lnTo>
                    <a:pt x="0" y="28448"/>
                  </a:lnTo>
                  <a:lnTo>
                    <a:pt x="380" y="29972"/>
                  </a:lnTo>
                  <a:lnTo>
                    <a:pt x="380" y="31877"/>
                  </a:lnTo>
                  <a:lnTo>
                    <a:pt x="1904" y="33400"/>
                  </a:lnTo>
                  <a:lnTo>
                    <a:pt x="2389504" y="33400"/>
                  </a:lnTo>
                  <a:lnTo>
                    <a:pt x="2389504" y="26162"/>
                  </a:lnTo>
                  <a:lnTo>
                    <a:pt x="48640" y="26162"/>
                  </a:lnTo>
                  <a:lnTo>
                    <a:pt x="169290" y="6731"/>
                  </a:lnTo>
                  <a:lnTo>
                    <a:pt x="2341516" y="6731"/>
                  </a:lnTo>
                  <a:lnTo>
                    <a:pt x="2311146" y="0"/>
                  </a:lnTo>
                  <a:close/>
                </a:path>
                <a:path w="2389504" h="33655">
                  <a:moveTo>
                    <a:pt x="2341516" y="6731"/>
                  </a:moveTo>
                  <a:lnTo>
                    <a:pt x="2310003" y="6731"/>
                  </a:lnTo>
                  <a:lnTo>
                    <a:pt x="2389504" y="24410"/>
                  </a:lnTo>
                  <a:lnTo>
                    <a:pt x="2389504" y="17366"/>
                  </a:lnTo>
                  <a:lnTo>
                    <a:pt x="2341516" y="673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07707" y="3617976"/>
              <a:ext cx="720725" cy="26034"/>
            </a:xfrm>
            <a:custGeom>
              <a:avLst/>
              <a:gdLst/>
              <a:ahLst/>
              <a:cxnLst/>
              <a:rect l="l" t="t" r="r" b="b"/>
              <a:pathLst>
                <a:path w="720725" h="26035">
                  <a:moveTo>
                    <a:pt x="688721" y="0"/>
                  </a:moveTo>
                  <a:lnTo>
                    <a:pt x="32131" y="0"/>
                  </a:lnTo>
                  <a:lnTo>
                    <a:pt x="0" y="25908"/>
                  </a:lnTo>
                  <a:lnTo>
                    <a:pt x="720725" y="25908"/>
                  </a:lnTo>
                  <a:lnTo>
                    <a:pt x="6887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03262" y="3615054"/>
              <a:ext cx="730250" cy="31750"/>
            </a:xfrm>
            <a:custGeom>
              <a:avLst/>
              <a:gdLst/>
              <a:ahLst/>
              <a:cxnLst/>
              <a:rect l="l" t="t" r="r" b="b"/>
              <a:pathLst>
                <a:path w="730250" h="31750">
                  <a:moveTo>
                    <a:pt x="693546" y="0"/>
                  </a:moveTo>
                  <a:lnTo>
                    <a:pt x="36194" y="0"/>
                  </a:lnTo>
                  <a:lnTo>
                    <a:pt x="35432" y="381"/>
                  </a:lnTo>
                  <a:lnTo>
                    <a:pt x="34670" y="635"/>
                  </a:lnTo>
                  <a:lnTo>
                    <a:pt x="2666" y="25146"/>
                  </a:lnTo>
                  <a:lnTo>
                    <a:pt x="0" y="27559"/>
                  </a:lnTo>
                  <a:lnTo>
                    <a:pt x="1396" y="31750"/>
                  </a:lnTo>
                  <a:lnTo>
                    <a:pt x="728344" y="31750"/>
                  </a:lnTo>
                  <a:lnTo>
                    <a:pt x="729868" y="27559"/>
                  </a:lnTo>
                  <a:lnTo>
                    <a:pt x="725864" y="24511"/>
                  </a:lnTo>
                  <a:lnTo>
                    <a:pt x="15366" y="24511"/>
                  </a:lnTo>
                  <a:lnTo>
                    <a:pt x="38226" y="6858"/>
                  </a:lnTo>
                  <a:lnTo>
                    <a:pt x="702815" y="6858"/>
                  </a:lnTo>
                  <a:lnTo>
                    <a:pt x="694689" y="635"/>
                  </a:lnTo>
                  <a:lnTo>
                    <a:pt x="694308" y="381"/>
                  </a:lnTo>
                  <a:lnTo>
                    <a:pt x="693546" y="0"/>
                  </a:lnTo>
                  <a:close/>
                </a:path>
                <a:path w="730250" h="31750">
                  <a:moveTo>
                    <a:pt x="702815" y="6858"/>
                  </a:moveTo>
                  <a:lnTo>
                    <a:pt x="691641" y="6858"/>
                  </a:lnTo>
                  <a:lnTo>
                    <a:pt x="713993" y="24511"/>
                  </a:lnTo>
                  <a:lnTo>
                    <a:pt x="725864" y="24511"/>
                  </a:lnTo>
                  <a:lnTo>
                    <a:pt x="702815" y="685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914388" y="3557270"/>
              <a:ext cx="368935" cy="85090"/>
            </a:xfrm>
            <a:custGeom>
              <a:avLst/>
              <a:gdLst/>
              <a:ahLst/>
              <a:cxnLst/>
              <a:rect l="l" t="t" r="r" b="b"/>
              <a:pathLst>
                <a:path w="368934" h="85089">
                  <a:moveTo>
                    <a:pt x="368808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228" y="83820"/>
                  </a:lnTo>
                  <a:lnTo>
                    <a:pt x="228" y="85090"/>
                  </a:lnTo>
                  <a:lnTo>
                    <a:pt x="368655" y="85090"/>
                  </a:lnTo>
                  <a:lnTo>
                    <a:pt x="368655" y="83820"/>
                  </a:lnTo>
                  <a:lnTo>
                    <a:pt x="368808" y="83820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11466" y="3552571"/>
              <a:ext cx="375285" cy="92710"/>
            </a:xfrm>
            <a:custGeom>
              <a:avLst/>
              <a:gdLst/>
              <a:ahLst/>
              <a:cxnLst/>
              <a:rect l="l" t="t" r="r" b="b"/>
              <a:pathLst>
                <a:path w="375284" h="92710">
                  <a:moveTo>
                    <a:pt x="372363" y="0"/>
                  </a:moveTo>
                  <a:lnTo>
                    <a:pt x="2285" y="0"/>
                  </a:lnTo>
                  <a:lnTo>
                    <a:pt x="0" y="2666"/>
                  </a:lnTo>
                  <a:lnTo>
                    <a:pt x="0" y="90042"/>
                  </a:lnTo>
                  <a:lnTo>
                    <a:pt x="2285" y="92709"/>
                  </a:lnTo>
                  <a:lnTo>
                    <a:pt x="372363" y="92709"/>
                  </a:lnTo>
                  <a:lnTo>
                    <a:pt x="374776" y="90042"/>
                  </a:lnTo>
                  <a:lnTo>
                    <a:pt x="374776" y="85470"/>
                  </a:lnTo>
                  <a:lnTo>
                    <a:pt x="6857" y="85470"/>
                  </a:lnTo>
                  <a:lnTo>
                    <a:pt x="7238" y="7238"/>
                  </a:lnTo>
                  <a:lnTo>
                    <a:pt x="374776" y="7238"/>
                  </a:lnTo>
                  <a:lnTo>
                    <a:pt x="374776" y="2666"/>
                  </a:lnTo>
                  <a:lnTo>
                    <a:pt x="372363" y="0"/>
                  </a:lnTo>
                  <a:close/>
                </a:path>
                <a:path w="375284" h="92710">
                  <a:moveTo>
                    <a:pt x="374776" y="7238"/>
                  </a:moveTo>
                  <a:lnTo>
                    <a:pt x="367410" y="7238"/>
                  </a:lnTo>
                  <a:lnTo>
                    <a:pt x="367410" y="85470"/>
                  </a:lnTo>
                  <a:lnTo>
                    <a:pt x="374776" y="85470"/>
                  </a:lnTo>
                  <a:lnTo>
                    <a:pt x="374776" y="723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90130" y="3544823"/>
              <a:ext cx="463550" cy="368935"/>
            </a:xfrm>
            <a:custGeom>
              <a:avLst/>
              <a:gdLst/>
              <a:ahLst/>
              <a:cxnLst/>
              <a:rect l="l" t="t" r="r" b="b"/>
              <a:pathLst>
                <a:path w="463550" h="368935">
                  <a:moveTo>
                    <a:pt x="443102" y="0"/>
                  </a:moveTo>
                  <a:lnTo>
                    <a:pt x="323469" y="381"/>
                  </a:lnTo>
                  <a:lnTo>
                    <a:pt x="318008" y="2285"/>
                  </a:lnTo>
                  <a:lnTo>
                    <a:pt x="314578" y="6222"/>
                  </a:lnTo>
                  <a:lnTo>
                    <a:pt x="282828" y="38734"/>
                  </a:lnTo>
                  <a:lnTo>
                    <a:pt x="35051" y="38734"/>
                  </a:lnTo>
                  <a:lnTo>
                    <a:pt x="2762" y="60326"/>
                  </a:lnTo>
                  <a:lnTo>
                    <a:pt x="0" y="74040"/>
                  </a:lnTo>
                  <a:lnTo>
                    <a:pt x="635" y="333476"/>
                  </a:lnTo>
                  <a:lnTo>
                    <a:pt x="3417" y="347349"/>
                  </a:lnTo>
                  <a:lnTo>
                    <a:pt x="10985" y="358567"/>
                  </a:lnTo>
                  <a:lnTo>
                    <a:pt x="22173" y="366071"/>
                  </a:lnTo>
                  <a:lnTo>
                    <a:pt x="35814" y="368807"/>
                  </a:lnTo>
                  <a:lnTo>
                    <a:pt x="428117" y="367614"/>
                  </a:lnTo>
                  <a:lnTo>
                    <a:pt x="441684" y="364825"/>
                  </a:lnTo>
                  <a:lnTo>
                    <a:pt x="452834" y="357239"/>
                  </a:lnTo>
                  <a:lnTo>
                    <a:pt x="460388" y="346027"/>
                  </a:lnTo>
                  <a:lnTo>
                    <a:pt x="463169" y="332359"/>
                  </a:lnTo>
                  <a:lnTo>
                    <a:pt x="462407" y="19431"/>
                  </a:lnTo>
                  <a:lnTo>
                    <a:pt x="460855" y="11787"/>
                  </a:lnTo>
                  <a:lnTo>
                    <a:pt x="456660" y="5619"/>
                  </a:lnTo>
                  <a:lnTo>
                    <a:pt x="450512" y="1500"/>
                  </a:lnTo>
                  <a:lnTo>
                    <a:pt x="44310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86955" y="3541902"/>
              <a:ext cx="471170" cy="375285"/>
            </a:xfrm>
            <a:custGeom>
              <a:avLst/>
              <a:gdLst/>
              <a:ahLst/>
              <a:cxnLst/>
              <a:rect l="l" t="t" r="r" b="b"/>
              <a:pathLst>
                <a:path w="471170" h="375285">
                  <a:moveTo>
                    <a:pt x="446913" y="0"/>
                  </a:moveTo>
                  <a:lnTo>
                    <a:pt x="332486" y="0"/>
                  </a:lnTo>
                  <a:lnTo>
                    <a:pt x="326263" y="381"/>
                  </a:lnTo>
                  <a:lnTo>
                    <a:pt x="320167" y="2667"/>
                  </a:lnTo>
                  <a:lnTo>
                    <a:pt x="315849" y="7239"/>
                  </a:lnTo>
                  <a:lnTo>
                    <a:pt x="285369" y="38608"/>
                  </a:lnTo>
                  <a:lnTo>
                    <a:pt x="38608" y="38608"/>
                  </a:lnTo>
                  <a:lnTo>
                    <a:pt x="23627" y="41659"/>
                  </a:lnTo>
                  <a:lnTo>
                    <a:pt x="11350" y="49974"/>
                  </a:lnTo>
                  <a:lnTo>
                    <a:pt x="3049" y="62289"/>
                  </a:lnTo>
                  <a:lnTo>
                    <a:pt x="0" y="77343"/>
                  </a:lnTo>
                  <a:lnTo>
                    <a:pt x="762" y="336029"/>
                  </a:lnTo>
                  <a:lnTo>
                    <a:pt x="3760" y="351062"/>
                  </a:lnTo>
                  <a:lnTo>
                    <a:pt x="11985" y="363356"/>
                  </a:lnTo>
                  <a:lnTo>
                    <a:pt x="24282" y="371655"/>
                  </a:lnTo>
                  <a:lnTo>
                    <a:pt x="39497" y="374700"/>
                  </a:lnTo>
                  <a:lnTo>
                    <a:pt x="432308" y="373951"/>
                  </a:lnTo>
                  <a:lnTo>
                    <a:pt x="447288" y="370891"/>
                  </a:lnTo>
                  <a:lnTo>
                    <a:pt x="452421" y="367398"/>
                  </a:lnTo>
                  <a:lnTo>
                    <a:pt x="39497" y="367398"/>
                  </a:lnTo>
                  <a:lnTo>
                    <a:pt x="27195" y="364948"/>
                  </a:lnTo>
                  <a:lnTo>
                    <a:pt x="17097" y="358252"/>
                  </a:lnTo>
                  <a:lnTo>
                    <a:pt x="10261" y="348286"/>
                  </a:lnTo>
                  <a:lnTo>
                    <a:pt x="7747" y="336029"/>
                  </a:lnTo>
                  <a:lnTo>
                    <a:pt x="6985" y="77343"/>
                  </a:lnTo>
                  <a:lnTo>
                    <a:pt x="9443" y="64988"/>
                  </a:lnTo>
                  <a:lnTo>
                    <a:pt x="16176" y="54895"/>
                  </a:lnTo>
                  <a:lnTo>
                    <a:pt x="26219" y="48089"/>
                  </a:lnTo>
                  <a:lnTo>
                    <a:pt x="38608" y="45593"/>
                  </a:lnTo>
                  <a:lnTo>
                    <a:pt x="287654" y="45593"/>
                  </a:lnTo>
                  <a:lnTo>
                    <a:pt x="288798" y="45212"/>
                  </a:lnTo>
                  <a:lnTo>
                    <a:pt x="289560" y="44450"/>
                  </a:lnTo>
                  <a:lnTo>
                    <a:pt x="320928" y="11811"/>
                  </a:lnTo>
                  <a:lnTo>
                    <a:pt x="323976" y="8763"/>
                  </a:lnTo>
                  <a:lnTo>
                    <a:pt x="327914" y="7239"/>
                  </a:lnTo>
                  <a:lnTo>
                    <a:pt x="332486" y="7239"/>
                  </a:lnTo>
                  <a:lnTo>
                    <a:pt x="463472" y="6858"/>
                  </a:lnTo>
                  <a:lnTo>
                    <a:pt x="463296" y="6604"/>
                  </a:lnTo>
                  <a:lnTo>
                    <a:pt x="455902" y="1766"/>
                  </a:lnTo>
                  <a:lnTo>
                    <a:pt x="446913" y="0"/>
                  </a:lnTo>
                  <a:close/>
                </a:path>
                <a:path w="471170" h="375285">
                  <a:moveTo>
                    <a:pt x="463472" y="6858"/>
                  </a:moveTo>
                  <a:lnTo>
                    <a:pt x="455422" y="6858"/>
                  </a:lnTo>
                  <a:lnTo>
                    <a:pt x="462407" y="13843"/>
                  </a:lnTo>
                  <a:lnTo>
                    <a:pt x="462788" y="22733"/>
                  </a:lnTo>
                  <a:lnTo>
                    <a:pt x="463550" y="334911"/>
                  </a:lnTo>
                  <a:lnTo>
                    <a:pt x="431800" y="366585"/>
                  </a:lnTo>
                  <a:lnTo>
                    <a:pt x="39497" y="367398"/>
                  </a:lnTo>
                  <a:lnTo>
                    <a:pt x="452421" y="367398"/>
                  </a:lnTo>
                  <a:lnTo>
                    <a:pt x="459565" y="362537"/>
                  </a:lnTo>
                  <a:lnTo>
                    <a:pt x="467866" y="350130"/>
                  </a:lnTo>
                  <a:lnTo>
                    <a:pt x="470916" y="334911"/>
                  </a:lnTo>
                  <a:lnTo>
                    <a:pt x="470153" y="22733"/>
                  </a:lnTo>
                  <a:lnTo>
                    <a:pt x="468308" y="13823"/>
                  </a:lnTo>
                  <a:lnTo>
                    <a:pt x="463472" y="685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34199" y="3573907"/>
              <a:ext cx="368935" cy="86995"/>
            </a:xfrm>
            <a:custGeom>
              <a:avLst/>
              <a:gdLst/>
              <a:ahLst/>
              <a:cxnLst/>
              <a:rect l="l" t="t" r="r" b="b"/>
              <a:pathLst>
                <a:path w="368934" h="86995">
                  <a:moveTo>
                    <a:pt x="367665" y="0"/>
                  </a:moveTo>
                  <a:lnTo>
                    <a:pt x="1143" y="0"/>
                  </a:lnTo>
                  <a:lnTo>
                    <a:pt x="0" y="1016"/>
                  </a:lnTo>
                  <a:lnTo>
                    <a:pt x="0" y="85598"/>
                  </a:lnTo>
                  <a:lnTo>
                    <a:pt x="1143" y="86614"/>
                  </a:lnTo>
                  <a:lnTo>
                    <a:pt x="367665" y="86614"/>
                  </a:lnTo>
                  <a:lnTo>
                    <a:pt x="368680" y="85598"/>
                  </a:lnTo>
                  <a:lnTo>
                    <a:pt x="368680" y="1016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31151" y="3570859"/>
              <a:ext cx="375285" cy="93345"/>
            </a:xfrm>
            <a:custGeom>
              <a:avLst/>
              <a:gdLst/>
              <a:ahLst/>
              <a:cxnLst/>
              <a:rect l="l" t="t" r="r" b="b"/>
              <a:pathLst>
                <a:path w="375284" h="93345">
                  <a:moveTo>
                    <a:pt x="372109" y="0"/>
                  </a:moveTo>
                  <a:lnTo>
                    <a:pt x="3175" y="0"/>
                  </a:lnTo>
                  <a:lnTo>
                    <a:pt x="0" y="2666"/>
                  </a:lnTo>
                  <a:lnTo>
                    <a:pt x="0" y="90169"/>
                  </a:lnTo>
                  <a:lnTo>
                    <a:pt x="3175" y="92836"/>
                  </a:lnTo>
                  <a:lnTo>
                    <a:pt x="372109" y="92836"/>
                  </a:lnTo>
                  <a:lnTo>
                    <a:pt x="374776" y="90169"/>
                  </a:lnTo>
                  <a:lnTo>
                    <a:pt x="374776" y="85470"/>
                  </a:lnTo>
                  <a:lnTo>
                    <a:pt x="7366" y="85470"/>
                  </a:lnTo>
                  <a:lnTo>
                    <a:pt x="7366" y="7365"/>
                  </a:lnTo>
                  <a:lnTo>
                    <a:pt x="374776" y="7365"/>
                  </a:lnTo>
                  <a:lnTo>
                    <a:pt x="374776" y="2666"/>
                  </a:lnTo>
                  <a:lnTo>
                    <a:pt x="372109" y="0"/>
                  </a:lnTo>
                  <a:close/>
                </a:path>
                <a:path w="375284" h="93345">
                  <a:moveTo>
                    <a:pt x="374776" y="7365"/>
                  </a:moveTo>
                  <a:lnTo>
                    <a:pt x="367538" y="7365"/>
                  </a:lnTo>
                  <a:lnTo>
                    <a:pt x="367538" y="85470"/>
                  </a:lnTo>
                  <a:lnTo>
                    <a:pt x="374776" y="85470"/>
                  </a:lnTo>
                  <a:lnTo>
                    <a:pt x="374776" y="736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10323" y="3563111"/>
              <a:ext cx="462915" cy="368935"/>
            </a:xfrm>
            <a:custGeom>
              <a:avLst/>
              <a:gdLst/>
              <a:ahLst/>
              <a:cxnLst/>
              <a:rect l="l" t="t" r="r" b="b"/>
              <a:pathLst>
                <a:path w="462915" h="368935">
                  <a:moveTo>
                    <a:pt x="442722" y="0"/>
                  </a:moveTo>
                  <a:lnTo>
                    <a:pt x="322960" y="0"/>
                  </a:lnTo>
                  <a:lnTo>
                    <a:pt x="318007" y="2285"/>
                  </a:lnTo>
                  <a:lnTo>
                    <a:pt x="282828" y="38734"/>
                  </a:lnTo>
                  <a:lnTo>
                    <a:pt x="34671" y="38734"/>
                  </a:lnTo>
                  <a:lnTo>
                    <a:pt x="21056" y="41519"/>
                  </a:lnTo>
                  <a:lnTo>
                    <a:pt x="9953" y="49101"/>
                  </a:lnTo>
                  <a:lnTo>
                    <a:pt x="2541" y="60326"/>
                  </a:lnTo>
                  <a:lnTo>
                    <a:pt x="0" y="74040"/>
                  </a:lnTo>
                  <a:lnTo>
                    <a:pt x="253" y="333476"/>
                  </a:lnTo>
                  <a:lnTo>
                    <a:pt x="3042" y="347189"/>
                  </a:lnTo>
                  <a:lnTo>
                    <a:pt x="10652" y="358424"/>
                  </a:lnTo>
                  <a:lnTo>
                    <a:pt x="21953" y="366018"/>
                  </a:lnTo>
                  <a:lnTo>
                    <a:pt x="35814" y="368807"/>
                  </a:lnTo>
                  <a:lnTo>
                    <a:pt x="427608" y="367614"/>
                  </a:lnTo>
                  <a:lnTo>
                    <a:pt x="441249" y="364825"/>
                  </a:lnTo>
                  <a:lnTo>
                    <a:pt x="452437" y="357239"/>
                  </a:lnTo>
                  <a:lnTo>
                    <a:pt x="460005" y="346027"/>
                  </a:lnTo>
                  <a:lnTo>
                    <a:pt x="462787" y="332359"/>
                  </a:lnTo>
                  <a:lnTo>
                    <a:pt x="462025" y="19431"/>
                  </a:lnTo>
                  <a:lnTo>
                    <a:pt x="460527" y="11787"/>
                  </a:lnTo>
                  <a:lnTo>
                    <a:pt x="456422" y="5619"/>
                  </a:lnTo>
                  <a:lnTo>
                    <a:pt x="450292" y="150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05751" y="3560064"/>
              <a:ext cx="471805" cy="375285"/>
            </a:xfrm>
            <a:custGeom>
              <a:avLst/>
              <a:gdLst/>
              <a:ahLst/>
              <a:cxnLst/>
              <a:rect l="l" t="t" r="r" b="b"/>
              <a:pathLst>
                <a:path w="471804" h="375285">
                  <a:moveTo>
                    <a:pt x="447928" y="0"/>
                  </a:moveTo>
                  <a:lnTo>
                    <a:pt x="333248" y="381"/>
                  </a:lnTo>
                  <a:lnTo>
                    <a:pt x="326644" y="381"/>
                  </a:lnTo>
                  <a:lnTo>
                    <a:pt x="320801" y="3175"/>
                  </a:lnTo>
                  <a:lnTo>
                    <a:pt x="316483" y="7747"/>
                  </a:lnTo>
                  <a:lnTo>
                    <a:pt x="285876" y="38989"/>
                  </a:lnTo>
                  <a:lnTo>
                    <a:pt x="38734" y="38989"/>
                  </a:lnTo>
                  <a:lnTo>
                    <a:pt x="23467" y="42044"/>
                  </a:lnTo>
                  <a:lnTo>
                    <a:pt x="11080" y="50387"/>
                  </a:lnTo>
                  <a:lnTo>
                    <a:pt x="2837" y="62777"/>
                  </a:lnTo>
                  <a:lnTo>
                    <a:pt x="0" y="77978"/>
                  </a:lnTo>
                  <a:lnTo>
                    <a:pt x="253" y="336232"/>
                  </a:lnTo>
                  <a:lnTo>
                    <a:pt x="3323" y="351237"/>
                  </a:lnTo>
                  <a:lnTo>
                    <a:pt x="11668" y="363507"/>
                  </a:lnTo>
                  <a:lnTo>
                    <a:pt x="23989" y="371788"/>
                  </a:lnTo>
                  <a:lnTo>
                    <a:pt x="38989" y="374827"/>
                  </a:lnTo>
                  <a:lnTo>
                    <a:pt x="39497" y="374459"/>
                  </a:lnTo>
                  <a:lnTo>
                    <a:pt x="433831" y="373341"/>
                  </a:lnTo>
                  <a:lnTo>
                    <a:pt x="448605" y="370258"/>
                  </a:lnTo>
                  <a:lnTo>
                    <a:pt x="452534" y="367538"/>
                  </a:lnTo>
                  <a:lnTo>
                    <a:pt x="38989" y="367538"/>
                  </a:lnTo>
                  <a:lnTo>
                    <a:pt x="26820" y="365035"/>
                  </a:lnTo>
                  <a:lnTo>
                    <a:pt x="6857" y="77597"/>
                  </a:lnTo>
                  <a:lnTo>
                    <a:pt x="9314" y="65369"/>
                  </a:lnTo>
                  <a:lnTo>
                    <a:pt x="16033" y="55403"/>
                  </a:lnTo>
                  <a:lnTo>
                    <a:pt x="26038" y="48629"/>
                  </a:lnTo>
                  <a:lnTo>
                    <a:pt x="38353" y="45974"/>
                  </a:lnTo>
                  <a:lnTo>
                    <a:pt x="289432" y="45974"/>
                  </a:lnTo>
                  <a:lnTo>
                    <a:pt x="289687" y="45212"/>
                  </a:lnTo>
                  <a:lnTo>
                    <a:pt x="321564" y="12700"/>
                  </a:lnTo>
                  <a:lnTo>
                    <a:pt x="324739" y="9652"/>
                  </a:lnTo>
                  <a:lnTo>
                    <a:pt x="328549" y="7747"/>
                  </a:lnTo>
                  <a:lnTo>
                    <a:pt x="464488" y="7366"/>
                  </a:lnTo>
                  <a:lnTo>
                    <a:pt x="464121" y="6810"/>
                  </a:lnTo>
                  <a:lnTo>
                    <a:pt x="456858" y="1827"/>
                  </a:lnTo>
                  <a:lnTo>
                    <a:pt x="447928" y="0"/>
                  </a:lnTo>
                  <a:close/>
                </a:path>
                <a:path w="471804" h="375285">
                  <a:moveTo>
                    <a:pt x="464488" y="7366"/>
                  </a:moveTo>
                  <a:lnTo>
                    <a:pt x="456438" y="7366"/>
                  </a:lnTo>
                  <a:lnTo>
                    <a:pt x="463296" y="14605"/>
                  </a:lnTo>
                  <a:lnTo>
                    <a:pt x="463340" y="38989"/>
                  </a:lnTo>
                  <a:lnTo>
                    <a:pt x="464184" y="334683"/>
                  </a:lnTo>
                  <a:lnTo>
                    <a:pt x="432689" y="366356"/>
                  </a:lnTo>
                  <a:lnTo>
                    <a:pt x="38989" y="367538"/>
                  </a:lnTo>
                  <a:lnTo>
                    <a:pt x="452534" y="367538"/>
                  </a:lnTo>
                  <a:lnTo>
                    <a:pt x="460676" y="361899"/>
                  </a:lnTo>
                  <a:lnTo>
                    <a:pt x="468818" y="349596"/>
                  </a:lnTo>
                  <a:lnTo>
                    <a:pt x="471804" y="334683"/>
                  </a:lnTo>
                  <a:lnTo>
                    <a:pt x="470789" y="23241"/>
                  </a:lnTo>
                  <a:lnTo>
                    <a:pt x="469003" y="14198"/>
                  </a:lnTo>
                  <a:lnTo>
                    <a:pt x="464488" y="7366"/>
                  </a:lnTo>
                  <a:close/>
                </a:path>
                <a:path w="471804" h="375285">
                  <a:moveTo>
                    <a:pt x="289432" y="45974"/>
                  </a:moveTo>
                  <a:lnTo>
                    <a:pt x="38353" y="45974"/>
                  </a:lnTo>
                  <a:lnTo>
                    <a:pt x="287400" y="46355"/>
                  </a:lnTo>
                  <a:lnTo>
                    <a:pt x="288290" y="46355"/>
                  </a:lnTo>
                  <a:lnTo>
                    <a:pt x="289432" y="4597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07707" y="3643960"/>
              <a:ext cx="721360" cy="487680"/>
            </a:xfrm>
            <a:custGeom>
              <a:avLst/>
              <a:gdLst/>
              <a:ahLst/>
              <a:cxnLst/>
              <a:rect l="l" t="t" r="r" b="b"/>
              <a:pathLst>
                <a:path w="721359" h="487679">
                  <a:moveTo>
                    <a:pt x="720775" y="0"/>
                  </a:moveTo>
                  <a:lnTo>
                    <a:pt x="0" y="0"/>
                  </a:lnTo>
                  <a:lnTo>
                    <a:pt x="0" y="487603"/>
                  </a:lnTo>
                  <a:lnTo>
                    <a:pt x="720775" y="487603"/>
                  </a:lnTo>
                  <a:lnTo>
                    <a:pt x="72077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07707" y="3643960"/>
              <a:ext cx="720775" cy="4876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03135" y="3639439"/>
              <a:ext cx="728345" cy="495300"/>
            </a:xfrm>
            <a:custGeom>
              <a:avLst/>
              <a:gdLst/>
              <a:ahLst/>
              <a:cxnLst/>
              <a:rect l="l" t="t" r="r" b="b"/>
              <a:pathLst>
                <a:path w="728345" h="495300">
                  <a:moveTo>
                    <a:pt x="726821" y="0"/>
                  </a:moveTo>
                  <a:lnTo>
                    <a:pt x="1905" y="0"/>
                  </a:lnTo>
                  <a:lnTo>
                    <a:pt x="0" y="1905"/>
                  </a:lnTo>
                  <a:lnTo>
                    <a:pt x="0" y="493610"/>
                  </a:lnTo>
                  <a:lnTo>
                    <a:pt x="1905" y="495173"/>
                  </a:lnTo>
                  <a:lnTo>
                    <a:pt x="726821" y="495173"/>
                  </a:lnTo>
                  <a:lnTo>
                    <a:pt x="728345" y="493610"/>
                  </a:lnTo>
                  <a:lnTo>
                    <a:pt x="728345" y="488175"/>
                  </a:lnTo>
                  <a:lnTo>
                    <a:pt x="7366" y="488175"/>
                  </a:lnTo>
                  <a:lnTo>
                    <a:pt x="7366" y="7239"/>
                  </a:lnTo>
                  <a:lnTo>
                    <a:pt x="728345" y="7238"/>
                  </a:lnTo>
                  <a:lnTo>
                    <a:pt x="728345" y="1905"/>
                  </a:lnTo>
                  <a:lnTo>
                    <a:pt x="726821" y="0"/>
                  </a:lnTo>
                  <a:close/>
                </a:path>
                <a:path w="728345" h="495300">
                  <a:moveTo>
                    <a:pt x="728345" y="7238"/>
                  </a:moveTo>
                  <a:lnTo>
                    <a:pt x="721106" y="7239"/>
                  </a:lnTo>
                  <a:lnTo>
                    <a:pt x="721106" y="488175"/>
                  </a:lnTo>
                  <a:lnTo>
                    <a:pt x="728345" y="488175"/>
                  </a:lnTo>
                  <a:lnTo>
                    <a:pt x="728345" y="723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78979" y="3704865"/>
              <a:ext cx="178435" cy="26034"/>
            </a:xfrm>
            <a:custGeom>
              <a:avLst/>
              <a:gdLst/>
              <a:ahLst/>
              <a:cxnLst/>
              <a:rect l="l" t="t" r="r" b="b"/>
              <a:pathLst>
                <a:path w="178434" h="26035">
                  <a:moveTo>
                    <a:pt x="178307" y="0"/>
                  </a:moveTo>
                  <a:lnTo>
                    <a:pt x="0" y="0"/>
                  </a:lnTo>
                  <a:lnTo>
                    <a:pt x="0" y="25759"/>
                  </a:lnTo>
                  <a:lnTo>
                    <a:pt x="178307" y="25759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74534" y="3701922"/>
              <a:ext cx="186055" cy="33655"/>
            </a:xfrm>
            <a:custGeom>
              <a:avLst/>
              <a:gdLst/>
              <a:ahLst/>
              <a:cxnLst/>
              <a:rect l="l" t="t" r="r" b="b"/>
              <a:pathLst>
                <a:path w="186054" h="33654">
                  <a:moveTo>
                    <a:pt x="181864" y="0"/>
                  </a:moveTo>
                  <a:lnTo>
                    <a:pt x="3429" y="0"/>
                  </a:lnTo>
                  <a:lnTo>
                    <a:pt x="1524" y="253"/>
                  </a:lnTo>
                  <a:lnTo>
                    <a:pt x="0" y="1904"/>
                  </a:lnTo>
                  <a:lnTo>
                    <a:pt x="0" y="31876"/>
                  </a:lnTo>
                  <a:lnTo>
                    <a:pt x="1524" y="33273"/>
                  </a:lnTo>
                  <a:lnTo>
                    <a:pt x="183896" y="33273"/>
                  </a:lnTo>
                  <a:lnTo>
                    <a:pt x="185800" y="31876"/>
                  </a:lnTo>
                  <a:lnTo>
                    <a:pt x="185800" y="26034"/>
                  </a:lnTo>
                  <a:lnTo>
                    <a:pt x="7239" y="26034"/>
                  </a:lnTo>
                  <a:lnTo>
                    <a:pt x="7239" y="7238"/>
                  </a:lnTo>
                  <a:lnTo>
                    <a:pt x="185800" y="7238"/>
                  </a:lnTo>
                  <a:lnTo>
                    <a:pt x="185800" y="3809"/>
                  </a:lnTo>
                  <a:lnTo>
                    <a:pt x="185420" y="1904"/>
                  </a:lnTo>
                  <a:lnTo>
                    <a:pt x="183896" y="253"/>
                  </a:lnTo>
                  <a:lnTo>
                    <a:pt x="181864" y="0"/>
                  </a:lnTo>
                  <a:close/>
                </a:path>
                <a:path w="186054" h="33654">
                  <a:moveTo>
                    <a:pt x="185800" y="7238"/>
                  </a:moveTo>
                  <a:lnTo>
                    <a:pt x="178435" y="7238"/>
                  </a:lnTo>
                  <a:lnTo>
                    <a:pt x="178435" y="26034"/>
                  </a:lnTo>
                  <a:lnTo>
                    <a:pt x="185800" y="26034"/>
                  </a:lnTo>
                  <a:lnTo>
                    <a:pt x="185800" y="723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59166" y="2147316"/>
              <a:ext cx="1007110" cy="646430"/>
            </a:xfrm>
            <a:custGeom>
              <a:avLst/>
              <a:gdLst/>
              <a:ahLst/>
              <a:cxnLst/>
              <a:rect l="l" t="t" r="r" b="b"/>
              <a:pathLst>
                <a:path w="1007109" h="646430">
                  <a:moveTo>
                    <a:pt x="984757" y="0"/>
                  </a:moveTo>
                  <a:lnTo>
                    <a:pt x="22732" y="0"/>
                  </a:lnTo>
                  <a:lnTo>
                    <a:pt x="13823" y="1821"/>
                  </a:lnTo>
                  <a:lnTo>
                    <a:pt x="6603" y="6762"/>
                  </a:lnTo>
                  <a:lnTo>
                    <a:pt x="1766" y="14037"/>
                  </a:lnTo>
                  <a:lnTo>
                    <a:pt x="0" y="22859"/>
                  </a:lnTo>
                  <a:lnTo>
                    <a:pt x="0" y="623315"/>
                  </a:lnTo>
                  <a:lnTo>
                    <a:pt x="1766" y="632225"/>
                  </a:lnTo>
                  <a:lnTo>
                    <a:pt x="6603" y="639444"/>
                  </a:lnTo>
                  <a:lnTo>
                    <a:pt x="13823" y="644282"/>
                  </a:lnTo>
                  <a:lnTo>
                    <a:pt x="22732" y="646048"/>
                  </a:lnTo>
                  <a:lnTo>
                    <a:pt x="984757" y="646048"/>
                  </a:lnTo>
                  <a:lnTo>
                    <a:pt x="993447" y="644282"/>
                  </a:lnTo>
                  <a:lnTo>
                    <a:pt x="1000553" y="639444"/>
                  </a:lnTo>
                  <a:lnTo>
                    <a:pt x="1005349" y="632225"/>
                  </a:lnTo>
                  <a:lnTo>
                    <a:pt x="1007109" y="623315"/>
                  </a:lnTo>
                  <a:lnTo>
                    <a:pt x="1007109" y="22859"/>
                  </a:lnTo>
                  <a:lnTo>
                    <a:pt x="1005349" y="14037"/>
                  </a:lnTo>
                  <a:lnTo>
                    <a:pt x="1000553" y="6762"/>
                  </a:lnTo>
                  <a:lnTo>
                    <a:pt x="993447" y="1821"/>
                  </a:lnTo>
                  <a:lnTo>
                    <a:pt x="98475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59166" y="2147316"/>
              <a:ext cx="1007109" cy="6460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555992" y="2142870"/>
              <a:ext cx="1015365" cy="583565"/>
            </a:xfrm>
            <a:custGeom>
              <a:avLst/>
              <a:gdLst/>
              <a:ahLst/>
              <a:cxnLst/>
              <a:rect l="l" t="t" r="r" b="b"/>
              <a:pathLst>
                <a:path w="1015365" h="583564">
                  <a:moveTo>
                    <a:pt x="1014857" y="26162"/>
                  </a:moveTo>
                  <a:lnTo>
                    <a:pt x="1012837" y="16078"/>
                  </a:lnTo>
                  <a:lnTo>
                    <a:pt x="1007275" y="7747"/>
                  </a:lnTo>
                  <a:lnTo>
                    <a:pt x="1006525" y="7239"/>
                  </a:lnTo>
                  <a:lnTo>
                    <a:pt x="998943" y="2095"/>
                  </a:lnTo>
                  <a:lnTo>
                    <a:pt x="988568" y="0"/>
                  </a:lnTo>
                  <a:lnTo>
                    <a:pt x="26289" y="0"/>
                  </a:lnTo>
                  <a:lnTo>
                    <a:pt x="15963" y="2095"/>
                  </a:lnTo>
                  <a:lnTo>
                    <a:pt x="7620" y="7747"/>
                  </a:lnTo>
                  <a:lnTo>
                    <a:pt x="2032" y="16078"/>
                  </a:lnTo>
                  <a:lnTo>
                    <a:pt x="0" y="26162"/>
                  </a:lnTo>
                  <a:lnTo>
                    <a:pt x="0" y="581914"/>
                  </a:lnTo>
                  <a:lnTo>
                    <a:pt x="1524" y="583438"/>
                  </a:lnTo>
                  <a:lnTo>
                    <a:pt x="1013460" y="583438"/>
                  </a:lnTo>
                  <a:lnTo>
                    <a:pt x="1014857" y="581914"/>
                  </a:lnTo>
                  <a:lnTo>
                    <a:pt x="1014857" y="576072"/>
                  </a:lnTo>
                  <a:lnTo>
                    <a:pt x="1014857" y="2616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59166" y="2147442"/>
              <a:ext cx="1007236" cy="57581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555991" y="2142870"/>
              <a:ext cx="1015365" cy="655320"/>
            </a:xfrm>
            <a:custGeom>
              <a:avLst/>
              <a:gdLst/>
              <a:ahLst/>
              <a:cxnLst/>
              <a:rect l="l" t="t" r="r" b="b"/>
              <a:pathLst>
                <a:path w="1015365" h="655319">
                  <a:moveTo>
                    <a:pt x="988567" y="0"/>
                  </a:moveTo>
                  <a:lnTo>
                    <a:pt x="26288" y="0"/>
                  </a:lnTo>
                  <a:lnTo>
                    <a:pt x="15966" y="2089"/>
                  </a:lnTo>
                  <a:lnTo>
                    <a:pt x="7620" y="7762"/>
                  </a:lnTo>
                  <a:lnTo>
                    <a:pt x="2035" y="16127"/>
                  </a:lnTo>
                  <a:lnTo>
                    <a:pt x="0" y="26289"/>
                  </a:lnTo>
                  <a:lnTo>
                    <a:pt x="0" y="628777"/>
                  </a:lnTo>
                  <a:lnTo>
                    <a:pt x="2035" y="639099"/>
                  </a:lnTo>
                  <a:lnTo>
                    <a:pt x="7620" y="647446"/>
                  </a:lnTo>
                  <a:lnTo>
                    <a:pt x="15966" y="653030"/>
                  </a:lnTo>
                  <a:lnTo>
                    <a:pt x="26288" y="655066"/>
                  </a:lnTo>
                  <a:lnTo>
                    <a:pt x="988567" y="655066"/>
                  </a:lnTo>
                  <a:lnTo>
                    <a:pt x="998944" y="653030"/>
                  </a:lnTo>
                  <a:lnTo>
                    <a:pt x="1006715" y="647827"/>
                  </a:lnTo>
                  <a:lnTo>
                    <a:pt x="26288" y="647827"/>
                  </a:lnTo>
                  <a:lnTo>
                    <a:pt x="18724" y="646314"/>
                  </a:lnTo>
                  <a:lnTo>
                    <a:pt x="12636" y="642207"/>
                  </a:lnTo>
                  <a:lnTo>
                    <a:pt x="8643" y="636146"/>
                  </a:lnTo>
                  <a:lnTo>
                    <a:pt x="7365" y="628777"/>
                  </a:lnTo>
                  <a:lnTo>
                    <a:pt x="7365" y="26289"/>
                  </a:lnTo>
                  <a:lnTo>
                    <a:pt x="8804" y="18919"/>
                  </a:lnTo>
                  <a:lnTo>
                    <a:pt x="12779" y="12858"/>
                  </a:lnTo>
                  <a:lnTo>
                    <a:pt x="18778" y="8751"/>
                  </a:lnTo>
                  <a:lnTo>
                    <a:pt x="26288" y="7239"/>
                  </a:lnTo>
                  <a:lnTo>
                    <a:pt x="1006514" y="7239"/>
                  </a:lnTo>
                  <a:lnTo>
                    <a:pt x="998944" y="2089"/>
                  </a:lnTo>
                  <a:lnTo>
                    <a:pt x="988567" y="0"/>
                  </a:lnTo>
                  <a:close/>
                </a:path>
                <a:path w="1015365" h="655319">
                  <a:moveTo>
                    <a:pt x="1006514" y="7239"/>
                  </a:moveTo>
                  <a:lnTo>
                    <a:pt x="988567" y="7239"/>
                  </a:lnTo>
                  <a:lnTo>
                    <a:pt x="995991" y="8751"/>
                  </a:lnTo>
                  <a:lnTo>
                    <a:pt x="1002045" y="12858"/>
                  </a:lnTo>
                  <a:lnTo>
                    <a:pt x="1006123" y="18919"/>
                  </a:lnTo>
                  <a:lnTo>
                    <a:pt x="1007617" y="26289"/>
                  </a:lnTo>
                  <a:lnTo>
                    <a:pt x="1007617" y="628777"/>
                  </a:lnTo>
                  <a:lnTo>
                    <a:pt x="1006123" y="636146"/>
                  </a:lnTo>
                  <a:lnTo>
                    <a:pt x="1002045" y="642207"/>
                  </a:lnTo>
                  <a:lnTo>
                    <a:pt x="995991" y="646314"/>
                  </a:lnTo>
                  <a:lnTo>
                    <a:pt x="988567" y="647827"/>
                  </a:lnTo>
                  <a:lnTo>
                    <a:pt x="1006715" y="647827"/>
                  </a:lnTo>
                  <a:lnTo>
                    <a:pt x="1007284" y="647446"/>
                  </a:lnTo>
                  <a:lnTo>
                    <a:pt x="1012838" y="639099"/>
                  </a:lnTo>
                  <a:lnTo>
                    <a:pt x="1014856" y="628777"/>
                  </a:lnTo>
                  <a:lnTo>
                    <a:pt x="1014856" y="26289"/>
                  </a:lnTo>
                  <a:lnTo>
                    <a:pt x="1012838" y="16127"/>
                  </a:lnTo>
                  <a:lnTo>
                    <a:pt x="1007284" y="7762"/>
                  </a:lnTo>
                  <a:lnTo>
                    <a:pt x="1006514" y="723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909942" y="2324226"/>
              <a:ext cx="415925" cy="4066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44276" y="27371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698" y="0"/>
                  </a:moveTo>
                  <a:lnTo>
                    <a:pt x="7846" y="3385"/>
                  </a:lnTo>
                  <a:lnTo>
                    <a:pt x="1220" y="11747"/>
                  </a:lnTo>
                  <a:lnTo>
                    <a:pt x="0" y="22395"/>
                  </a:lnTo>
                  <a:lnTo>
                    <a:pt x="5363" y="32638"/>
                  </a:lnTo>
                  <a:lnTo>
                    <a:pt x="9173" y="36321"/>
                  </a:lnTo>
                  <a:lnTo>
                    <a:pt x="13745" y="37972"/>
                  </a:lnTo>
                  <a:lnTo>
                    <a:pt x="18317" y="37972"/>
                  </a:lnTo>
                  <a:lnTo>
                    <a:pt x="25439" y="36601"/>
                  </a:lnTo>
                  <a:lnTo>
                    <a:pt x="31573" y="32718"/>
                  </a:lnTo>
                  <a:lnTo>
                    <a:pt x="35873" y="26668"/>
                  </a:lnTo>
                  <a:lnTo>
                    <a:pt x="37494" y="18795"/>
                  </a:lnTo>
                  <a:lnTo>
                    <a:pt x="35986" y="11572"/>
                  </a:lnTo>
                  <a:lnTo>
                    <a:pt x="31906" y="5587"/>
                  </a:lnTo>
                  <a:lnTo>
                    <a:pt x="25921" y="1508"/>
                  </a:lnTo>
                  <a:lnTo>
                    <a:pt x="1869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40845" y="27340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748" y="0"/>
                  </a:moveTo>
                  <a:lnTo>
                    <a:pt x="16287" y="0"/>
                  </a:lnTo>
                  <a:lnTo>
                    <a:pt x="10699" y="2031"/>
                  </a:lnTo>
                  <a:lnTo>
                    <a:pt x="6127" y="6731"/>
                  </a:lnTo>
                  <a:lnTo>
                    <a:pt x="0" y="18371"/>
                  </a:lnTo>
                  <a:lnTo>
                    <a:pt x="1492" y="30606"/>
                  </a:lnTo>
                  <a:lnTo>
                    <a:pt x="9271" y="40270"/>
                  </a:lnTo>
                  <a:lnTo>
                    <a:pt x="22002" y="44195"/>
                  </a:lnTo>
                  <a:lnTo>
                    <a:pt x="30632" y="42455"/>
                  </a:lnTo>
                  <a:lnTo>
                    <a:pt x="37607" y="37703"/>
                  </a:lnTo>
                  <a:lnTo>
                    <a:pt x="38100" y="36956"/>
                  </a:lnTo>
                  <a:lnTo>
                    <a:pt x="18065" y="36956"/>
                  </a:lnTo>
                  <a:lnTo>
                    <a:pt x="14255" y="35687"/>
                  </a:lnTo>
                  <a:lnTo>
                    <a:pt x="11080" y="32766"/>
                  </a:lnTo>
                  <a:lnTo>
                    <a:pt x="7018" y="24745"/>
                  </a:lnTo>
                  <a:lnTo>
                    <a:pt x="8016" y="16510"/>
                  </a:lnTo>
                  <a:lnTo>
                    <a:pt x="13277" y="10084"/>
                  </a:lnTo>
                  <a:lnTo>
                    <a:pt x="22002" y="7493"/>
                  </a:lnTo>
                  <a:lnTo>
                    <a:pt x="38115" y="7493"/>
                  </a:lnTo>
                  <a:lnTo>
                    <a:pt x="37099" y="6080"/>
                  </a:lnTo>
                  <a:lnTo>
                    <a:pt x="29989" y="1593"/>
                  </a:lnTo>
                  <a:lnTo>
                    <a:pt x="21748" y="0"/>
                  </a:lnTo>
                  <a:close/>
                </a:path>
                <a:path w="44450" h="44450">
                  <a:moveTo>
                    <a:pt x="38115" y="7493"/>
                  </a:moveTo>
                  <a:lnTo>
                    <a:pt x="30130" y="7493"/>
                  </a:lnTo>
                  <a:lnTo>
                    <a:pt x="36607" y="13969"/>
                  </a:lnTo>
                  <a:lnTo>
                    <a:pt x="36988" y="21970"/>
                  </a:lnTo>
                  <a:lnTo>
                    <a:pt x="36988" y="31114"/>
                  </a:lnTo>
                  <a:lnTo>
                    <a:pt x="29495" y="36956"/>
                  </a:lnTo>
                  <a:lnTo>
                    <a:pt x="38100" y="36956"/>
                  </a:lnTo>
                  <a:lnTo>
                    <a:pt x="42273" y="30640"/>
                  </a:lnTo>
                  <a:lnTo>
                    <a:pt x="43973" y="21970"/>
                  </a:lnTo>
                  <a:lnTo>
                    <a:pt x="42090" y="13019"/>
                  </a:lnTo>
                  <a:lnTo>
                    <a:pt x="38115" y="749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29627" y="2793491"/>
              <a:ext cx="1266825" cy="62865"/>
            </a:xfrm>
            <a:custGeom>
              <a:avLst/>
              <a:gdLst/>
              <a:ahLst/>
              <a:cxnLst/>
              <a:rect l="l" t="t" r="r" b="b"/>
              <a:pathLst>
                <a:path w="1266825" h="62864">
                  <a:moveTo>
                    <a:pt x="1266317" y="28956"/>
                  </a:moveTo>
                  <a:lnTo>
                    <a:pt x="0" y="28956"/>
                  </a:lnTo>
                  <a:lnTo>
                    <a:pt x="23114" y="62357"/>
                  </a:lnTo>
                  <a:lnTo>
                    <a:pt x="1242695" y="62357"/>
                  </a:lnTo>
                  <a:lnTo>
                    <a:pt x="1266317" y="28956"/>
                  </a:lnTo>
                  <a:close/>
                </a:path>
                <a:path w="1266825" h="62864">
                  <a:moveTo>
                    <a:pt x="1266317" y="28829"/>
                  </a:moveTo>
                  <a:lnTo>
                    <a:pt x="1144524" y="1270"/>
                  </a:lnTo>
                  <a:lnTo>
                    <a:pt x="1133094" y="0"/>
                  </a:lnTo>
                  <a:lnTo>
                    <a:pt x="132715" y="0"/>
                  </a:lnTo>
                  <a:lnTo>
                    <a:pt x="121285" y="1270"/>
                  </a:lnTo>
                  <a:lnTo>
                    <a:pt x="0" y="28829"/>
                  </a:lnTo>
                  <a:lnTo>
                    <a:pt x="1266317" y="28829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25054" y="2818003"/>
              <a:ext cx="1275715" cy="41275"/>
            </a:xfrm>
            <a:custGeom>
              <a:avLst/>
              <a:gdLst/>
              <a:ahLst/>
              <a:cxnLst/>
              <a:rect l="l" t="t" r="r" b="b"/>
              <a:pathLst>
                <a:path w="1275715" h="41275">
                  <a:moveTo>
                    <a:pt x="1273175" y="0"/>
                  </a:moveTo>
                  <a:lnTo>
                    <a:pt x="2286" y="0"/>
                  </a:lnTo>
                  <a:lnTo>
                    <a:pt x="1016" y="635"/>
                  </a:lnTo>
                  <a:lnTo>
                    <a:pt x="380" y="1778"/>
                  </a:lnTo>
                  <a:lnTo>
                    <a:pt x="0" y="3048"/>
                  </a:lnTo>
                  <a:lnTo>
                    <a:pt x="0" y="4572"/>
                  </a:lnTo>
                  <a:lnTo>
                    <a:pt x="635" y="5715"/>
                  </a:lnTo>
                  <a:lnTo>
                    <a:pt x="24256" y="39497"/>
                  </a:lnTo>
                  <a:lnTo>
                    <a:pt x="24638" y="40640"/>
                  </a:lnTo>
                  <a:lnTo>
                    <a:pt x="25780" y="41021"/>
                  </a:lnTo>
                  <a:lnTo>
                    <a:pt x="1249172" y="41021"/>
                  </a:lnTo>
                  <a:lnTo>
                    <a:pt x="1250315" y="40640"/>
                  </a:lnTo>
                  <a:lnTo>
                    <a:pt x="1251077" y="39497"/>
                  </a:lnTo>
                  <a:lnTo>
                    <a:pt x="1255162" y="33655"/>
                  </a:lnTo>
                  <a:lnTo>
                    <a:pt x="28955" y="33655"/>
                  </a:lnTo>
                  <a:lnTo>
                    <a:pt x="10795" y="7239"/>
                  </a:lnTo>
                  <a:lnTo>
                    <a:pt x="1273633" y="7239"/>
                  </a:lnTo>
                  <a:lnTo>
                    <a:pt x="1274699" y="5715"/>
                  </a:lnTo>
                  <a:lnTo>
                    <a:pt x="1275461" y="4572"/>
                  </a:lnTo>
                  <a:lnTo>
                    <a:pt x="1275461" y="3048"/>
                  </a:lnTo>
                  <a:lnTo>
                    <a:pt x="1274699" y="1778"/>
                  </a:lnTo>
                  <a:lnTo>
                    <a:pt x="1274318" y="635"/>
                  </a:lnTo>
                  <a:lnTo>
                    <a:pt x="1273175" y="0"/>
                  </a:lnTo>
                  <a:close/>
                </a:path>
                <a:path w="1275715" h="41275">
                  <a:moveTo>
                    <a:pt x="1273633" y="7239"/>
                  </a:moveTo>
                  <a:lnTo>
                    <a:pt x="1264539" y="7239"/>
                  </a:lnTo>
                  <a:lnTo>
                    <a:pt x="1246377" y="33655"/>
                  </a:lnTo>
                  <a:lnTo>
                    <a:pt x="1255162" y="33655"/>
                  </a:lnTo>
                  <a:lnTo>
                    <a:pt x="1273633" y="723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429626" y="2793491"/>
              <a:ext cx="1266317" cy="288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24928" y="2790570"/>
              <a:ext cx="1276985" cy="65405"/>
            </a:xfrm>
            <a:custGeom>
              <a:avLst/>
              <a:gdLst/>
              <a:ahLst/>
              <a:cxnLst/>
              <a:rect l="l" t="t" r="r" b="b"/>
              <a:pathLst>
                <a:path w="1276984" h="65405">
                  <a:moveTo>
                    <a:pt x="1276985" y="28829"/>
                  </a:moveTo>
                  <a:lnTo>
                    <a:pt x="1272794" y="27686"/>
                  </a:lnTo>
                  <a:lnTo>
                    <a:pt x="1238758" y="20332"/>
                  </a:lnTo>
                  <a:lnTo>
                    <a:pt x="1238758" y="27686"/>
                  </a:lnTo>
                  <a:lnTo>
                    <a:pt x="38227" y="27686"/>
                  </a:lnTo>
                  <a:lnTo>
                    <a:pt x="126746" y="8255"/>
                  </a:lnTo>
                  <a:lnTo>
                    <a:pt x="132588" y="7493"/>
                  </a:lnTo>
                  <a:lnTo>
                    <a:pt x="137922" y="7112"/>
                  </a:lnTo>
                  <a:lnTo>
                    <a:pt x="1138682" y="7112"/>
                  </a:lnTo>
                  <a:lnTo>
                    <a:pt x="1144016" y="7493"/>
                  </a:lnTo>
                  <a:lnTo>
                    <a:pt x="1149477" y="8255"/>
                  </a:lnTo>
                  <a:lnTo>
                    <a:pt x="1238758" y="27686"/>
                  </a:lnTo>
                  <a:lnTo>
                    <a:pt x="1238758" y="20332"/>
                  </a:lnTo>
                  <a:lnTo>
                    <a:pt x="1177569" y="7112"/>
                  </a:lnTo>
                  <a:lnTo>
                    <a:pt x="1151128" y="1397"/>
                  </a:lnTo>
                  <a:lnTo>
                    <a:pt x="1144905" y="254"/>
                  </a:lnTo>
                  <a:lnTo>
                    <a:pt x="1139063" y="0"/>
                  </a:lnTo>
                  <a:lnTo>
                    <a:pt x="137922" y="0"/>
                  </a:lnTo>
                  <a:lnTo>
                    <a:pt x="131826" y="254"/>
                  </a:lnTo>
                  <a:lnTo>
                    <a:pt x="125603" y="1397"/>
                  </a:lnTo>
                  <a:lnTo>
                    <a:pt x="4191" y="27686"/>
                  </a:lnTo>
                  <a:lnTo>
                    <a:pt x="0" y="28829"/>
                  </a:lnTo>
                  <a:lnTo>
                    <a:pt x="762" y="34544"/>
                  </a:lnTo>
                  <a:lnTo>
                    <a:pt x="5080" y="34798"/>
                  </a:lnTo>
                  <a:lnTo>
                    <a:pt x="6718" y="34798"/>
                  </a:lnTo>
                  <a:lnTo>
                    <a:pt x="27813" y="65278"/>
                  </a:lnTo>
                  <a:lnTo>
                    <a:pt x="1247394" y="65278"/>
                  </a:lnTo>
                  <a:lnTo>
                    <a:pt x="1268945" y="34798"/>
                  </a:lnTo>
                  <a:lnTo>
                    <a:pt x="1272032" y="34798"/>
                  </a:lnTo>
                  <a:lnTo>
                    <a:pt x="1276350" y="34544"/>
                  </a:lnTo>
                  <a:lnTo>
                    <a:pt x="1276985" y="2882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35850" y="2481198"/>
              <a:ext cx="73025" cy="334010"/>
            </a:xfrm>
            <a:custGeom>
              <a:avLst/>
              <a:gdLst/>
              <a:ahLst/>
              <a:cxnLst/>
              <a:rect l="l" t="t" r="r" b="b"/>
              <a:pathLst>
                <a:path w="73025" h="334010">
                  <a:moveTo>
                    <a:pt x="41528" y="0"/>
                  </a:moveTo>
                  <a:lnTo>
                    <a:pt x="0" y="329692"/>
                  </a:lnTo>
                  <a:lnTo>
                    <a:pt x="31369" y="333628"/>
                  </a:lnTo>
                  <a:lnTo>
                    <a:pt x="73025" y="3809"/>
                  </a:lnTo>
                  <a:lnTo>
                    <a:pt x="4152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32675" y="2478023"/>
              <a:ext cx="79375" cy="340360"/>
            </a:xfrm>
            <a:custGeom>
              <a:avLst/>
              <a:gdLst/>
              <a:ahLst/>
              <a:cxnLst/>
              <a:rect l="l" t="t" r="r" b="b"/>
              <a:pathLst>
                <a:path w="79375" h="340360">
                  <a:moveTo>
                    <a:pt x="44703" y="0"/>
                  </a:moveTo>
                  <a:lnTo>
                    <a:pt x="43688" y="0"/>
                  </a:lnTo>
                  <a:lnTo>
                    <a:pt x="42925" y="381"/>
                  </a:lnTo>
                  <a:lnTo>
                    <a:pt x="42037" y="762"/>
                  </a:lnTo>
                  <a:lnTo>
                    <a:pt x="41401" y="1524"/>
                  </a:lnTo>
                  <a:lnTo>
                    <a:pt x="41021" y="2286"/>
                  </a:lnTo>
                  <a:lnTo>
                    <a:pt x="40513" y="3175"/>
                  </a:lnTo>
                  <a:lnTo>
                    <a:pt x="0" y="331724"/>
                  </a:lnTo>
                  <a:lnTo>
                    <a:pt x="0" y="333628"/>
                  </a:lnTo>
                  <a:lnTo>
                    <a:pt x="762" y="334390"/>
                  </a:lnTo>
                  <a:lnTo>
                    <a:pt x="1143" y="335152"/>
                  </a:lnTo>
                  <a:lnTo>
                    <a:pt x="2285" y="336042"/>
                  </a:lnTo>
                  <a:lnTo>
                    <a:pt x="3048" y="336042"/>
                  </a:lnTo>
                  <a:lnTo>
                    <a:pt x="34035" y="339851"/>
                  </a:lnTo>
                  <a:lnTo>
                    <a:pt x="36322" y="339851"/>
                  </a:lnTo>
                  <a:lnTo>
                    <a:pt x="37846" y="338327"/>
                  </a:lnTo>
                  <a:lnTo>
                    <a:pt x="37925" y="336042"/>
                  </a:lnTo>
                  <a:lnTo>
                    <a:pt x="38416" y="332105"/>
                  </a:lnTo>
                  <a:lnTo>
                    <a:pt x="31369" y="332105"/>
                  </a:lnTo>
                  <a:lnTo>
                    <a:pt x="7620" y="328930"/>
                  </a:lnTo>
                  <a:lnTo>
                    <a:pt x="47498" y="7365"/>
                  </a:lnTo>
                  <a:lnTo>
                    <a:pt x="79019" y="7365"/>
                  </a:lnTo>
                  <a:lnTo>
                    <a:pt x="79248" y="6223"/>
                  </a:lnTo>
                  <a:lnTo>
                    <a:pt x="77724" y="4190"/>
                  </a:lnTo>
                  <a:lnTo>
                    <a:pt x="75819" y="3809"/>
                  </a:lnTo>
                  <a:lnTo>
                    <a:pt x="44703" y="0"/>
                  </a:lnTo>
                  <a:close/>
                </a:path>
                <a:path w="79375" h="340360">
                  <a:moveTo>
                    <a:pt x="79019" y="7365"/>
                  </a:moveTo>
                  <a:lnTo>
                    <a:pt x="47498" y="7365"/>
                  </a:lnTo>
                  <a:lnTo>
                    <a:pt x="71247" y="10413"/>
                  </a:lnTo>
                  <a:lnTo>
                    <a:pt x="31369" y="332105"/>
                  </a:lnTo>
                  <a:lnTo>
                    <a:pt x="38416" y="332105"/>
                  </a:lnTo>
                  <a:lnTo>
                    <a:pt x="78867" y="8127"/>
                  </a:lnTo>
                  <a:lnTo>
                    <a:pt x="79019" y="736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76871" y="2450591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4" h="35560">
                  <a:moveTo>
                    <a:pt x="19811" y="0"/>
                  </a:moveTo>
                  <a:lnTo>
                    <a:pt x="0" y="31114"/>
                  </a:lnTo>
                  <a:lnTo>
                    <a:pt x="32003" y="35051"/>
                  </a:lnTo>
                  <a:lnTo>
                    <a:pt x="1981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73823" y="2447544"/>
              <a:ext cx="38100" cy="41275"/>
            </a:xfrm>
            <a:custGeom>
              <a:avLst/>
              <a:gdLst/>
              <a:ahLst/>
              <a:cxnLst/>
              <a:rect l="l" t="t" r="r" b="b"/>
              <a:pathLst>
                <a:path w="38100" h="41275">
                  <a:moveTo>
                    <a:pt x="22605" y="0"/>
                  </a:moveTo>
                  <a:lnTo>
                    <a:pt x="21208" y="0"/>
                  </a:lnTo>
                  <a:lnTo>
                    <a:pt x="20320" y="762"/>
                  </a:lnTo>
                  <a:lnTo>
                    <a:pt x="19557" y="1650"/>
                  </a:lnTo>
                  <a:lnTo>
                    <a:pt x="380" y="31623"/>
                  </a:lnTo>
                  <a:lnTo>
                    <a:pt x="0" y="32766"/>
                  </a:lnTo>
                  <a:lnTo>
                    <a:pt x="0" y="33908"/>
                  </a:lnTo>
                  <a:lnTo>
                    <a:pt x="761" y="36194"/>
                  </a:lnTo>
                  <a:lnTo>
                    <a:pt x="1904" y="36956"/>
                  </a:lnTo>
                  <a:lnTo>
                    <a:pt x="3048" y="37337"/>
                  </a:lnTo>
                  <a:lnTo>
                    <a:pt x="34162" y="41020"/>
                  </a:lnTo>
                  <a:lnTo>
                    <a:pt x="35051" y="41020"/>
                  </a:lnTo>
                  <a:lnTo>
                    <a:pt x="36575" y="40386"/>
                  </a:lnTo>
                  <a:lnTo>
                    <a:pt x="37337" y="39624"/>
                  </a:lnTo>
                  <a:lnTo>
                    <a:pt x="37973" y="38862"/>
                  </a:lnTo>
                  <a:lnTo>
                    <a:pt x="37973" y="37337"/>
                  </a:lnTo>
                  <a:lnTo>
                    <a:pt x="36556" y="33147"/>
                  </a:lnTo>
                  <a:lnTo>
                    <a:pt x="29591" y="33147"/>
                  </a:lnTo>
                  <a:lnTo>
                    <a:pt x="10032" y="30861"/>
                  </a:lnTo>
                  <a:lnTo>
                    <a:pt x="21844" y="11937"/>
                  </a:lnTo>
                  <a:lnTo>
                    <a:pt x="29387" y="11937"/>
                  </a:lnTo>
                  <a:lnTo>
                    <a:pt x="25780" y="1269"/>
                  </a:lnTo>
                  <a:lnTo>
                    <a:pt x="24637" y="126"/>
                  </a:lnTo>
                  <a:lnTo>
                    <a:pt x="22732" y="126"/>
                  </a:lnTo>
                  <a:close/>
                </a:path>
                <a:path w="38100" h="41275">
                  <a:moveTo>
                    <a:pt x="29387" y="11937"/>
                  </a:moveTo>
                  <a:lnTo>
                    <a:pt x="21844" y="11937"/>
                  </a:lnTo>
                  <a:lnTo>
                    <a:pt x="29591" y="33147"/>
                  </a:lnTo>
                  <a:lnTo>
                    <a:pt x="36556" y="33147"/>
                  </a:lnTo>
                  <a:lnTo>
                    <a:pt x="29387" y="1193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94576" y="2449194"/>
              <a:ext cx="91440" cy="361315"/>
            </a:xfrm>
            <a:custGeom>
              <a:avLst/>
              <a:gdLst/>
              <a:ahLst/>
              <a:cxnLst/>
              <a:rect l="l" t="t" r="r" b="b"/>
              <a:pathLst>
                <a:path w="91440" h="361314">
                  <a:moveTo>
                    <a:pt x="30480" y="29083"/>
                  </a:moveTo>
                  <a:lnTo>
                    <a:pt x="8763" y="0"/>
                  </a:lnTo>
                  <a:lnTo>
                    <a:pt x="0" y="34798"/>
                  </a:lnTo>
                  <a:lnTo>
                    <a:pt x="30480" y="29083"/>
                  </a:lnTo>
                  <a:close/>
                </a:path>
                <a:path w="91440" h="361314">
                  <a:moveTo>
                    <a:pt x="91313" y="355219"/>
                  </a:moveTo>
                  <a:lnTo>
                    <a:pt x="30861" y="30353"/>
                  </a:lnTo>
                  <a:lnTo>
                    <a:pt x="0" y="36195"/>
                  </a:lnTo>
                  <a:lnTo>
                    <a:pt x="60579" y="361061"/>
                  </a:lnTo>
                  <a:lnTo>
                    <a:pt x="91313" y="355219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94575" y="2449195"/>
              <a:ext cx="91313" cy="36106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890004" y="2446146"/>
              <a:ext cx="99060" cy="367030"/>
            </a:xfrm>
            <a:custGeom>
              <a:avLst/>
              <a:gdLst/>
              <a:ahLst/>
              <a:cxnLst/>
              <a:rect l="l" t="t" r="r" b="b"/>
              <a:pathLst>
                <a:path w="99059" h="367030">
                  <a:moveTo>
                    <a:pt x="98933" y="356997"/>
                  </a:moveTo>
                  <a:lnTo>
                    <a:pt x="91313" y="316014"/>
                  </a:lnTo>
                  <a:lnTo>
                    <a:pt x="91313" y="355092"/>
                  </a:lnTo>
                  <a:lnTo>
                    <a:pt x="67437" y="359791"/>
                  </a:lnTo>
                  <a:lnTo>
                    <a:pt x="8242" y="42075"/>
                  </a:lnTo>
                  <a:lnTo>
                    <a:pt x="32067" y="37566"/>
                  </a:lnTo>
                  <a:lnTo>
                    <a:pt x="91313" y="355092"/>
                  </a:lnTo>
                  <a:lnTo>
                    <a:pt x="91313" y="316014"/>
                  </a:lnTo>
                  <a:lnTo>
                    <a:pt x="39484" y="37211"/>
                  </a:lnTo>
                  <a:lnTo>
                    <a:pt x="39052" y="34861"/>
                  </a:lnTo>
                  <a:lnTo>
                    <a:pt x="39116" y="34671"/>
                  </a:lnTo>
                  <a:lnTo>
                    <a:pt x="39179" y="34417"/>
                  </a:lnTo>
                  <a:lnTo>
                    <a:pt x="39497" y="33147"/>
                  </a:lnTo>
                  <a:lnTo>
                    <a:pt x="39497" y="32004"/>
                  </a:lnTo>
                  <a:lnTo>
                    <a:pt x="38862" y="31242"/>
                  </a:lnTo>
                  <a:lnTo>
                    <a:pt x="28994" y="17729"/>
                  </a:lnTo>
                  <a:lnTo>
                    <a:pt x="28994" y="30073"/>
                  </a:lnTo>
                  <a:lnTo>
                    <a:pt x="10248" y="33540"/>
                  </a:lnTo>
                  <a:lnTo>
                    <a:pt x="15748" y="12065"/>
                  </a:lnTo>
                  <a:lnTo>
                    <a:pt x="28994" y="30073"/>
                  </a:lnTo>
                  <a:lnTo>
                    <a:pt x="28994" y="17729"/>
                  </a:lnTo>
                  <a:lnTo>
                    <a:pt x="24866" y="12065"/>
                  </a:lnTo>
                  <a:lnTo>
                    <a:pt x="17272" y="1651"/>
                  </a:lnTo>
                  <a:lnTo>
                    <a:pt x="16637" y="635"/>
                  </a:lnTo>
                  <a:lnTo>
                    <a:pt x="15494" y="0"/>
                  </a:lnTo>
                  <a:lnTo>
                    <a:pt x="13843" y="0"/>
                  </a:lnTo>
                  <a:lnTo>
                    <a:pt x="12319" y="381"/>
                  </a:lnTo>
                  <a:lnTo>
                    <a:pt x="11176" y="1651"/>
                  </a:lnTo>
                  <a:lnTo>
                    <a:pt x="10795" y="2667"/>
                  </a:lnTo>
                  <a:lnTo>
                    <a:pt x="2362" y="35013"/>
                  </a:lnTo>
                  <a:lnTo>
                    <a:pt x="1524" y="35179"/>
                  </a:lnTo>
                  <a:lnTo>
                    <a:pt x="0" y="37211"/>
                  </a:lnTo>
                  <a:lnTo>
                    <a:pt x="381" y="39116"/>
                  </a:lnTo>
                  <a:lnTo>
                    <a:pt x="60833" y="364363"/>
                  </a:lnTo>
                  <a:lnTo>
                    <a:pt x="61341" y="366014"/>
                  </a:lnTo>
                  <a:lnTo>
                    <a:pt x="62738" y="367030"/>
                  </a:lnTo>
                  <a:lnTo>
                    <a:pt x="65151" y="367030"/>
                  </a:lnTo>
                  <a:lnTo>
                    <a:pt x="95885" y="361315"/>
                  </a:lnTo>
                  <a:lnTo>
                    <a:pt x="97028" y="361315"/>
                  </a:lnTo>
                  <a:lnTo>
                    <a:pt x="97917" y="360553"/>
                  </a:lnTo>
                  <a:lnTo>
                    <a:pt x="98298" y="359791"/>
                  </a:lnTo>
                  <a:lnTo>
                    <a:pt x="98933" y="359029"/>
                  </a:lnTo>
                  <a:lnTo>
                    <a:pt x="98933" y="35699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32676" y="2400426"/>
              <a:ext cx="32384" cy="364490"/>
            </a:xfrm>
            <a:custGeom>
              <a:avLst/>
              <a:gdLst/>
              <a:ahLst/>
              <a:cxnLst/>
              <a:rect l="l" t="t" r="r" b="b"/>
              <a:pathLst>
                <a:path w="32384" h="364489">
                  <a:moveTo>
                    <a:pt x="31877" y="31750"/>
                  </a:moveTo>
                  <a:lnTo>
                    <a:pt x="16510" y="0"/>
                  </a:lnTo>
                  <a:lnTo>
                    <a:pt x="1651" y="31750"/>
                  </a:lnTo>
                  <a:lnTo>
                    <a:pt x="31877" y="31750"/>
                  </a:lnTo>
                  <a:close/>
                </a:path>
                <a:path w="32384" h="364489">
                  <a:moveTo>
                    <a:pt x="32004" y="31877"/>
                  </a:moveTo>
                  <a:lnTo>
                    <a:pt x="381" y="31877"/>
                  </a:lnTo>
                  <a:lnTo>
                    <a:pt x="0" y="364109"/>
                  </a:lnTo>
                  <a:lnTo>
                    <a:pt x="31242" y="364109"/>
                  </a:lnTo>
                  <a:lnTo>
                    <a:pt x="32004" y="31877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32675" y="2432304"/>
              <a:ext cx="32003" cy="33223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34326" y="2400426"/>
              <a:ext cx="30480" cy="31750"/>
            </a:xfrm>
            <a:custGeom>
              <a:avLst/>
              <a:gdLst/>
              <a:ahLst/>
              <a:cxnLst/>
              <a:rect l="l" t="t" r="r" b="b"/>
              <a:pathLst>
                <a:path w="30479" h="31750">
                  <a:moveTo>
                    <a:pt x="14858" y="0"/>
                  </a:moveTo>
                  <a:lnTo>
                    <a:pt x="0" y="31750"/>
                  </a:lnTo>
                  <a:lnTo>
                    <a:pt x="30225" y="31750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F9D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9755" y="2395727"/>
              <a:ext cx="168275" cy="372110"/>
            </a:xfrm>
            <a:custGeom>
              <a:avLst/>
              <a:gdLst/>
              <a:ahLst/>
              <a:cxnLst/>
              <a:rect l="l" t="t" r="r" b="b"/>
              <a:pathLst>
                <a:path w="168275" h="372110">
                  <a:moveTo>
                    <a:pt x="39370" y="36322"/>
                  </a:moveTo>
                  <a:lnTo>
                    <a:pt x="38989" y="35052"/>
                  </a:lnTo>
                  <a:lnTo>
                    <a:pt x="38227" y="34671"/>
                  </a:lnTo>
                  <a:lnTo>
                    <a:pt x="37731" y="34277"/>
                  </a:lnTo>
                  <a:lnTo>
                    <a:pt x="37452" y="33655"/>
                  </a:lnTo>
                  <a:lnTo>
                    <a:pt x="31991" y="22034"/>
                  </a:lnTo>
                  <a:lnTo>
                    <a:pt x="31991" y="41021"/>
                  </a:lnTo>
                  <a:lnTo>
                    <a:pt x="31242" y="364490"/>
                  </a:lnTo>
                  <a:lnTo>
                    <a:pt x="7239" y="364490"/>
                  </a:lnTo>
                  <a:lnTo>
                    <a:pt x="7607" y="41021"/>
                  </a:lnTo>
                  <a:lnTo>
                    <a:pt x="31991" y="41021"/>
                  </a:lnTo>
                  <a:lnTo>
                    <a:pt x="31991" y="22034"/>
                  </a:lnTo>
                  <a:lnTo>
                    <a:pt x="29083" y="15849"/>
                  </a:lnTo>
                  <a:lnTo>
                    <a:pt x="29083" y="33655"/>
                  </a:lnTo>
                  <a:lnTo>
                    <a:pt x="9525" y="33655"/>
                  </a:lnTo>
                  <a:lnTo>
                    <a:pt x="19050" y="12192"/>
                  </a:lnTo>
                  <a:lnTo>
                    <a:pt x="29083" y="33655"/>
                  </a:lnTo>
                  <a:lnTo>
                    <a:pt x="29083" y="15849"/>
                  </a:lnTo>
                  <a:lnTo>
                    <a:pt x="27368" y="12192"/>
                  </a:lnTo>
                  <a:lnTo>
                    <a:pt x="22606" y="2032"/>
                  </a:lnTo>
                  <a:lnTo>
                    <a:pt x="21844" y="889"/>
                  </a:lnTo>
                  <a:lnTo>
                    <a:pt x="20701" y="0"/>
                  </a:lnTo>
                  <a:lnTo>
                    <a:pt x="18034" y="0"/>
                  </a:lnTo>
                  <a:lnTo>
                    <a:pt x="16764" y="889"/>
                  </a:lnTo>
                  <a:lnTo>
                    <a:pt x="16002" y="2032"/>
                  </a:lnTo>
                  <a:lnTo>
                    <a:pt x="1003" y="34734"/>
                  </a:lnTo>
                  <a:lnTo>
                    <a:pt x="635" y="35052"/>
                  </a:lnTo>
                  <a:lnTo>
                    <a:pt x="622" y="35572"/>
                  </a:lnTo>
                  <a:lnTo>
                    <a:pt x="0" y="36703"/>
                  </a:lnTo>
                  <a:lnTo>
                    <a:pt x="0" y="37973"/>
                  </a:lnTo>
                  <a:lnTo>
                    <a:pt x="622" y="39103"/>
                  </a:lnTo>
                  <a:lnTo>
                    <a:pt x="0" y="370332"/>
                  </a:lnTo>
                  <a:lnTo>
                    <a:pt x="1397" y="371729"/>
                  </a:lnTo>
                  <a:lnTo>
                    <a:pt x="35941" y="371729"/>
                  </a:lnTo>
                  <a:lnTo>
                    <a:pt x="36703" y="371348"/>
                  </a:lnTo>
                  <a:lnTo>
                    <a:pt x="37465" y="370713"/>
                  </a:lnTo>
                  <a:lnTo>
                    <a:pt x="38227" y="369824"/>
                  </a:lnTo>
                  <a:lnTo>
                    <a:pt x="38735" y="369062"/>
                  </a:lnTo>
                  <a:lnTo>
                    <a:pt x="38735" y="364490"/>
                  </a:lnTo>
                  <a:lnTo>
                    <a:pt x="39357" y="40513"/>
                  </a:lnTo>
                  <a:lnTo>
                    <a:pt x="39357" y="37985"/>
                  </a:lnTo>
                  <a:lnTo>
                    <a:pt x="39370" y="36322"/>
                  </a:lnTo>
                  <a:close/>
                </a:path>
                <a:path w="168275" h="372110">
                  <a:moveTo>
                    <a:pt x="167906" y="147662"/>
                  </a:moveTo>
                  <a:lnTo>
                    <a:pt x="165696" y="137744"/>
                  </a:lnTo>
                  <a:lnTo>
                    <a:pt x="161734" y="132080"/>
                  </a:lnTo>
                  <a:lnTo>
                    <a:pt x="160604" y="130454"/>
                  </a:lnTo>
                  <a:lnTo>
                    <a:pt x="160604" y="148755"/>
                  </a:lnTo>
                  <a:lnTo>
                    <a:pt x="159639" y="157213"/>
                  </a:lnTo>
                  <a:lnTo>
                    <a:pt x="156210" y="165227"/>
                  </a:lnTo>
                  <a:lnTo>
                    <a:pt x="139319" y="192278"/>
                  </a:lnTo>
                  <a:lnTo>
                    <a:pt x="137033" y="196977"/>
                  </a:lnTo>
                  <a:lnTo>
                    <a:pt x="132334" y="200787"/>
                  </a:lnTo>
                  <a:lnTo>
                    <a:pt x="126619" y="201930"/>
                  </a:lnTo>
                  <a:lnTo>
                    <a:pt x="122428" y="201930"/>
                  </a:lnTo>
                  <a:lnTo>
                    <a:pt x="119761" y="200787"/>
                  </a:lnTo>
                  <a:lnTo>
                    <a:pt x="117348" y="198882"/>
                  </a:lnTo>
                  <a:lnTo>
                    <a:pt x="113576" y="193001"/>
                  </a:lnTo>
                  <a:lnTo>
                    <a:pt x="112052" y="185254"/>
                  </a:lnTo>
                  <a:lnTo>
                    <a:pt x="112890" y="176758"/>
                  </a:lnTo>
                  <a:lnTo>
                    <a:pt x="116205" y="168656"/>
                  </a:lnTo>
                  <a:lnTo>
                    <a:pt x="133223" y="141605"/>
                  </a:lnTo>
                  <a:lnTo>
                    <a:pt x="135890" y="136652"/>
                  </a:lnTo>
                  <a:lnTo>
                    <a:pt x="140462" y="133223"/>
                  </a:lnTo>
                  <a:lnTo>
                    <a:pt x="145923" y="132080"/>
                  </a:lnTo>
                  <a:lnTo>
                    <a:pt x="150114" y="132080"/>
                  </a:lnTo>
                  <a:lnTo>
                    <a:pt x="153162" y="133223"/>
                  </a:lnTo>
                  <a:lnTo>
                    <a:pt x="155194" y="135128"/>
                  </a:lnTo>
                  <a:lnTo>
                    <a:pt x="159118" y="141020"/>
                  </a:lnTo>
                  <a:lnTo>
                    <a:pt x="160604" y="148755"/>
                  </a:lnTo>
                  <a:lnTo>
                    <a:pt x="160604" y="130454"/>
                  </a:lnTo>
                  <a:lnTo>
                    <a:pt x="160147" y="129794"/>
                  </a:lnTo>
                  <a:lnTo>
                    <a:pt x="156591" y="126619"/>
                  </a:lnTo>
                  <a:lnTo>
                    <a:pt x="152273" y="124968"/>
                  </a:lnTo>
                  <a:lnTo>
                    <a:pt x="146558" y="124968"/>
                  </a:lnTo>
                  <a:lnTo>
                    <a:pt x="137414" y="126238"/>
                  </a:lnTo>
                  <a:lnTo>
                    <a:pt x="130937" y="130937"/>
                  </a:lnTo>
                  <a:lnTo>
                    <a:pt x="128155" y="135775"/>
                  </a:lnTo>
                  <a:lnTo>
                    <a:pt x="112979" y="160248"/>
                  </a:lnTo>
                  <a:lnTo>
                    <a:pt x="110109" y="164846"/>
                  </a:lnTo>
                  <a:lnTo>
                    <a:pt x="110045" y="164973"/>
                  </a:lnTo>
                  <a:lnTo>
                    <a:pt x="98920" y="182930"/>
                  </a:lnTo>
                  <a:lnTo>
                    <a:pt x="97701" y="162775"/>
                  </a:lnTo>
                  <a:lnTo>
                    <a:pt x="97790" y="161798"/>
                  </a:lnTo>
                  <a:lnTo>
                    <a:pt x="95796" y="130556"/>
                  </a:lnTo>
                  <a:lnTo>
                    <a:pt x="95758" y="122174"/>
                  </a:lnTo>
                  <a:lnTo>
                    <a:pt x="92329" y="114808"/>
                  </a:lnTo>
                  <a:lnTo>
                    <a:pt x="91313" y="114046"/>
                  </a:lnTo>
                  <a:lnTo>
                    <a:pt x="90424" y="113385"/>
                  </a:lnTo>
                  <a:lnTo>
                    <a:pt x="90424" y="162560"/>
                  </a:lnTo>
                  <a:lnTo>
                    <a:pt x="89623" y="171373"/>
                  </a:lnTo>
                  <a:lnTo>
                    <a:pt x="73152" y="189357"/>
                  </a:lnTo>
                  <a:lnTo>
                    <a:pt x="69723" y="189357"/>
                  </a:lnTo>
                  <a:lnTo>
                    <a:pt x="58712" y="171373"/>
                  </a:lnTo>
                  <a:lnTo>
                    <a:pt x="56769" y="140589"/>
                  </a:lnTo>
                  <a:lnTo>
                    <a:pt x="73025" y="114046"/>
                  </a:lnTo>
                  <a:lnTo>
                    <a:pt x="77597" y="114046"/>
                  </a:lnTo>
                  <a:lnTo>
                    <a:pt x="88531" y="126987"/>
                  </a:lnTo>
                  <a:lnTo>
                    <a:pt x="88265" y="127000"/>
                  </a:lnTo>
                  <a:lnTo>
                    <a:pt x="90068" y="156654"/>
                  </a:lnTo>
                  <a:lnTo>
                    <a:pt x="90424" y="162560"/>
                  </a:lnTo>
                  <a:lnTo>
                    <a:pt x="90424" y="113385"/>
                  </a:lnTo>
                  <a:lnTo>
                    <a:pt x="83058" y="107823"/>
                  </a:lnTo>
                  <a:lnTo>
                    <a:pt x="79375" y="106807"/>
                  </a:lnTo>
                  <a:lnTo>
                    <a:pt x="73914" y="106807"/>
                  </a:lnTo>
                  <a:lnTo>
                    <a:pt x="49784" y="141097"/>
                  </a:lnTo>
                  <a:lnTo>
                    <a:pt x="51701" y="171373"/>
                  </a:lnTo>
                  <a:lnTo>
                    <a:pt x="51816" y="180721"/>
                  </a:lnTo>
                  <a:lnTo>
                    <a:pt x="55245" y="188087"/>
                  </a:lnTo>
                  <a:lnTo>
                    <a:pt x="64516" y="195453"/>
                  </a:lnTo>
                  <a:lnTo>
                    <a:pt x="67945" y="196469"/>
                  </a:lnTo>
                  <a:lnTo>
                    <a:pt x="73787" y="196469"/>
                  </a:lnTo>
                  <a:lnTo>
                    <a:pt x="75311" y="196088"/>
                  </a:lnTo>
                  <a:lnTo>
                    <a:pt x="77343" y="195834"/>
                  </a:lnTo>
                  <a:lnTo>
                    <a:pt x="85890" y="191198"/>
                  </a:lnTo>
                  <a:lnTo>
                    <a:pt x="87452" y="189357"/>
                  </a:lnTo>
                  <a:lnTo>
                    <a:pt x="91744" y="184315"/>
                  </a:lnTo>
                  <a:lnTo>
                    <a:pt x="92316" y="193611"/>
                  </a:lnTo>
                  <a:lnTo>
                    <a:pt x="45720" y="268859"/>
                  </a:lnTo>
                  <a:lnTo>
                    <a:pt x="51816" y="272669"/>
                  </a:lnTo>
                  <a:lnTo>
                    <a:pt x="93052" y="205765"/>
                  </a:lnTo>
                  <a:lnTo>
                    <a:pt x="97790" y="283464"/>
                  </a:lnTo>
                  <a:lnTo>
                    <a:pt x="105029" y="283083"/>
                  </a:lnTo>
                  <a:lnTo>
                    <a:pt x="99656" y="195033"/>
                  </a:lnTo>
                  <a:lnTo>
                    <a:pt x="104762" y="186766"/>
                  </a:lnTo>
                  <a:lnTo>
                    <a:pt x="106819" y="195872"/>
                  </a:lnTo>
                  <a:lnTo>
                    <a:pt x="112395" y="203835"/>
                  </a:lnTo>
                  <a:lnTo>
                    <a:pt x="115824" y="206883"/>
                  </a:lnTo>
                  <a:lnTo>
                    <a:pt x="120523" y="208788"/>
                  </a:lnTo>
                  <a:lnTo>
                    <a:pt x="125095" y="208788"/>
                  </a:lnTo>
                  <a:lnTo>
                    <a:pt x="127762" y="208407"/>
                  </a:lnTo>
                  <a:lnTo>
                    <a:pt x="135128" y="207264"/>
                  </a:lnTo>
                  <a:lnTo>
                    <a:pt x="141986" y="202692"/>
                  </a:lnTo>
                  <a:lnTo>
                    <a:pt x="142379" y="201930"/>
                  </a:lnTo>
                  <a:lnTo>
                    <a:pt x="145542" y="195834"/>
                  </a:lnTo>
                  <a:lnTo>
                    <a:pt x="162433" y="168656"/>
                  </a:lnTo>
                  <a:lnTo>
                    <a:pt x="166801" y="158356"/>
                  </a:lnTo>
                  <a:lnTo>
                    <a:pt x="167906" y="14766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1654" y="2613660"/>
              <a:ext cx="173990" cy="242570"/>
            </a:xfrm>
            <a:custGeom>
              <a:avLst/>
              <a:gdLst/>
              <a:ahLst/>
              <a:cxnLst/>
              <a:rect l="l" t="t" r="r" b="b"/>
              <a:pathLst>
                <a:path w="173990" h="242569">
                  <a:moveTo>
                    <a:pt x="173481" y="0"/>
                  </a:moveTo>
                  <a:lnTo>
                    <a:pt x="0" y="0"/>
                  </a:lnTo>
                  <a:lnTo>
                    <a:pt x="14986" y="234569"/>
                  </a:lnTo>
                  <a:lnTo>
                    <a:pt x="60547" y="240976"/>
                  </a:lnTo>
                  <a:lnTo>
                    <a:pt x="68643" y="241728"/>
                  </a:lnTo>
                  <a:lnTo>
                    <a:pt x="76739" y="242171"/>
                  </a:lnTo>
                  <a:lnTo>
                    <a:pt x="84836" y="242315"/>
                  </a:lnTo>
                  <a:lnTo>
                    <a:pt x="92932" y="242171"/>
                  </a:lnTo>
                  <a:lnTo>
                    <a:pt x="101028" y="241728"/>
                  </a:lnTo>
                  <a:lnTo>
                    <a:pt x="109124" y="240976"/>
                  </a:lnTo>
                  <a:lnTo>
                    <a:pt x="158496" y="234187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891654" y="2613660"/>
              <a:ext cx="173481" cy="24304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888479" y="2610611"/>
              <a:ext cx="181610" cy="250190"/>
            </a:xfrm>
            <a:custGeom>
              <a:avLst/>
              <a:gdLst/>
              <a:ahLst/>
              <a:cxnLst/>
              <a:rect l="l" t="t" r="r" b="b"/>
              <a:pathLst>
                <a:path w="181609" h="250189">
                  <a:moveTo>
                    <a:pt x="178689" y="0"/>
                  </a:moveTo>
                  <a:lnTo>
                    <a:pt x="1524" y="0"/>
                  </a:lnTo>
                  <a:lnTo>
                    <a:pt x="0" y="1905"/>
                  </a:lnTo>
                  <a:lnTo>
                    <a:pt x="380" y="3810"/>
                  </a:lnTo>
                  <a:lnTo>
                    <a:pt x="15494" y="238379"/>
                  </a:lnTo>
                  <a:lnTo>
                    <a:pt x="15494" y="239775"/>
                  </a:lnTo>
                  <a:lnTo>
                    <a:pt x="16637" y="241426"/>
                  </a:lnTo>
                  <a:lnTo>
                    <a:pt x="18542" y="241426"/>
                  </a:lnTo>
                  <a:lnTo>
                    <a:pt x="56134" y="247142"/>
                  </a:lnTo>
                  <a:lnTo>
                    <a:pt x="64516" y="248201"/>
                  </a:lnTo>
                  <a:lnTo>
                    <a:pt x="72898" y="248951"/>
                  </a:lnTo>
                  <a:lnTo>
                    <a:pt x="81279" y="249463"/>
                  </a:lnTo>
                  <a:lnTo>
                    <a:pt x="89662" y="249808"/>
                  </a:lnTo>
                  <a:lnTo>
                    <a:pt x="97825" y="249523"/>
                  </a:lnTo>
                  <a:lnTo>
                    <a:pt x="105918" y="249142"/>
                  </a:lnTo>
                  <a:lnTo>
                    <a:pt x="113915" y="248523"/>
                  </a:lnTo>
                  <a:lnTo>
                    <a:pt x="121793" y="247523"/>
                  </a:lnTo>
                  <a:lnTo>
                    <a:pt x="158019" y="242188"/>
                  </a:lnTo>
                  <a:lnTo>
                    <a:pt x="88900" y="242188"/>
                  </a:lnTo>
                  <a:lnTo>
                    <a:pt x="80920" y="242044"/>
                  </a:lnTo>
                  <a:lnTo>
                    <a:pt x="72977" y="241601"/>
                  </a:lnTo>
                  <a:lnTo>
                    <a:pt x="65057" y="240849"/>
                  </a:lnTo>
                  <a:lnTo>
                    <a:pt x="22478" y="234823"/>
                  </a:lnTo>
                  <a:lnTo>
                    <a:pt x="7747" y="7365"/>
                  </a:lnTo>
                  <a:lnTo>
                    <a:pt x="181126" y="7365"/>
                  </a:lnTo>
                  <a:lnTo>
                    <a:pt x="181355" y="3810"/>
                  </a:lnTo>
                  <a:lnTo>
                    <a:pt x="181355" y="1905"/>
                  </a:lnTo>
                  <a:lnTo>
                    <a:pt x="180594" y="1143"/>
                  </a:lnTo>
                  <a:lnTo>
                    <a:pt x="179831" y="507"/>
                  </a:lnTo>
                  <a:lnTo>
                    <a:pt x="178689" y="0"/>
                  </a:lnTo>
                  <a:close/>
                </a:path>
                <a:path w="181609" h="250189">
                  <a:moveTo>
                    <a:pt x="181126" y="7365"/>
                  </a:moveTo>
                  <a:lnTo>
                    <a:pt x="173990" y="7365"/>
                  </a:lnTo>
                  <a:lnTo>
                    <a:pt x="159258" y="234442"/>
                  </a:lnTo>
                  <a:lnTo>
                    <a:pt x="112795" y="240849"/>
                  </a:lnTo>
                  <a:lnTo>
                    <a:pt x="104870" y="241601"/>
                  </a:lnTo>
                  <a:lnTo>
                    <a:pt x="96897" y="242044"/>
                  </a:lnTo>
                  <a:lnTo>
                    <a:pt x="88900" y="242188"/>
                  </a:lnTo>
                  <a:lnTo>
                    <a:pt x="158019" y="242188"/>
                  </a:lnTo>
                  <a:lnTo>
                    <a:pt x="163195" y="241426"/>
                  </a:lnTo>
                  <a:lnTo>
                    <a:pt x="165100" y="241426"/>
                  </a:lnTo>
                  <a:lnTo>
                    <a:pt x="166243" y="239775"/>
                  </a:lnTo>
                  <a:lnTo>
                    <a:pt x="166243" y="238379"/>
                  </a:lnTo>
                  <a:lnTo>
                    <a:pt x="181126" y="736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140067" y="2647187"/>
              <a:ext cx="243840" cy="219710"/>
            </a:xfrm>
            <a:custGeom>
              <a:avLst/>
              <a:gdLst/>
              <a:ahLst/>
              <a:cxnLst/>
              <a:rect l="l" t="t" r="r" b="b"/>
              <a:pathLst>
                <a:path w="243840" h="219710">
                  <a:moveTo>
                    <a:pt x="243586" y="211709"/>
                  </a:moveTo>
                  <a:lnTo>
                    <a:pt x="235140" y="209448"/>
                  </a:lnTo>
                  <a:lnTo>
                    <a:pt x="212128" y="207543"/>
                  </a:lnTo>
                  <a:lnTo>
                    <a:pt x="178054" y="206235"/>
                  </a:lnTo>
                  <a:lnTo>
                    <a:pt x="167970" y="206121"/>
                  </a:lnTo>
                  <a:lnTo>
                    <a:pt x="194945" y="1143"/>
                  </a:lnTo>
                  <a:lnTo>
                    <a:pt x="0" y="0"/>
                  </a:lnTo>
                  <a:lnTo>
                    <a:pt x="23749" y="207899"/>
                  </a:lnTo>
                  <a:lnTo>
                    <a:pt x="29425" y="212217"/>
                  </a:lnTo>
                  <a:lnTo>
                    <a:pt x="35750" y="213677"/>
                  </a:lnTo>
                  <a:lnTo>
                    <a:pt x="37287" y="214109"/>
                  </a:lnTo>
                  <a:lnTo>
                    <a:pt x="37846" y="214160"/>
                  </a:lnTo>
                  <a:lnTo>
                    <a:pt x="44869" y="215773"/>
                  </a:lnTo>
                  <a:lnTo>
                    <a:pt x="67729" y="218300"/>
                  </a:lnTo>
                  <a:lnTo>
                    <a:pt x="95631" y="219456"/>
                  </a:lnTo>
                  <a:lnTo>
                    <a:pt x="123596" y="218630"/>
                  </a:lnTo>
                  <a:lnTo>
                    <a:pt x="132321" y="217766"/>
                  </a:lnTo>
                  <a:lnTo>
                    <a:pt x="136398" y="217805"/>
                  </a:lnTo>
                  <a:lnTo>
                    <a:pt x="178054" y="217335"/>
                  </a:lnTo>
                  <a:lnTo>
                    <a:pt x="212128" y="216052"/>
                  </a:lnTo>
                  <a:lnTo>
                    <a:pt x="235140" y="214109"/>
                  </a:lnTo>
                  <a:lnTo>
                    <a:pt x="243586" y="211709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135494" y="2642742"/>
              <a:ext cx="202565" cy="228600"/>
            </a:xfrm>
            <a:custGeom>
              <a:avLst/>
              <a:gdLst/>
              <a:ahLst/>
              <a:cxnLst/>
              <a:rect l="l" t="t" r="r" b="b"/>
              <a:pathLst>
                <a:path w="202565" h="228600">
                  <a:moveTo>
                    <a:pt x="3809" y="0"/>
                  </a:moveTo>
                  <a:lnTo>
                    <a:pt x="2666" y="0"/>
                  </a:lnTo>
                  <a:lnTo>
                    <a:pt x="1904" y="381"/>
                  </a:lnTo>
                  <a:lnTo>
                    <a:pt x="1015" y="1015"/>
                  </a:lnTo>
                  <a:lnTo>
                    <a:pt x="380" y="1905"/>
                  </a:lnTo>
                  <a:lnTo>
                    <a:pt x="126" y="2667"/>
                  </a:lnTo>
                  <a:lnTo>
                    <a:pt x="0" y="3809"/>
                  </a:lnTo>
                  <a:lnTo>
                    <a:pt x="24212" y="212851"/>
                  </a:lnTo>
                  <a:lnTo>
                    <a:pt x="24256" y="214883"/>
                  </a:lnTo>
                  <a:lnTo>
                    <a:pt x="75828" y="227695"/>
                  </a:lnTo>
                  <a:lnTo>
                    <a:pt x="99695" y="228345"/>
                  </a:lnTo>
                  <a:lnTo>
                    <a:pt x="101600" y="228345"/>
                  </a:lnTo>
                  <a:lnTo>
                    <a:pt x="119733" y="228046"/>
                  </a:lnTo>
                  <a:lnTo>
                    <a:pt x="144271" y="226425"/>
                  </a:lnTo>
                  <a:lnTo>
                    <a:pt x="165858" y="222398"/>
                  </a:lnTo>
                  <a:lnTo>
                    <a:pt x="167452" y="221106"/>
                  </a:lnTo>
                  <a:lnTo>
                    <a:pt x="99695" y="221106"/>
                  </a:lnTo>
                  <a:lnTo>
                    <a:pt x="73126" y="220263"/>
                  </a:lnTo>
                  <a:lnTo>
                    <a:pt x="52308" y="218170"/>
                  </a:lnTo>
                  <a:lnTo>
                    <a:pt x="38133" y="215481"/>
                  </a:lnTo>
                  <a:lnTo>
                    <a:pt x="31496" y="212851"/>
                  </a:lnTo>
                  <a:lnTo>
                    <a:pt x="7620" y="7238"/>
                  </a:lnTo>
                  <a:lnTo>
                    <a:pt x="202140" y="7238"/>
                  </a:lnTo>
                  <a:lnTo>
                    <a:pt x="202437" y="4952"/>
                  </a:lnTo>
                  <a:lnTo>
                    <a:pt x="202437" y="2667"/>
                  </a:lnTo>
                  <a:lnTo>
                    <a:pt x="201040" y="1015"/>
                  </a:lnTo>
                  <a:lnTo>
                    <a:pt x="199771" y="634"/>
                  </a:lnTo>
                  <a:lnTo>
                    <a:pt x="3809" y="0"/>
                  </a:lnTo>
                  <a:close/>
                </a:path>
                <a:path w="202565" h="228600">
                  <a:moveTo>
                    <a:pt x="202140" y="7238"/>
                  </a:moveTo>
                  <a:lnTo>
                    <a:pt x="7620" y="7238"/>
                  </a:lnTo>
                  <a:lnTo>
                    <a:pt x="194818" y="8127"/>
                  </a:lnTo>
                  <a:lnTo>
                    <a:pt x="168275" y="213232"/>
                  </a:lnTo>
                  <a:lnTo>
                    <a:pt x="161988" y="215909"/>
                  </a:lnTo>
                  <a:lnTo>
                    <a:pt x="148653" y="218455"/>
                  </a:lnTo>
                  <a:lnTo>
                    <a:pt x="129127" y="220358"/>
                  </a:lnTo>
                  <a:lnTo>
                    <a:pt x="104266" y="221106"/>
                  </a:lnTo>
                  <a:lnTo>
                    <a:pt x="167452" y="221106"/>
                  </a:lnTo>
                  <a:lnTo>
                    <a:pt x="175132" y="214883"/>
                  </a:lnTo>
                  <a:lnTo>
                    <a:pt x="202140" y="723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40066" y="2647188"/>
              <a:ext cx="194945" cy="219710"/>
            </a:xfrm>
            <a:custGeom>
              <a:avLst/>
              <a:gdLst/>
              <a:ahLst/>
              <a:cxnLst/>
              <a:rect l="l" t="t" r="r" b="b"/>
              <a:pathLst>
                <a:path w="194945" h="219710">
                  <a:moveTo>
                    <a:pt x="0" y="0"/>
                  </a:moveTo>
                  <a:lnTo>
                    <a:pt x="23749" y="207899"/>
                  </a:lnTo>
                  <a:lnTo>
                    <a:pt x="67736" y="218293"/>
                  </a:lnTo>
                  <a:lnTo>
                    <a:pt x="95630" y="219456"/>
                  </a:lnTo>
                  <a:lnTo>
                    <a:pt x="123598" y="218626"/>
                  </a:lnTo>
                  <a:lnTo>
                    <a:pt x="146494" y="216344"/>
                  </a:lnTo>
                  <a:lnTo>
                    <a:pt x="161960" y="212919"/>
                  </a:lnTo>
                  <a:lnTo>
                    <a:pt x="167639" y="208661"/>
                  </a:lnTo>
                  <a:lnTo>
                    <a:pt x="194944" y="1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40066" y="2647188"/>
              <a:ext cx="194944" cy="2194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35494" y="2642742"/>
              <a:ext cx="202565" cy="228600"/>
            </a:xfrm>
            <a:custGeom>
              <a:avLst/>
              <a:gdLst/>
              <a:ahLst/>
              <a:cxnLst/>
              <a:rect l="l" t="t" r="r" b="b"/>
              <a:pathLst>
                <a:path w="202565" h="228600">
                  <a:moveTo>
                    <a:pt x="3809" y="0"/>
                  </a:moveTo>
                  <a:lnTo>
                    <a:pt x="2666" y="0"/>
                  </a:lnTo>
                  <a:lnTo>
                    <a:pt x="1904" y="381"/>
                  </a:lnTo>
                  <a:lnTo>
                    <a:pt x="1015" y="1015"/>
                  </a:lnTo>
                  <a:lnTo>
                    <a:pt x="380" y="1905"/>
                  </a:lnTo>
                  <a:lnTo>
                    <a:pt x="126" y="2667"/>
                  </a:lnTo>
                  <a:lnTo>
                    <a:pt x="0" y="3809"/>
                  </a:lnTo>
                  <a:lnTo>
                    <a:pt x="24212" y="212851"/>
                  </a:lnTo>
                  <a:lnTo>
                    <a:pt x="24256" y="214883"/>
                  </a:lnTo>
                  <a:lnTo>
                    <a:pt x="75828" y="227695"/>
                  </a:lnTo>
                  <a:lnTo>
                    <a:pt x="99695" y="228345"/>
                  </a:lnTo>
                  <a:lnTo>
                    <a:pt x="101600" y="228345"/>
                  </a:lnTo>
                  <a:lnTo>
                    <a:pt x="119733" y="228046"/>
                  </a:lnTo>
                  <a:lnTo>
                    <a:pt x="144271" y="226425"/>
                  </a:lnTo>
                  <a:lnTo>
                    <a:pt x="165858" y="222398"/>
                  </a:lnTo>
                  <a:lnTo>
                    <a:pt x="167452" y="221106"/>
                  </a:lnTo>
                  <a:lnTo>
                    <a:pt x="99695" y="221106"/>
                  </a:lnTo>
                  <a:lnTo>
                    <a:pt x="73126" y="220263"/>
                  </a:lnTo>
                  <a:lnTo>
                    <a:pt x="52308" y="218170"/>
                  </a:lnTo>
                  <a:lnTo>
                    <a:pt x="38133" y="215481"/>
                  </a:lnTo>
                  <a:lnTo>
                    <a:pt x="31496" y="212851"/>
                  </a:lnTo>
                  <a:lnTo>
                    <a:pt x="7620" y="7238"/>
                  </a:lnTo>
                  <a:lnTo>
                    <a:pt x="202140" y="7238"/>
                  </a:lnTo>
                  <a:lnTo>
                    <a:pt x="202437" y="4952"/>
                  </a:lnTo>
                  <a:lnTo>
                    <a:pt x="202437" y="2667"/>
                  </a:lnTo>
                  <a:lnTo>
                    <a:pt x="201040" y="1015"/>
                  </a:lnTo>
                  <a:lnTo>
                    <a:pt x="199771" y="634"/>
                  </a:lnTo>
                  <a:lnTo>
                    <a:pt x="3809" y="0"/>
                  </a:lnTo>
                  <a:close/>
                </a:path>
                <a:path w="202565" h="228600">
                  <a:moveTo>
                    <a:pt x="202140" y="7238"/>
                  </a:moveTo>
                  <a:lnTo>
                    <a:pt x="7620" y="7238"/>
                  </a:lnTo>
                  <a:lnTo>
                    <a:pt x="194818" y="8127"/>
                  </a:lnTo>
                  <a:lnTo>
                    <a:pt x="168275" y="213232"/>
                  </a:lnTo>
                  <a:lnTo>
                    <a:pt x="161988" y="215909"/>
                  </a:lnTo>
                  <a:lnTo>
                    <a:pt x="148653" y="218455"/>
                  </a:lnTo>
                  <a:lnTo>
                    <a:pt x="129127" y="220358"/>
                  </a:lnTo>
                  <a:lnTo>
                    <a:pt x="104266" y="221106"/>
                  </a:lnTo>
                  <a:lnTo>
                    <a:pt x="167452" y="221106"/>
                  </a:lnTo>
                  <a:lnTo>
                    <a:pt x="175132" y="214883"/>
                  </a:lnTo>
                  <a:lnTo>
                    <a:pt x="202140" y="723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140067" y="2630423"/>
              <a:ext cx="194945" cy="154305"/>
            </a:xfrm>
            <a:custGeom>
              <a:avLst/>
              <a:gdLst/>
              <a:ahLst/>
              <a:cxnLst/>
              <a:rect l="l" t="t" r="r" b="b"/>
              <a:pathLst>
                <a:path w="194945" h="154305">
                  <a:moveTo>
                    <a:pt x="188849" y="98425"/>
                  </a:moveTo>
                  <a:lnTo>
                    <a:pt x="176276" y="101231"/>
                  </a:lnTo>
                  <a:lnTo>
                    <a:pt x="157010" y="103441"/>
                  </a:lnTo>
                  <a:lnTo>
                    <a:pt x="132384" y="104902"/>
                  </a:lnTo>
                  <a:lnTo>
                    <a:pt x="103759" y="105410"/>
                  </a:lnTo>
                  <a:lnTo>
                    <a:pt x="96520" y="105410"/>
                  </a:lnTo>
                  <a:lnTo>
                    <a:pt x="65697" y="104800"/>
                  </a:lnTo>
                  <a:lnTo>
                    <a:pt x="39039" y="103111"/>
                  </a:lnTo>
                  <a:lnTo>
                    <a:pt x="18110" y="100647"/>
                  </a:lnTo>
                  <a:lnTo>
                    <a:pt x="4445" y="97663"/>
                  </a:lnTo>
                  <a:lnTo>
                    <a:pt x="10922" y="142494"/>
                  </a:lnTo>
                  <a:lnTo>
                    <a:pt x="17614" y="146786"/>
                  </a:lnTo>
                  <a:lnTo>
                    <a:pt x="35902" y="150393"/>
                  </a:lnTo>
                  <a:lnTo>
                    <a:pt x="63106" y="152882"/>
                  </a:lnTo>
                  <a:lnTo>
                    <a:pt x="96520" y="153797"/>
                  </a:lnTo>
                  <a:lnTo>
                    <a:pt x="98298" y="153924"/>
                  </a:lnTo>
                  <a:lnTo>
                    <a:pt x="101854" y="153924"/>
                  </a:lnTo>
                  <a:lnTo>
                    <a:pt x="133096" y="153123"/>
                  </a:lnTo>
                  <a:lnTo>
                    <a:pt x="158521" y="150876"/>
                  </a:lnTo>
                  <a:lnTo>
                    <a:pt x="175602" y="147497"/>
                  </a:lnTo>
                  <a:lnTo>
                    <a:pt x="181864" y="143256"/>
                  </a:lnTo>
                  <a:lnTo>
                    <a:pt x="187756" y="105410"/>
                  </a:lnTo>
                  <a:lnTo>
                    <a:pt x="188849" y="98425"/>
                  </a:lnTo>
                  <a:close/>
                </a:path>
                <a:path w="194945" h="154305">
                  <a:moveTo>
                    <a:pt x="194945" y="15494"/>
                  </a:moveTo>
                  <a:lnTo>
                    <a:pt x="193421" y="14605"/>
                  </a:lnTo>
                  <a:lnTo>
                    <a:pt x="187579" y="9017"/>
                  </a:lnTo>
                  <a:lnTo>
                    <a:pt x="180479" y="5816"/>
                  </a:lnTo>
                  <a:lnTo>
                    <a:pt x="161137" y="3048"/>
                  </a:lnTo>
                  <a:lnTo>
                    <a:pt x="132435" y="1054"/>
                  </a:lnTo>
                  <a:lnTo>
                    <a:pt x="89662" y="0"/>
                  </a:lnTo>
                  <a:lnTo>
                    <a:pt x="57111" y="635"/>
                  </a:lnTo>
                  <a:lnTo>
                    <a:pt x="30822" y="2374"/>
                  </a:lnTo>
                  <a:lnTo>
                    <a:pt x="13258" y="4991"/>
                  </a:lnTo>
                  <a:lnTo>
                    <a:pt x="6858" y="8255"/>
                  </a:lnTo>
                  <a:lnTo>
                    <a:pt x="1397" y="13462"/>
                  </a:lnTo>
                  <a:lnTo>
                    <a:pt x="254" y="13843"/>
                  </a:lnTo>
                  <a:lnTo>
                    <a:pt x="59309" y="22009"/>
                  </a:lnTo>
                  <a:lnTo>
                    <a:pt x="108585" y="22733"/>
                  </a:lnTo>
                  <a:lnTo>
                    <a:pt x="142544" y="22288"/>
                  </a:lnTo>
                  <a:lnTo>
                    <a:pt x="169951" y="20980"/>
                  </a:lnTo>
                  <a:lnTo>
                    <a:pt x="188264" y="18834"/>
                  </a:lnTo>
                  <a:lnTo>
                    <a:pt x="194945" y="15875"/>
                  </a:lnTo>
                  <a:lnTo>
                    <a:pt x="194945" y="15494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135494" y="2627503"/>
              <a:ext cx="202565" cy="29209"/>
            </a:xfrm>
            <a:custGeom>
              <a:avLst/>
              <a:gdLst/>
              <a:ahLst/>
              <a:cxnLst/>
              <a:rect l="l" t="t" r="r" b="b"/>
              <a:pathLst>
                <a:path w="202565" h="29210">
                  <a:moveTo>
                    <a:pt x="101346" y="0"/>
                  </a:moveTo>
                  <a:lnTo>
                    <a:pt x="89026" y="0"/>
                  </a:lnTo>
                  <a:lnTo>
                    <a:pt x="74568" y="119"/>
                  </a:lnTo>
                  <a:lnTo>
                    <a:pt x="22725" y="3466"/>
                  </a:lnTo>
                  <a:lnTo>
                    <a:pt x="7365" y="9271"/>
                  </a:lnTo>
                  <a:lnTo>
                    <a:pt x="3048" y="13081"/>
                  </a:lnTo>
                  <a:lnTo>
                    <a:pt x="1015" y="13843"/>
                  </a:lnTo>
                  <a:lnTo>
                    <a:pt x="0" y="15748"/>
                  </a:lnTo>
                  <a:lnTo>
                    <a:pt x="85" y="19051"/>
                  </a:lnTo>
                  <a:lnTo>
                    <a:pt x="40624" y="27178"/>
                  </a:lnTo>
                  <a:lnTo>
                    <a:pt x="101091" y="28702"/>
                  </a:lnTo>
                  <a:lnTo>
                    <a:pt x="110744" y="28702"/>
                  </a:lnTo>
                  <a:lnTo>
                    <a:pt x="163754" y="27630"/>
                  </a:lnTo>
                  <a:lnTo>
                    <a:pt x="190976" y="24987"/>
                  </a:lnTo>
                  <a:lnTo>
                    <a:pt x="201005" y="21629"/>
                  </a:lnTo>
                  <a:lnTo>
                    <a:pt x="201079" y="21463"/>
                  </a:lnTo>
                  <a:lnTo>
                    <a:pt x="101091" y="21463"/>
                  </a:lnTo>
                  <a:lnTo>
                    <a:pt x="65641" y="21016"/>
                  </a:lnTo>
                  <a:lnTo>
                    <a:pt x="38941" y="19891"/>
                  </a:lnTo>
                  <a:lnTo>
                    <a:pt x="20456" y="18409"/>
                  </a:lnTo>
                  <a:lnTo>
                    <a:pt x="9651" y="16891"/>
                  </a:lnTo>
                  <a:lnTo>
                    <a:pt x="13080" y="13843"/>
                  </a:lnTo>
                  <a:lnTo>
                    <a:pt x="13461" y="13462"/>
                  </a:lnTo>
                  <a:lnTo>
                    <a:pt x="13461" y="13081"/>
                  </a:lnTo>
                  <a:lnTo>
                    <a:pt x="13843" y="13081"/>
                  </a:lnTo>
                  <a:lnTo>
                    <a:pt x="22711" y="10983"/>
                  </a:lnTo>
                  <a:lnTo>
                    <a:pt x="40782" y="8969"/>
                  </a:lnTo>
                  <a:lnTo>
                    <a:pt x="67260" y="7455"/>
                  </a:lnTo>
                  <a:lnTo>
                    <a:pt x="101346" y="6858"/>
                  </a:lnTo>
                  <a:lnTo>
                    <a:pt x="187588" y="6858"/>
                  </a:lnTo>
                  <a:lnTo>
                    <a:pt x="176801" y="3857"/>
                  </a:lnTo>
                  <a:lnTo>
                    <a:pt x="146034" y="1238"/>
                  </a:lnTo>
                  <a:lnTo>
                    <a:pt x="116195" y="190"/>
                  </a:lnTo>
                  <a:lnTo>
                    <a:pt x="101346" y="0"/>
                  </a:lnTo>
                  <a:close/>
                </a:path>
                <a:path w="202565" h="29210">
                  <a:moveTo>
                    <a:pt x="187588" y="6858"/>
                  </a:moveTo>
                  <a:lnTo>
                    <a:pt x="101346" y="6858"/>
                  </a:lnTo>
                  <a:lnTo>
                    <a:pt x="135505" y="7788"/>
                  </a:lnTo>
                  <a:lnTo>
                    <a:pt x="162020" y="9540"/>
                  </a:lnTo>
                  <a:lnTo>
                    <a:pt x="180105" y="11697"/>
                  </a:lnTo>
                  <a:lnTo>
                    <a:pt x="188975" y="13843"/>
                  </a:lnTo>
                  <a:lnTo>
                    <a:pt x="188975" y="14224"/>
                  </a:lnTo>
                  <a:lnTo>
                    <a:pt x="189356" y="14224"/>
                  </a:lnTo>
                  <a:lnTo>
                    <a:pt x="136691" y="21135"/>
                  </a:lnTo>
                  <a:lnTo>
                    <a:pt x="101091" y="21463"/>
                  </a:lnTo>
                  <a:lnTo>
                    <a:pt x="201079" y="21463"/>
                  </a:lnTo>
                  <a:lnTo>
                    <a:pt x="202437" y="18415"/>
                  </a:lnTo>
                  <a:lnTo>
                    <a:pt x="202437" y="16510"/>
                  </a:lnTo>
                  <a:lnTo>
                    <a:pt x="201422" y="14986"/>
                  </a:lnTo>
                  <a:lnTo>
                    <a:pt x="199771" y="14224"/>
                  </a:lnTo>
                  <a:lnTo>
                    <a:pt x="195199" y="10033"/>
                  </a:lnTo>
                  <a:lnTo>
                    <a:pt x="194818" y="9652"/>
                  </a:lnTo>
                  <a:lnTo>
                    <a:pt x="194818" y="9271"/>
                  </a:lnTo>
                  <a:lnTo>
                    <a:pt x="194436" y="8763"/>
                  </a:lnTo>
                  <a:lnTo>
                    <a:pt x="187588" y="685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144511" y="2728086"/>
              <a:ext cx="184404" cy="5575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140066" y="2725038"/>
              <a:ext cx="193675" cy="62230"/>
            </a:xfrm>
            <a:custGeom>
              <a:avLst/>
              <a:gdLst/>
              <a:ahLst/>
              <a:cxnLst/>
              <a:rect l="l" t="t" r="r" b="b"/>
              <a:pathLst>
                <a:path w="193675" h="62230">
                  <a:moveTo>
                    <a:pt x="4825" y="0"/>
                  </a:moveTo>
                  <a:lnTo>
                    <a:pt x="1777" y="0"/>
                  </a:lnTo>
                  <a:lnTo>
                    <a:pt x="0" y="1650"/>
                  </a:lnTo>
                  <a:lnTo>
                    <a:pt x="6476" y="47752"/>
                  </a:lnTo>
                  <a:lnTo>
                    <a:pt x="50228" y="60408"/>
                  </a:lnTo>
                  <a:lnTo>
                    <a:pt x="96519" y="62230"/>
                  </a:lnTo>
                  <a:lnTo>
                    <a:pt x="99949" y="62230"/>
                  </a:lnTo>
                  <a:lnTo>
                    <a:pt x="123428" y="61880"/>
                  </a:lnTo>
                  <a:lnTo>
                    <a:pt x="151669" y="60198"/>
                  </a:lnTo>
                  <a:lnTo>
                    <a:pt x="175672" y="56229"/>
                  </a:lnTo>
                  <a:lnTo>
                    <a:pt x="177332" y="55118"/>
                  </a:lnTo>
                  <a:lnTo>
                    <a:pt x="96138" y="55118"/>
                  </a:lnTo>
                  <a:lnTo>
                    <a:pt x="63902" y="54272"/>
                  </a:lnTo>
                  <a:lnTo>
                    <a:pt x="38846" y="52165"/>
                  </a:lnTo>
                  <a:lnTo>
                    <a:pt x="21861" y="49438"/>
                  </a:lnTo>
                  <a:lnTo>
                    <a:pt x="13842" y="46736"/>
                  </a:lnTo>
                  <a:lnTo>
                    <a:pt x="8000" y="8509"/>
                  </a:lnTo>
                  <a:lnTo>
                    <a:pt x="192820" y="8509"/>
                  </a:lnTo>
                  <a:lnTo>
                    <a:pt x="192940" y="7747"/>
                  </a:lnTo>
                  <a:lnTo>
                    <a:pt x="96519" y="7747"/>
                  </a:lnTo>
                  <a:lnTo>
                    <a:pt x="66663" y="7199"/>
                  </a:lnTo>
                  <a:lnTo>
                    <a:pt x="40163" y="5651"/>
                  </a:lnTo>
                  <a:lnTo>
                    <a:pt x="19046" y="3246"/>
                  </a:lnTo>
                  <a:lnTo>
                    <a:pt x="4825" y="0"/>
                  </a:lnTo>
                  <a:close/>
                </a:path>
                <a:path w="193675" h="62230">
                  <a:moveTo>
                    <a:pt x="192700" y="9271"/>
                  </a:moveTo>
                  <a:lnTo>
                    <a:pt x="184911" y="9271"/>
                  </a:lnTo>
                  <a:lnTo>
                    <a:pt x="179069" y="47371"/>
                  </a:lnTo>
                  <a:lnTo>
                    <a:pt x="171358" y="50028"/>
                  </a:lnTo>
                  <a:lnTo>
                    <a:pt x="155384" y="52530"/>
                  </a:lnTo>
                  <a:lnTo>
                    <a:pt x="131885" y="54389"/>
                  </a:lnTo>
                  <a:lnTo>
                    <a:pt x="101600" y="55118"/>
                  </a:lnTo>
                  <a:lnTo>
                    <a:pt x="177332" y="55118"/>
                  </a:lnTo>
                  <a:lnTo>
                    <a:pt x="186435" y="49022"/>
                  </a:lnTo>
                  <a:lnTo>
                    <a:pt x="192700" y="9271"/>
                  </a:lnTo>
                  <a:close/>
                </a:path>
                <a:path w="193675" h="62230">
                  <a:moveTo>
                    <a:pt x="192820" y="8509"/>
                  </a:moveTo>
                  <a:lnTo>
                    <a:pt x="8000" y="8509"/>
                  </a:lnTo>
                  <a:lnTo>
                    <a:pt x="23433" y="11128"/>
                  </a:lnTo>
                  <a:lnTo>
                    <a:pt x="44021" y="13176"/>
                  </a:lnTo>
                  <a:lnTo>
                    <a:pt x="68633" y="14509"/>
                  </a:lnTo>
                  <a:lnTo>
                    <a:pt x="96138" y="14986"/>
                  </a:lnTo>
                  <a:lnTo>
                    <a:pt x="104393" y="14986"/>
                  </a:lnTo>
                  <a:lnTo>
                    <a:pt x="129583" y="14593"/>
                  </a:lnTo>
                  <a:lnTo>
                    <a:pt x="152082" y="13462"/>
                  </a:lnTo>
                  <a:lnTo>
                    <a:pt x="170866" y="11664"/>
                  </a:lnTo>
                  <a:lnTo>
                    <a:pt x="184911" y="9271"/>
                  </a:lnTo>
                  <a:lnTo>
                    <a:pt x="192700" y="9271"/>
                  </a:lnTo>
                  <a:lnTo>
                    <a:pt x="192820" y="8509"/>
                  </a:lnTo>
                  <a:close/>
                </a:path>
                <a:path w="193675" h="62230">
                  <a:moveTo>
                    <a:pt x="190246" y="635"/>
                  </a:moveTo>
                  <a:lnTo>
                    <a:pt x="188975" y="635"/>
                  </a:lnTo>
                  <a:lnTo>
                    <a:pt x="188594" y="762"/>
                  </a:lnTo>
                  <a:lnTo>
                    <a:pt x="188340" y="888"/>
                  </a:lnTo>
                  <a:lnTo>
                    <a:pt x="175956" y="3782"/>
                  </a:lnTo>
                  <a:lnTo>
                    <a:pt x="156702" y="5937"/>
                  </a:lnTo>
                  <a:lnTo>
                    <a:pt x="132280" y="7282"/>
                  </a:lnTo>
                  <a:lnTo>
                    <a:pt x="104393" y="7747"/>
                  </a:lnTo>
                  <a:lnTo>
                    <a:pt x="192940" y="7747"/>
                  </a:lnTo>
                  <a:lnTo>
                    <a:pt x="193421" y="4699"/>
                  </a:lnTo>
                  <a:lnTo>
                    <a:pt x="193317" y="3246"/>
                  </a:lnTo>
                  <a:lnTo>
                    <a:pt x="193039" y="2412"/>
                  </a:lnTo>
                  <a:lnTo>
                    <a:pt x="191897" y="1650"/>
                  </a:lnTo>
                  <a:lnTo>
                    <a:pt x="191261" y="1016"/>
                  </a:lnTo>
                  <a:lnTo>
                    <a:pt x="190246" y="63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757078" y="4497323"/>
              <a:ext cx="1072977" cy="5546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781543" y="4499874"/>
              <a:ext cx="975359" cy="4240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96299" y="4777740"/>
              <a:ext cx="60960" cy="33655"/>
            </a:xfrm>
            <a:custGeom>
              <a:avLst/>
              <a:gdLst/>
              <a:ahLst/>
              <a:cxnLst/>
              <a:rect l="l" t="t" r="r" b="b"/>
              <a:pathLst>
                <a:path w="60959" h="33654">
                  <a:moveTo>
                    <a:pt x="0" y="0"/>
                  </a:moveTo>
                  <a:lnTo>
                    <a:pt x="31146" y="17551"/>
                  </a:lnTo>
                  <a:lnTo>
                    <a:pt x="60959" y="33464"/>
                  </a:lnTo>
                  <a:lnTo>
                    <a:pt x="31242" y="17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778496" y="4497323"/>
              <a:ext cx="982980" cy="472440"/>
            </a:xfrm>
            <a:custGeom>
              <a:avLst/>
              <a:gdLst/>
              <a:ahLst/>
              <a:cxnLst/>
              <a:rect l="l" t="t" r="r" b="b"/>
              <a:pathLst>
                <a:path w="982979" h="472439">
                  <a:moveTo>
                    <a:pt x="982980" y="320890"/>
                  </a:moveTo>
                  <a:lnTo>
                    <a:pt x="981964" y="313055"/>
                  </a:lnTo>
                  <a:lnTo>
                    <a:pt x="979093" y="305854"/>
                  </a:lnTo>
                  <a:lnTo>
                    <a:pt x="975398" y="300672"/>
                  </a:lnTo>
                  <a:lnTo>
                    <a:pt x="975398" y="309079"/>
                  </a:lnTo>
                  <a:lnTo>
                    <a:pt x="960869" y="318668"/>
                  </a:lnTo>
                  <a:lnTo>
                    <a:pt x="944156" y="329120"/>
                  </a:lnTo>
                  <a:lnTo>
                    <a:pt x="928763" y="337896"/>
                  </a:lnTo>
                  <a:lnTo>
                    <a:pt x="916432" y="343509"/>
                  </a:lnTo>
                  <a:lnTo>
                    <a:pt x="915797" y="343560"/>
                  </a:lnTo>
                  <a:lnTo>
                    <a:pt x="915162" y="343560"/>
                  </a:lnTo>
                  <a:lnTo>
                    <a:pt x="842391" y="316280"/>
                  </a:lnTo>
                  <a:lnTo>
                    <a:pt x="781799" y="288391"/>
                  </a:lnTo>
                  <a:lnTo>
                    <a:pt x="648639" y="224345"/>
                  </a:lnTo>
                  <a:lnTo>
                    <a:pt x="627164" y="213956"/>
                  </a:lnTo>
                  <a:lnTo>
                    <a:pt x="590880" y="196418"/>
                  </a:lnTo>
                  <a:lnTo>
                    <a:pt x="548830" y="176669"/>
                  </a:lnTo>
                  <a:lnTo>
                    <a:pt x="529844" y="169164"/>
                  </a:lnTo>
                  <a:lnTo>
                    <a:pt x="514870" y="182092"/>
                  </a:lnTo>
                  <a:lnTo>
                    <a:pt x="484873" y="215696"/>
                  </a:lnTo>
                  <a:lnTo>
                    <a:pt x="401383" y="313855"/>
                  </a:lnTo>
                  <a:lnTo>
                    <a:pt x="358673" y="362902"/>
                  </a:lnTo>
                  <a:lnTo>
                    <a:pt x="322529" y="401561"/>
                  </a:lnTo>
                  <a:lnTo>
                    <a:pt x="298323" y="422084"/>
                  </a:lnTo>
                  <a:lnTo>
                    <a:pt x="291084" y="426008"/>
                  </a:lnTo>
                  <a:lnTo>
                    <a:pt x="284734" y="427609"/>
                  </a:lnTo>
                  <a:lnTo>
                    <a:pt x="278892" y="427609"/>
                  </a:lnTo>
                  <a:lnTo>
                    <a:pt x="251079" y="409511"/>
                  </a:lnTo>
                  <a:lnTo>
                    <a:pt x="257530" y="386816"/>
                  </a:lnTo>
                  <a:lnTo>
                    <a:pt x="278091" y="349186"/>
                  </a:lnTo>
                  <a:lnTo>
                    <a:pt x="307670" y="302818"/>
                  </a:lnTo>
                  <a:lnTo>
                    <a:pt x="341198" y="253923"/>
                  </a:lnTo>
                  <a:lnTo>
                    <a:pt x="373595" y="208686"/>
                  </a:lnTo>
                  <a:lnTo>
                    <a:pt x="400202" y="172707"/>
                  </a:lnTo>
                  <a:lnTo>
                    <a:pt x="400431" y="172402"/>
                  </a:lnTo>
                  <a:lnTo>
                    <a:pt x="400685" y="171462"/>
                  </a:lnTo>
                  <a:lnTo>
                    <a:pt x="400050" y="170573"/>
                  </a:lnTo>
                  <a:lnTo>
                    <a:pt x="399935" y="170053"/>
                  </a:lnTo>
                  <a:lnTo>
                    <a:pt x="425196" y="154660"/>
                  </a:lnTo>
                  <a:lnTo>
                    <a:pt x="233184" y="151638"/>
                  </a:lnTo>
                  <a:lnTo>
                    <a:pt x="129286" y="149085"/>
                  </a:lnTo>
                  <a:lnTo>
                    <a:pt x="77571" y="145592"/>
                  </a:lnTo>
                  <a:lnTo>
                    <a:pt x="27051" y="135534"/>
                  </a:lnTo>
                  <a:lnTo>
                    <a:pt x="5969" y="121132"/>
                  </a:lnTo>
                  <a:lnTo>
                    <a:pt x="5969" y="111671"/>
                  </a:lnTo>
                  <a:lnTo>
                    <a:pt x="80264" y="84112"/>
                  </a:lnTo>
                  <a:lnTo>
                    <a:pt x="135851" y="73685"/>
                  </a:lnTo>
                  <a:lnTo>
                    <a:pt x="198056" y="65239"/>
                  </a:lnTo>
                  <a:lnTo>
                    <a:pt x="262585" y="58597"/>
                  </a:lnTo>
                  <a:lnTo>
                    <a:pt x="325158" y="53581"/>
                  </a:lnTo>
                  <a:lnTo>
                    <a:pt x="381520" y="49999"/>
                  </a:lnTo>
                  <a:lnTo>
                    <a:pt x="427380" y="47675"/>
                  </a:lnTo>
                  <a:lnTo>
                    <a:pt x="470535" y="46024"/>
                  </a:lnTo>
                  <a:lnTo>
                    <a:pt x="470916" y="46024"/>
                  </a:lnTo>
                  <a:lnTo>
                    <a:pt x="536282" y="36639"/>
                  </a:lnTo>
                  <a:lnTo>
                    <a:pt x="597306" y="28486"/>
                  </a:lnTo>
                  <a:lnTo>
                    <a:pt x="653961" y="21590"/>
                  </a:lnTo>
                  <a:lnTo>
                    <a:pt x="706234" y="15925"/>
                  </a:lnTo>
                  <a:lnTo>
                    <a:pt x="754113" y="11531"/>
                  </a:lnTo>
                  <a:lnTo>
                    <a:pt x="797560" y="8382"/>
                  </a:lnTo>
                  <a:lnTo>
                    <a:pt x="836561" y="6489"/>
                  </a:lnTo>
                  <a:lnTo>
                    <a:pt x="871093" y="5854"/>
                  </a:lnTo>
                  <a:lnTo>
                    <a:pt x="897572" y="6337"/>
                  </a:lnTo>
                  <a:lnTo>
                    <a:pt x="940231" y="10172"/>
                  </a:lnTo>
                  <a:lnTo>
                    <a:pt x="972045" y="25222"/>
                  </a:lnTo>
                  <a:lnTo>
                    <a:pt x="970508" y="32867"/>
                  </a:lnTo>
                  <a:lnTo>
                    <a:pt x="888860" y="69418"/>
                  </a:lnTo>
                  <a:lnTo>
                    <a:pt x="797039" y="85953"/>
                  </a:lnTo>
                  <a:lnTo>
                    <a:pt x="672084" y="106895"/>
                  </a:lnTo>
                  <a:lnTo>
                    <a:pt x="714540" y="126847"/>
                  </a:lnTo>
                  <a:lnTo>
                    <a:pt x="713994" y="129743"/>
                  </a:lnTo>
                  <a:lnTo>
                    <a:pt x="716153" y="131279"/>
                  </a:lnTo>
                  <a:lnTo>
                    <a:pt x="965708" y="299377"/>
                  </a:lnTo>
                  <a:lnTo>
                    <a:pt x="972820" y="304279"/>
                  </a:lnTo>
                  <a:lnTo>
                    <a:pt x="975398" y="309079"/>
                  </a:lnTo>
                  <a:lnTo>
                    <a:pt x="975398" y="300672"/>
                  </a:lnTo>
                  <a:lnTo>
                    <a:pt x="974610" y="299567"/>
                  </a:lnTo>
                  <a:lnTo>
                    <a:pt x="968756" y="294474"/>
                  </a:lnTo>
                  <a:lnTo>
                    <a:pt x="724789" y="130048"/>
                  </a:lnTo>
                  <a:lnTo>
                    <a:pt x="915797" y="92938"/>
                  </a:lnTo>
                  <a:lnTo>
                    <a:pt x="915797" y="107061"/>
                  </a:lnTo>
                  <a:lnTo>
                    <a:pt x="917702" y="111379"/>
                  </a:lnTo>
                  <a:lnTo>
                    <a:pt x="921131" y="114452"/>
                  </a:lnTo>
                  <a:lnTo>
                    <a:pt x="924179" y="117576"/>
                  </a:lnTo>
                  <a:lnTo>
                    <a:pt x="928624" y="119354"/>
                  </a:lnTo>
                  <a:lnTo>
                    <a:pt x="934339" y="119354"/>
                  </a:lnTo>
                  <a:lnTo>
                    <a:pt x="965327" y="117513"/>
                  </a:lnTo>
                  <a:lnTo>
                    <a:pt x="974598" y="116865"/>
                  </a:lnTo>
                  <a:lnTo>
                    <a:pt x="977569" y="113792"/>
                  </a:lnTo>
                  <a:lnTo>
                    <a:pt x="981710" y="109537"/>
                  </a:lnTo>
                  <a:lnTo>
                    <a:pt x="981710" y="38341"/>
                  </a:lnTo>
                  <a:lnTo>
                    <a:pt x="979944" y="27990"/>
                  </a:lnTo>
                  <a:lnTo>
                    <a:pt x="941603" y="4318"/>
                  </a:lnTo>
                  <a:lnTo>
                    <a:pt x="898410" y="482"/>
                  </a:lnTo>
                  <a:lnTo>
                    <a:pt x="871728" y="0"/>
                  </a:lnTo>
                  <a:lnTo>
                    <a:pt x="836917" y="635"/>
                  </a:lnTo>
                  <a:lnTo>
                    <a:pt x="797687" y="2527"/>
                  </a:lnTo>
                  <a:lnTo>
                    <a:pt x="754024" y="5676"/>
                  </a:lnTo>
                  <a:lnTo>
                    <a:pt x="705967" y="10083"/>
                  </a:lnTo>
                  <a:lnTo>
                    <a:pt x="653529" y="15735"/>
                  </a:lnTo>
                  <a:lnTo>
                    <a:pt x="596709" y="22644"/>
                  </a:lnTo>
                  <a:lnTo>
                    <a:pt x="535533" y="30797"/>
                  </a:lnTo>
                  <a:lnTo>
                    <a:pt x="470027" y="40182"/>
                  </a:lnTo>
                  <a:lnTo>
                    <a:pt x="420522" y="42125"/>
                  </a:lnTo>
                  <a:lnTo>
                    <a:pt x="373138" y="44577"/>
                  </a:lnTo>
                  <a:lnTo>
                    <a:pt x="316115" y="48260"/>
                  </a:lnTo>
                  <a:lnTo>
                    <a:pt x="253568" y="53403"/>
                  </a:lnTo>
                  <a:lnTo>
                    <a:pt x="189560" y="60198"/>
                  </a:lnTo>
                  <a:lnTo>
                    <a:pt x="128219" y="68859"/>
                  </a:lnTo>
                  <a:lnTo>
                    <a:pt x="73609" y="79578"/>
                  </a:lnTo>
                  <a:lnTo>
                    <a:pt x="29845" y="92557"/>
                  </a:lnTo>
                  <a:lnTo>
                    <a:pt x="1016" y="108000"/>
                  </a:lnTo>
                  <a:lnTo>
                    <a:pt x="381" y="108305"/>
                  </a:lnTo>
                  <a:lnTo>
                    <a:pt x="0" y="109181"/>
                  </a:lnTo>
                  <a:lnTo>
                    <a:pt x="0" y="179146"/>
                  </a:lnTo>
                  <a:lnTo>
                    <a:pt x="1727" y="187566"/>
                  </a:lnTo>
                  <a:lnTo>
                    <a:pt x="6451" y="194398"/>
                  </a:lnTo>
                  <a:lnTo>
                    <a:pt x="13436" y="198983"/>
                  </a:lnTo>
                  <a:lnTo>
                    <a:pt x="21971" y="200647"/>
                  </a:lnTo>
                  <a:lnTo>
                    <a:pt x="44958" y="200647"/>
                  </a:lnTo>
                  <a:lnTo>
                    <a:pt x="53517" y="198983"/>
                  </a:lnTo>
                  <a:lnTo>
                    <a:pt x="59956" y="194805"/>
                  </a:lnTo>
                  <a:lnTo>
                    <a:pt x="60591" y="194398"/>
                  </a:lnTo>
                  <a:lnTo>
                    <a:pt x="65405" y="187566"/>
                  </a:lnTo>
                  <a:lnTo>
                    <a:pt x="67183" y="179146"/>
                  </a:lnTo>
                  <a:lnTo>
                    <a:pt x="67183" y="172707"/>
                  </a:lnTo>
                  <a:lnTo>
                    <a:pt x="391795" y="174536"/>
                  </a:lnTo>
                  <a:lnTo>
                    <a:pt x="342201" y="242531"/>
                  </a:lnTo>
                  <a:lnTo>
                    <a:pt x="307708" y="292277"/>
                  </a:lnTo>
                  <a:lnTo>
                    <a:pt x="275640" y="342074"/>
                  </a:lnTo>
                  <a:lnTo>
                    <a:pt x="252641" y="384086"/>
                  </a:lnTo>
                  <a:lnTo>
                    <a:pt x="245364" y="410464"/>
                  </a:lnTo>
                  <a:lnTo>
                    <a:pt x="246735" y="420179"/>
                  </a:lnTo>
                  <a:lnTo>
                    <a:pt x="247611" y="429933"/>
                  </a:lnTo>
                  <a:lnTo>
                    <a:pt x="247967" y="439699"/>
                  </a:lnTo>
                  <a:lnTo>
                    <a:pt x="247777" y="449402"/>
                  </a:lnTo>
                  <a:lnTo>
                    <a:pt x="247523" y="455244"/>
                  </a:lnTo>
                  <a:lnTo>
                    <a:pt x="249555" y="461035"/>
                  </a:lnTo>
                  <a:lnTo>
                    <a:pt x="253619" y="465645"/>
                  </a:lnTo>
                  <a:lnTo>
                    <a:pt x="257937" y="469963"/>
                  </a:lnTo>
                  <a:lnTo>
                    <a:pt x="264033" y="472376"/>
                  </a:lnTo>
                  <a:lnTo>
                    <a:pt x="311404" y="472376"/>
                  </a:lnTo>
                  <a:lnTo>
                    <a:pt x="319925" y="470674"/>
                  </a:lnTo>
                  <a:lnTo>
                    <a:pt x="325628" y="466890"/>
                  </a:lnTo>
                  <a:lnTo>
                    <a:pt x="326936" y="466026"/>
                  </a:lnTo>
                  <a:lnTo>
                    <a:pt x="331736" y="459117"/>
                  </a:lnTo>
                  <a:lnTo>
                    <a:pt x="333629" y="450634"/>
                  </a:lnTo>
                  <a:lnTo>
                    <a:pt x="333629" y="438937"/>
                  </a:lnTo>
                  <a:lnTo>
                    <a:pt x="383857" y="384086"/>
                  </a:lnTo>
                  <a:lnTo>
                    <a:pt x="473392" y="286854"/>
                  </a:lnTo>
                  <a:lnTo>
                    <a:pt x="508241" y="249631"/>
                  </a:lnTo>
                  <a:lnTo>
                    <a:pt x="526034" y="231609"/>
                  </a:lnTo>
                  <a:lnTo>
                    <a:pt x="526923" y="230962"/>
                  </a:lnTo>
                  <a:lnTo>
                    <a:pt x="532218" y="226733"/>
                  </a:lnTo>
                  <a:lnTo>
                    <a:pt x="539648" y="222377"/>
                  </a:lnTo>
                  <a:lnTo>
                    <a:pt x="549884" y="218986"/>
                  </a:lnTo>
                  <a:lnTo>
                    <a:pt x="563626" y="217601"/>
                  </a:lnTo>
                  <a:lnTo>
                    <a:pt x="583641" y="219760"/>
                  </a:lnTo>
                  <a:lnTo>
                    <a:pt x="609650" y="227164"/>
                  </a:lnTo>
                  <a:lnTo>
                    <a:pt x="642632" y="241261"/>
                  </a:lnTo>
                  <a:lnTo>
                    <a:pt x="683514" y="263512"/>
                  </a:lnTo>
                  <a:lnTo>
                    <a:pt x="732637" y="291807"/>
                  </a:lnTo>
                  <a:lnTo>
                    <a:pt x="782624" y="318655"/>
                  </a:lnTo>
                  <a:lnTo>
                    <a:pt x="833386" y="344004"/>
                  </a:lnTo>
                  <a:lnTo>
                    <a:pt x="884809" y="367804"/>
                  </a:lnTo>
                  <a:lnTo>
                    <a:pt x="891260" y="371894"/>
                  </a:lnTo>
                  <a:lnTo>
                    <a:pt x="896188" y="377469"/>
                  </a:lnTo>
                  <a:lnTo>
                    <a:pt x="899325" y="384187"/>
                  </a:lnTo>
                  <a:lnTo>
                    <a:pt x="900430" y="391731"/>
                  </a:lnTo>
                  <a:lnTo>
                    <a:pt x="900430" y="398767"/>
                  </a:lnTo>
                  <a:lnTo>
                    <a:pt x="904113" y="405561"/>
                  </a:lnTo>
                  <a:lnTo>
                    <a:pt x="910336" y="408927"/>
                  </a:lnTo>
                  <a:lnTo>
                    <a:pt x="911301" y="409536"/>
                  </a:lnTo>
                  <a:lnTo>
                    <a:pt x="911987" y="410121"/>
                  </a:lnTo>
                  <a:lnTo>
                    <a:pt x="912228" y="410121"/>
                  </a:lnTo>
                  <a:lnTo>
                    <a:pt x="913638" y="410997"/>
                  </a:lnTo>
                  <a:lnTo>
                    <a:pt x="917448" y="412000"/>
                  </a:lnTo>
                  <a:lnTo>
                    <a:pt x="924687" y="412000"/>
                  </a:lnTo>
                  <a:lnTo>
                    <a:pt x="928116" y="411111"/>
                  </a:lnTo>
                  <a:lnTo>
                    <a:pt x="931291" y="409511"/>
                  </a:lnTo>
                  <a:lnTo>
                    <a:pt x="937399" y="406209"/>
                  </a:lnTo>
                  <a:lnTo>
                    <a:pt x="972185" y="387413"/>
                  </a:lnTo>
                  <a:lnTo>
                    <a:pt x="978535" y="383755"/>
                  </a:lnTo>
                  <a:lnTo>
                    <a:pt x="982980" y="377012"/>
                  </a:lnTo>
                  <a:lnTo>
                    <a:pt x="982980" y="32089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98407" y="3459479"/>
              <a:ext cx="128270" cy="279400"/>
            </a:xfrm>
            <a:custGeom>
              <a:avLst/>
              <a:gdLst/>
              <a:ahLst/>
              <a:cxnLst/>
              <a:rect l="l" t="t" r="r" b="b"/>
              <a:pathLst>
                <a:path w="128270" h="279400">
                  <a:moveTo>
                    <a:pt x="27940" y="0"/>
                  </a:moveTo>
                  <a:lnTo>
                    <a:pt x="26146" y="124559"/>
                  </a:lnTo>
                  <a:lnTo>
                    <a:pt x="22637" y="193040"/>
                  </a:lnTo>
                  <a:lnTo>
                    <a:pt x="14795" y="229707"/>
                  </a:lnTo>
                  <a:lnTo>
                    <a:pt x="0" y="258826"/>
                  </a:lnTo>
                  <a:lnTo>
                    <a:pt x="101600" y="278892"/>
                  </a:lnTo>
                  <a:lnTo>
                    <a:pt x="117713" y="238793"/>
                  </a:lnTo>
                  <a:lnTo>
                    <a:pt x="125730" y="200517"/>
                  </a:lnTo>
                  <a:lnTo>
                    <a:pt x="128031" y="141642"/>
                  </a:lnTo>
                  <a:lnTo>
                    <a:pt x="127000" y="39751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595359" y="3456432"/>
              <a:ext cx="133350" cy="285115"/>
            </a:xfrm>
            <a:custGeom>
              <a:avLst/>
              <a:gdLst/>
              <a:ahLst/>
              <a:cxnLst/>
              <a:rect l="l" t="t" r="r" b="b"/>
              <a:pathLst>
                <a:path w="133350" h="285114">
                  <a:moveTo>
                    <a:pt x="31115" y="0"/>
                  </a:moveTo>
                  <a:lnTo>
                    <a:pt x="30225" y="0"/>
                  </a:lnTo>
                  <a:lnTo>
                    <a:pt x="29718" y="254"/>
                  </a:lnTo>
                  <a:lnTo>
                    <a:pt x="29210" y="381"/>
                  </a:lnTo>
                  <a:lnTo>
                    <a:pt x="28575" y="1016"/>
                  </a:lnTo>
                  <a:lnTo>
                    <a:pt x="27940" y="1905"/>
                  </a:lnTo>
                  <a:lnTo>
                    <a:pt x="27850" y="7112"/>
                  </a:lnTo>
                  <a:lnTo>
                    <a:pt x="27451" y="26290"/>
                  </a:lnTo>
                  <a:lnTo>
                    <a:pt x="25371" y="81948"/>
                  </a:lnTo>
                  <a:lnTo>
                    <a:pt x="20780" y="151640"/>
                  </a:lnTo>
                  <a:lnTo>
                    <a:pt x="12756" y="217235"/>
                  </a:lnTo>
                  <a:lnTo>
                    <a:pt x="381" y="260604"/>
                  </a:lnTo>
                  <a:lnTo>
                    <a:pt x="0" y="261239"/>
                  </a:lnTo>
                  <a:lnTo>
                    <a:pt x="0" y="262128"/>
                  </a:lnTo>
                  <a:lnTo>
                    <a:pt x="381" y="263144"/>
                  </a:lnTo>
                  <a:lnTo>
                    <a:pt x="635" y="264033"/>
                  </a:lnTo>
                  <a:lnTo>
                    <a:pt x="1650" y="264668"/>
                  </a:lnTo>
                  <a:lnTo>
                    <a:pt x="2540" y="264668"/>
                  </a:lnTo>
                  <a:lnTo>
                    <a:pt x="104267" y="284988"/>
                  </a:lnTo>
                  <a:lnTo>
                    <a:pt x="104901" y="284988"/>
                  </a:lnTo>
                  <a:lnTo>
                    <a:pt x="106172" y="284607"/>
                  </a:lnTo>
                  <a:lnTo>
                    <a:pt x="107061" y="284099"/>
                  </a:lnTo>
                  <a:lnTo>
                    <a:pt x="107442" y="283083"/>
                  </a:lnTo>
                  <a:lnTo>
                    <a:pt x="109061" y="278511"/>
                  </a:lnTo>
                  <a:lnTo>
                    <a:pt x="103378" y="278511"/>
                  </a:lnTo>
                  <a:lnTo>
                    <a:pt x="7366" y="260096"/>
                  </a:lnTo>
                  <a:lnTo>
                    <a:pt x="18574" y="218277"/>
                  </a:lnTo>
                  <a:lnTo>
                    <a:pt x="26137" y="159085"/>
                  </a:lnTo>
                  <a:lnTo>
                    <a:pt x="30738" y="95504"/>
                  </a:lnTo>
                  <a:lnTo>
                    <a:pt x="33066" y="40132"/>
                  </a:lnTo>
                  <a:lnTo>
                    <a:pt x="33782" y="7112"/>
                  </a:lnTo>
                  <a:lnTo>
                    <a:pt x="48820" y="7112"/>
                  </a:lnTo>
                  <a:lnTo>
                    <a:pt x="32004" y="381"/>
                  </a:lnTo>
                  <a:lnTo>
                    <a:pt x="31496" y="127"/>
                  </a:lnTo>
                  <a:lnTo>
                    <a:pt x="31115" y="0"/>
                  </a:lnTo>
                  <a:close/>
                </a:path>
                <a:path w="133350" h="285114">
                  <a:moveTo>
                    <a:pt x="48820" y="7112"/>
                  </a:moveTo>
                  <a:lnTo>
                    <a:pt x="33782" y="7112"/>
                  </a:lnTo>
                  <a:lnTo>
                    <a:pt x="127635" y="44704"/>
                  </a:lnTo>
                  <a:lnTo>
                    <a:pt x="126380" y="126651"/>
                  </a:lnTo>
                  <a:lnTo>
                    <a:pt x="121345" y="189622"/>
                  </a:lnTo>
                  <a:lnTo>
                    <a:pt x="114513" y="234999"/>
                  </a:lnTo>
                  <a:lnTo>
                    <a:pt x="107863" y="264168"/>
                  </a:lnTo>
                  <a:lnTo>
                    <a:pt x="103378" y="278511"/>
                  </a:lnTo>
                  <a:lnTo>
                    <a:pt x="109061" y="278511"/>
                  </a:lnTo>
                  <a:lnTo>
                    <a:pt x="125492" y="201299"/>
                  </a:lnTo>
                  <a:lnTo>
                    <a:pt x="131513" y="133942"/>
                  </a:lnTo>
                  <a:lnTo>
                    <a:pt x="133062" y="44704"/>
                  </a:lnTo>
                  <a:lnTo>
                    <a:pt x="133096" y="41656"/>
                  </a:lnTo>
                  <a:lnTo>
                    <a:pt x="132207" y="40386"/>
                  </a:lnTo>
                  <a:lnTo>
                    <a:pt x="131318" y="40132"/>
                  </a:lnTo>
                  <a:lnTo>
                    <a:pt x="48820" y="711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625839" y="3459479"/>
              <a:ext cx="100965" cy="279400"/>
            </a:xfrm>
            <a:custGeom>
              <a:avLst/>
              <a:gdLst/>
              <a:ahLst/>
              <a:cxnLst/>
              <a:rect l="l" t="t" r="r" b="b"/>
              <a:pathLst>
                <a:path w="100965" h="279400">
                  <a:moveTo>
                    <a:pt x="380" y="0"/>
                  </a:moveTo>
                  <a:lnTo>
                    <a:pt x="380" y="5842"/>
                  </a:lnTo>
                  <a:lnTo>
                    <a:pt x="0" y="15367"/>
                  </a:lnTo>
                  <a:lnTo>
                    <a:pt x="61340" y="40005"/>
                  </a:lnTo>
                  <a:lnTo>
                    <a:pt x="60425" y="116559"/>
                  </a:lnTo>
                  <a:lnTo>
                    <a:pt x="56120" y="176892"/>
                  </a:lnTo>
                  <a:lnTo>
                    <a:pt x="49975" y="222126"/>
                  </a:lnTo>
                  <a:lnTo>
                    <a:pt x="38353" y="271780"/>
                  </a:lnTo>
                  <a:lnTo>
                    <a:pt x="73913" y="278892"/>
                  </a:lnTo>
                  <a:lnTo>
                    <a:pt x="90173" y="238797"/>
                  </a:lnTo>
                  <a:lnTo>
                    <a:pt x="98266" y="200548"/>
                  </a:lnTo>
                  <a:lnTo>
                    <a:pt x="100595" y="141749"/>
                  </a:lnTo>
                  <a:lnTo>
                    <a:pt x="99567" y="40005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622791" y="3457955"/>
              <a:ext cx="106045" cy="283845"/>
            </a:xfrm>
            <a:custGeom>
              <a:avLst/>
              <a:gdLst/>
              <a:ahLst/>
              <a:cxnLst/>
              <a:rect l="l" t="t" r="r" b="b"/>
              <a:pathLst>
                <a:path w="106045" h="283845">
                  <a:moveTo>
                    <a:pt x="3555" y="0"/>
                  </a:moveTo>
                  <a:lnTo>
                    <a:pt x="2666" y="0"/>
                  </a:lnTo>
                  <a:lnTo>
                    <a:pt x="2158" y="127"/>
                  </a:lnTo>
                  <a:lnTo>
                    <a:pt x="1777" y="508"/>
                  </a:lnTo>
                  <a:lnTo>
                    <a:pt x="888" y="1143"/>
                  </a:lnTo>
                  <a:lnTo>
                    <a:pt x="634" y="2032"/>
                  </a:lnTo>
                  <a:lnTo>
                    <a:pt x="634" y="3048"/>
                  </a:lnTo>
                  <a:lnTo>
                    <a:pt x="360" y="6985"/>
                  </a:lnTo>
                  <a:lnTo>
                    <a:pt x="253" y="18034"/>
                  </a:lnTo>
                  <a:lnTo>
                    <a:pt x="0" y="19177"/>
                  </a:lnTo>
                  <a:lnTo>
                    <a:pt x="888" y="20066"/>
                  </a:lnTo>
                  <a:lnTo>
                    <a:pt x="1777" y="20701"/>
                  </a:lnTo>
                  <a:lnTo>
                    <a:pt x="61849" y="44577"/>
                  </a:lnTo>
                  <a:lnTo>
                    <a:pt x="60761" y="118907"/>
                  </a:lnTo>
                  <a:lnTo>
                    <a:pt x="56565" y="177662"/>
                  </a:lnTo>
                  <a:lnTo>
                    <a:pt x="50601" y="222062"/>
                  </a:lnTo>
                  <a:lnTo>
                    <a:pt x="38734" y="272669"/>
                  </a:lnTo>
                  <a:lnTo>
                    <a:pt x="38353" y="273304"/>
                  </a:lnTo>
                  <a:lnTo>
                    <a:pt x="38353" y="274193"/>
                  </a:lnTo>
                  <a:lnTo>
                    <a:pt x="38988" y="274828"/>
                  </a:lnTo>
                  <a:lnTo>
                    <a:pt x="39369" y="275717"/>
                  </a:lnTo>
                  <a:lnTo>
                    <a:pt x="40004" y="276098"/>
                  </a:lnTo>
                  <a:lnTo>
                    <a:pt x="40893" y="276352"/>
                  </a:lnTo>
                  <a:lnTo>
                    <a:pt x="76580" y="283464"/>
                  </a:lnTo>
                  <a:lnTo>
                    <a:pt x="78358" y="283464"/>
                  </a:lnTo>
                  <a:lnTo>
                    <a:pt x="79628" y="282829"/>
                  </a:lnTo>
                  <a:lnTo>
                    <a:pt x="79882" y="281559"/>
                  </a:lnTo>
                  <a:lnTo>
                    <a:pt x="81545" y="276987"/>
                  </a:lnTo>
                  <a:lnTo>
                    <a:pt x="75310" y="276987"/>
                  </a:lnTo>
                  <a:lnTo>
                    <a:pt x="45211" y="271145"/>
                  </a:lnTo>
                  <a:lnTo>
                    <a:pt x="50753" y="250381"/>
                  </a:lnTo>
                  <a:lnTo>
                    <a:pt x="56958" y="218174"/>
                  </a:lnTo>
                  <a:lnTo>
                    <a:pt x="62603" y="173477"/>
                  </a:lnTo>
                  <a:lnTo>
                    <a:pt x="66462" y="115241"/>
                  </a:lnTo>
                  <a:lnTo>
                    <a:pt x="67284" y="44577"/>
                  </a:lnTo>
                  <a:lnTo>
                    <a:pt x="67309" y="41275"/>
                  </a:lnTo>
                  <a:lnTo>
                    <a:pt x="66675" y="40005"/>
                  </a:lnTo>
                  <a:lnTo>
                    <a:pt x="65404" y="39751"/>
                  </a:lnTo>
                  <a:lnTo>
                    <a:pt x="5841" y="15875"/>
                  </a:lnTo>
                  <a:lnTo>
                    <a:pt x="5841" y="6985"/>
                  </a:lnTo>
                  <a:lnTo>
                    <a:pt x="21177" y="6985"/>
                  </a:lnTo>
                  <a:lnTo>
                    <a:pt x="4317" y="254"/>
                  </a:lnTo>
                  <a:lnTo>
                    <a:pt x="3555" y="0"/>
                  </a:lnTo>
                  <a:close/>
                </a:path>
                <a:path w="106045" h="283845">
                  <a:moveTo>
                    <a:pt x="21177" y="6985"/>
                  </a:moveTo>
                  <a:lnTo>
                    <a:pt x="5841" y="6985"/>
                  </a:lnTo>
                  <a:lnTo>
                    <a:pt x="99822" y="44323"/>
                  </a:lnTo>
                  <a:lnTo>
                    <a:pt x="98589" y="125859"/>
                  </a:lnTo>
                  <a:lnTo>
                    <a:pt x="93498" y="188509"/>
                  </a:lnTo>
                  <a:lnTo>
                    <a:pt x="86572" y="233658"/>
                  </a:lnTo>
                  <a:lnTo>
                    <a:pt x="79835" y="262689"/>
                  </a:lnTo>
                  <a:lnTo>
                    <a:pt x="75310" y="276987"/>
                  </a:lnTo>
                  <a:lnTo>
                    <a:pt x="81545" y="276987"/>
                  </a:lnTo>
                  <a:lnTo>
                    <a:pt x="98052" y="200296"/>
                  </a:lnTo>
                  <a:lnTo>
                    <a:pt x="104080" y="133247"/>
                  </a:lnTo>
                  <a:lnTo>
                    <a:pt x="105626" y="44577"/>
                  </a:lnTo>
                  <a:lnTo>
                    <a:pt x="105663" y="41275"/>
                  </a:lnTo>
                  <a:lnTo>
                    <a:pt x="105155" y="40386"/>
                  </a:lnTo>
                  <a:lnTo>
                    <a:pt x="103885" y="40005"/>
                  </a:lnTo>
                  <a:lnTo>
                    <a:pt x="21177" y="698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272533" y="2747772"/>
              <a:ext cx="742315" cy="774700"/>
            </a:xfrm>
            <a:custGeom>
              <a:avLst/>
              <a:gdLst/>
              <a:ahLst/>
              <a:cxnLst/>
              <a:rect l="l" t="t" r="r" b="b"/>
              <a:pathLst>
                <a:path w="742315" h="774700">
                  <a:moveTo>
                    <a:pt x="457573" y="0"/>
                  </a:moveTo>
                  <a:lnTo>
                    <a:pt x="400977" y="2647"/>
                  </a:lnTo>
                  <a:lnTo>
                    <a:pt x="343909" y="11893"/>
                  </a:lnTo>
                  <a:lnTo>
                    <a:pt x="284073" y="29689"/>
                  </a:lnTo>
                  <a:lnTo>
                    <a:pt x="224131" y="57988"/>
                  </a:lnTo>
                  <a:lnTo>
                    <a:pt x="166742" y="98744"/>
                  </a:lnTo>
                  <a:lnTo>
                    <a:pt x="114567" y="153910"/>
                  </a:lnTo>
                  <a:lnTo>
                    <a:pt x="91266" y="187507"/>
                  </a:lnTo>
                  <a:lnTo>
                    <a:pt x="70265" y="225439"/>
                  </a:lnTo>
                  <a:lnTo>
                    <a:pt x="51898" y="267949"/>
                  </a:lnTo>
                  <a:lnTo>
                    <a:pt x="36496" y="315283"/>
                  </a:lnTo>
                  <a:lnTo>
                    <a:pt x="24393" y="367683"/>
                  </a:lnTo>
                  <a:lnTo>
                    <a:pt x="15920" y="425395"/>
                  </a:lnTo>
                  <a:lnTo>
                    <a:pt x="11411" y="488663"/>
                  </a:lnTo>
                  <a:lnTo>
                    <a:pt x="11198" y="557730"/>
                  </a:lnTo>
                  <a:lnTo>
                    <a:pt x="15613" y="632840"/>
                  </a:lnTo>
                  <a:lnTo>
                    <a:pt x="0" y="681035"/>
                  </a:lnTo>
                  <a:lnTo>
                    <a:pt x="114125" y="728656"/>
                  </a:lnTo>
                  <a:lnTo>
                    <a:pt x="296537" y="750061"/>
                  </a:lnTo>
                  <a:lnTo>
                    <a:pt x="364936" y="757405"/>
                  </a:lnTo>
                  <a:lnTo>
                    <a:pt x="425098" y="763429"/>
                  </a:lnTo>
                  <a:lnTo>
                    <a:pt x="477591" y="768127"/>
                  </a:lnTo>
                  <a:lnTo>
                    <a:pt x="522982" y="771492"/>
                  </a:lnTo>
                  <a:lnTo>
                    <a:pt x="561840" y="773515"/>
                  </a:lnTo>
                  <a:lnTo>
                    <a:pt x="594733" y="774191"/>
                  </a:lnTo>
                  <a:lnTo>
                    <a:pt x="639875" y="772066"/>
                  </a:lnTo>
                  <a:lnTo>
                    <a:pt x="692013" y="754957"/>
                  </a:lnTo>
                  <a:lnTo>
                    <a:pt x="711594" y="720565"/>
                  </a:lnTo>
                  <a:lnTo>
                    <a:pt x="723854" y="638159"/>
                  </a:lnTo>
                  <a:lnTo>
                    <a:pt x="729334" y="581114"/>
                  </a:lnTo>
                  <a:lnTo>
                    <a:pt x="734108" y="517525"/>
                  </a:lnTo>
                  <a:lnTo>
                    <a:pt x="737973" y="450405"/>
                  </a:lnTo>
                  <a:lnTo>
                    <a:pt x="740723" y="382766"/>
                  </a:lnTo>
                  <a:lnTo>
                    <a:pt x="742156" y="317622"/>
                  </a:lnTo>
                  <a:lnTo>
                    <a:pt x="742066" y="257984"/>
                  </a:lnTo>
                  <a:lnTo>
                    <a:pt x="740250" y="206866"/>
                  </a:lnTo>
                  <a:lnTo>
                    <a:pt x="736504" y="167280"/>
                  </a:lnTo>
                  <a:lnTo>
                    <a:pt x="715551" y="113260"/>
                  </a:lnTo>
                  <a:lnTo>
                    <a:pt x="664678" y="58754"/>
                  </a:lnTo>
                  <a:lnTo>
                    <a:pt x="627447" y="35839"/>
                  </a:lnTo>
                  <a:lnTo>
                    <a:pt x="581398" y="17559"/>
                  </a:lnTo>
                  <a:lnTo>
                    <a:pt x="525816" y="5219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273220" y="2747263"/>
              <a:ext cx="741469" cy="77460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281371" y="2744723"/>
              <a:ext cx="737870" cy="780415"/>
            </a:xfrm>
            <a:custGeom>
              <a:avLst/>
              <a:gdLst/>
              <a:ahLst/>
              <a:cxnLst/>
              <a:rect l="l" t="t" r="r" b="b"/>
              <a:pathLst>
                <a:path w="737870" h="780414">
                  <a:moveTo>
                    <a:pt x="449370" y="0"/>
                  </a:moveTo>
                  <a:lnTo>
                    <a:pt x="443909" y="0"/>
                  </a:lnTo>
                  <a:lnTo>
                    <a:pt x="407269" y="1313"/>
                  </a:lnTo>
                  <a:lnTo>
                    <a:pt x="365056" y="6124"/>
                  </a:lnTo>
                  <a:lnTo>
                    <a:pt x="318895" y="15735"/>
                  </a:lnTo>
                  <a:lnTo>
                    <a:pt x="270413" y="31451"/>
                  </a:lnTo>
                  <a:lnTo>
                    <a:pt x="221235" y="54576"/>
                  </a:lnTo>
                  <a:lnTo>
                    <a:pt x="172988" y="86414"/>
                  </a:lnTo>
                  <a:lnTo>
                    <a:pt x="127298" y="128269"/>
                  </a:lnTo>
                  <a:lnTo>
                    <a:pt x="101180" y="159426"/>
                  </a:lnTo>
                  <a:lnTo>
                    <a:pt x="78040" y="193649"/>
                  </a:lnTo>
                  <a:lnTo>
                    <a:pt x="57886" y="230915"/>
                  </a:lnTo>
                  <a:lnTo>
                    <a:pt x="40723" y="271200"/>
                  </a:lnTo>
                  <a:lnTo>
                    <a:pt x="26558" y="314478"/>
                  </a:lnTo>
                  <a:lnTo>
                    <a:pt x="15397" y="360725"/>
                  </a:lnTo>
                  <a:lnTo>
                    <a:pt x="7246" y="409917"/>
                  </a:lnTo>
                  <a:lnTo>
                    <a:pt x="2111" y="462028"/>
                  </a:lnTo>
                  <a:lnTo>
                    <a:pt x="0" y="517035"/>
                  </a:lnTo>
                  <a:lnTo>
                    <a:pt x="917" y="574912"/>
                  </a:lnTo>
                  <a:lnTo>
                    <a:pt x="4870" y="635634"/>
                  </a:lnTo>
                  <a:lnTo>
                    <a:pt x="4046" y="639117"/>
                  </a:lnTo>
                  <a:lnTo>
                    <a:pt x="22285" y="679113"/>
                  </a:lnTo>
                  <a:lnTo>
                    <a:pt x="80752" y="712723"/>
                  </a:lnTo>
                  <a:lnTo>
                    <a:pt x="131399" y="728918"/>
                  </a:lnTo>
                  <a:lnTo>
                    <a:pt x="199671" y="743624"/>
                  </a:lnTo>
                  <a:lnTo>
                    <a:pt x="288080" y="756031"/>
                  </a:lnTo>
                  <a:lnTo>
                    <a:pt x="416185" y="769375"/>
                  </a:lnTo>
                  <a:lnTo>
                    <a:pt x="468642" y="774112"/>
                  </a:lnTo>
                  <a:lnTo>
                    <a:pt x="514093" y="777526"/>
                  </a:lnTo>
                  <a:lnTo>
                    <a:pt x="553080" y="779593"/>
                  </a:lnTo>
                  <a:lnTo>
                    <a:pt x="586149" y="780288"/>
                  </a:lnTo>
                  <a:lnTo>
                    <a:pt x="632232" y="778085"/>
                  </a:lnTo>
                  <a:lnTo>
                    <a:pt x="650487" y="774319"/>
                  </a:lnTo>
                  <a:lnTo>
                    <a:pt x="585641" y="774319"/>
                  </a:lnTo>
                  <a:lnTo>
                    <a:pt x="552701" y="773644"/>
                  </a:lnTo>
                  <a:lnTo>
                    <a:pt x="513853" y="771628"/>
                  </a:lnTo>
                  <a:lnTo>
                    <a:pt x="468562" y="768286"/>
                  </a:lnTo>
                  <a:lnTo>
                    <a:pt x="416298" y="763632"/>
                  </a:lnTo>
                  <a:lnTo>
                    <a:pt x="288715" y="750443"/>
                  </a:lnTo>
                  <a:lnTo>
                    <a:pt x="197849" y="737513"/>
                  </a:lnTo>
                  <a:lnTo>
                    <a:pt x="129184" y="722314"/>
                  </a:lnTo>
                  <a:lnTo>
                    <a:pt x="79625" y="705945"/>
                  </a:lnTo>
                  <a:lnTo>
                    <a:pt x="25451" y="674081"/>
                  </a:lnTo>
                  <a:lnTo>
                    <a:pt x="9457" y="643969"/>
                  </a:lnTo>
                  <a:lnTo>
                    <a:pt x="9960" y="639085"/>
                  </a:lnTo>
                  <a:lnTo>
                    <a:pt x="10458" y="637158"/>
                  </a:lnTo>
                  <a:lnTo>
                    <a:pt x="10458" y="636777"/>
                  </a:lnTo>
                  <a:lnTo>
                    <a:pt x="10712" y="636143"/>
                  </a:lnTo>
                  <a:lnTo>
                    <a:pt x="10695" y="635634"/>
                  </a:lnTo>
                  <a:lnTo>
                    <a:pt x="6752" y="575518"/>
                  </a:lnTo>
                  <a:lnTo>
                    <a:pt x="5867" y="521397"/>
                  </a:lnTo>
                  <a:lnTo>
                    <a:pt x="7879" y="463360"/>
                  </a:lnTo>
                  <a:lnTo>
                    <a:pt x="12944" y="411614"/>
                  </a:lnTo>
                  <a:lnTo>
                    <a:pt x="20998" y="362785"/>
                  </a:lnTo>
                  <a:lnTo>
                    <a:pt x="32029" y="316893"/>
                  </a:lnTo>
                  <a:lnTo>
                    <a:pt x="46028" y="273958"/>
                  </a:lnTo>
                  <a:lnTo>
                    <a:pt x="62983" y="234001"/>
                  </a:lnTo>
                  <a:lnTo>
                    <a:pt x="82885" y="197043"/>
                  </a:lnTo>
                  <a:lnTo>
                    <a:pt x="105724" y="163105"/>
                  </a:lnTo>
                  <a:lnTo>
                    <a:pt x="131489" y="132206"/>
                  </a:lnTo>
                  <a:lnTo>
                    <a:pt x="176573" y="90977"/>
                  </a:lnTo>
                  <a:lnTo>
                    <a:pt x="224206" y="59613"/>
                  </a:lnTo>
                  <a:lnTo>
                    <a:pt x="272767" y="36831"/>
                  </a:lnTo>
                  <a:lnTo>
                    <a:pt x="320638" y="21347"/>
                  </a:lnTo>
                  <a:lnTo>
                    <a:pt x="366198" y="11877"/>
                  </a:lnTo>
                  <a:lnTo>
                    <a:pt x="407828" y="7136"/>
                  </a:lnTo>
                  <a:lnTo>
                    <a:pt x="443909" y="5842"/>
                  </a:lnTo>
                  <a:lnTo>
                    <a:pt x="520241" y="5842"/>
                  </a:lnTo>
                  <a:lnTo>
                    <a:pt x="452037" y="126"/>
                  </a:lnTo>
                  <a:lnTo>
                    <a:pt x="449370" y="0"/>
                  </a:lnTo>
                  <a:close/>
                </a:path>
                <a:path w="737870" h="780414">
                  <a:moveTo>
                    <a:pt x="520241" y="5842"/>
                  </a:moveTo>
                  <a:lnTo>
                    <a:pt x="446703" y="5842"/>
                  </a:lnTo>
                  <a:lnTo>
                    <a:pt x="449370" y="5968"/>
                  </a:lnTo>
                  <a:lnTo>
                    <a:pt x="452037" y="5968"/>
                  </a:lnTo>
                  <a:lnTo>
                    <a:pt x="523471" y="11929"/>
                  </a:lnTo>
                  <a:lnTo>
                    <a:pt x="581595" y="26031"/>
                  </a:lnTo>
                  <a:lnTo>
                    <a:pt x="627765" y="46200"/>
                  </a:lnTo>
                  <a:lnTo>
                    <a:pt x="663336" y="70362"/>
                  </a:lnTo>
                  <a:lnTo>
                    <a:pt x="708102" y="122361"/>
                  </a:lnTo>
                  <a:lnTo>
                    <a:pt x="725883" y="171184"/>
                  </a:lnTo>
                  <a:lnTo>
                    <a:pt x="729565" y="210852"/>
                  </a:lnTo>
                  <a:lnTo>
                    <a:pt x="731243" y="261110"/>
                  </a:lnTo>
                  <a:lnTo>
                    <a:pt x="731234" y="321700"/>
                  </a:lnTo>
                  <a:lnTo>
                    <a:pt x="729669" y="386832"/>
                  </a:lnTo>
                  <a:lnTo>
                    <a:pt x="726801" y="454406"/>
                  </a:lnTo>
                  <a:lnTo>
                    <a:pt x="722854" y="521397"/>
                  </a:lnTo>
                  <a:lnTo>
                    <a:pt x="718025" y="585041"/>
                  </a:lnTo>
                  <a:lnTo>
                    <a:pt x="712613" y="641540"/>
                  </a:lnTo>
                  <a:lnTo>
                    <a:pt x="706766" y="688645"/>
                  </a:lnTo>
                  <a:lnTo>
                    <a:pt x="694734" y="741807"/>
                  </a:lnTo>
                  <a:lnTo>
                    <a:pt x="661094" y="766254"/>
                  </a:lnTo>
                  <a:lnTo>
                    <a:pt x="585641" y="774319"/>
                  </a:lnTo>
                  <a:lnTo>
                    <a:pt x="650487" y="774319"/>
                  </a:lnTo>
                  <a:lnTo>
                    <a:pt x="685965" y="760249"/>
                  </a:lnTo>
                  <a:lnTo>
                    <a:pt x="706243" y="724893"/>
                  </a:lnTo>
                  <a:lnTo>
                    <a:pt x="718820" y="642185"/>
                  </a:lnTo>
                  <a:lnTo>
                    <a:pt x="724443" y="584783"/>
                  </a:lnTo>
                  <a:lnTo>
                    <a:pt x="729291" y="521361"/>
                  </a:lnTo>
                  <a:lnTo>
                    <a:pt x="733215" y="454136"/>
                  </a:lnTo>
                  <a:lnTo>
                    <a:pt x="735984" y="386357"/>
                  </a:lnTo>
                  <a:lnTo>
                    <a:pt x="737377" y="321700"/>
                  </a:lnTo>
                  <a:lnTo>
                    <a:pt x="737227" y="261110"/>
                  </a:lnTo>
                  <a:lnTo>
                    <a:pt x="735282" y="209624"/>
                  </a:lnTo>
                  <a:lnTo>
                    <a:pt x="731347" y="169554"/>
                  </a:lnTo>
                  <a:lnTo>
                    <a:pt x="713000" y="119598"/>
                  </a:lnTo>
                  <a:lnTo>
                    <a:pt x="667307" y="66220"/>
                  </a:lnTo>
                  <a:lnTo>
                    <a:pt x="631054" y="41408"/>
                  </a:lnTo>
                  <a:lnTo>
                    <a:pt x="584016" y="20697"/>
                  </a:lnTo>
                  <a:lnTo>
                    <a:pt x="524805" y="6224"/>
                  </a:lnTo>
                  <a:lnTo>
                    <a:pt x="520241" y="584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575547" y="2747772"/>
              <a:ext cx="440690" cy="774700"/>
            </a:xfrm>
            <a:custGeom>
              <a:avLst/>
              <a:gdLst/>
              <a:ahLst/>
              <a:cxnLst/>
              <a:rect l="l" t="t" r="r" b="b"/>
              <a:pathLst>
                <a:path w="440690" h="774700">
                  <a:moveTo>
                    <a:pt x="155321" y="0"/>
                  </a:moveTo>
                  <a:lnTo>
                    <a:pt x="149732" y="0"/>
                  </a:lnTo>
                  <a:lnTo>
                    <a:pt x="111728" y="1492"/>
                  </a:lnTo>
                  <a:lnTo>
                    <a:pt x="74009" y="5937"/>
                  </a:lnTo>
                  <a:lnTo>
                    <a:pt x="36718" y="13287"/>
                  </a:lnTo>
                  <a:lnTo>
                    <a:pt x="0" y="23494"/>
                  </a:lnTo>
                  <a:lnTo>
                    <a:pt x="14803" y="22048"/>
                  </a:lnTo>
                  <a:lnTo>
                    <a:pt x="29654" y="20970"/>
                  </a:lnTo>
                  <a:lnTo>
                    <a:pt x="44505" y="20298"/>
                  </a:lnTo>
                  <a:lnTo>
                    <a:pt x="65912" y="20065"/>
                  </a:lnTo>
                  <a:lnTo>
                    <a:pt x="131844" y="25205"/>
                  </a:lnTo>
                  <a:lnTo>
                    <a:pt x="187514" y="37573"/>
                  </a:lnTo>
                  <a:lnTo>
                    <a:pt x="233640" y="55862"/>
                  </a:lnTo>
                  <a:lnTo>
                    <a:pt x="270940" y="78762"/>
                  </a:lnTo>
                  <a:lnTo>
                    <a:pt x="300131" y="104967"/>
                  </a:lnTo>
                  <a:lnTo>
                    <a:pt x="337057" y="162051"/>
                  </a:lnTo>
                  <a:lnTo>
                    <a:pt x="346640" y="226794"/>
                  </a:lnTo>
                  <a:lnTo>
                    <a:pt x="348444" y="277961"/>
                  </a:lnTo>
                  <a:lnTo>
                    <a:pt x="348525" y="337641"/>
                  </a:lnTo>
                  <a:lnTo>
                    <a:pt x="347086" y="402820"/>
                  </a:lnTo>
                  <a:lnTo>
                    <a:pt x="344328" y="470487"/>
                  </a:lnTo>
                  <a:lnTo>
                    <a:pt x="340454" y="537627"/>
                  </a:lnTo>
                  <a:lnTo>
                    <a:pt x="335665" y="601227"/>
                  </a:lnTo>
                  <a:lnTo>
                    <a:pt x="330164" y="658274"/>
                  </a:lnTo>
                  <a:lnTo>
                    <a:pt x="324152" y="705756"/>
                  </a:lnTo>
                  <a:lnTo>
                    <a:pt x="311403" y="759967"/>
                  </a:lnTo>
                  <a:lnTo>
                    <a:pt x="299466" y="774191"/>
                  </a:lnTo>
                  <a:lnTo>
                    <a:pt x="341633" y="771747"/>
                  </a:lnTo>
                  <a:lnTo>
                    <a:pt x="390870" y="754760"/>
                  </a:lnTo>
                  <a:lnTo>
                    <a:pt x="410006" y="720612"/>
                  </a:lnTo>
                  <a:lnTo>
                    <a:pt x="422310" y="638123"/>
                  </a:lnTo>
                  <a:lnTo>
                    <a:pt x="427806" y="581067"/>
                  </a:lnTo>
                  <a:lnTo>
                    <a:pt x="432593" y="517481"/>
                  </a:lnTo>
                  <a:lnTo>
                    <a:pt x="436467" y="450373"/>
                  </a:lnTo>
                  <a:lnTo>
                    <a:pt x="439224" y="382752"/>
                  </a:lnTo>
                  <a:lnTo>
                    <a:pt x="440661" y="317627"/>
                  </a:lnTo>
                  <a:lnTo>
                    <a:pt x="440574" y="258004"/>
                  </a:lnTo>
                  <a:lnTo>
                    <a:pt x="438760" y="206893"/>
                  </a:lnTo>
                  <a:lnTo>
                    <a:pt x="435014" y="167302"/>
                  </a:lnTo>
                  <a:lnTo>
                    <a:pt x="413913" y="113300"/>
                  </a:lnTo>
                  <a:lnTo>
                    <a:pt x="362839" y="58807"/>
                  </a:lnTo>
                  <a:lnTo>
                    <a:pt x="325552" y="35879"/>
                  </a:lnTo>
                  <a:lnTo>
                    <a:pt x="279480" y="17581"/>
                  </a:lnTo>
                  <a:lnTo>
                    <a:pt x="223906" y="5226"/>
                  </a:lnTo>
                  <a:lnTo>
                    <a:pt x="1553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572499" y="2744723"/>
              <a:ext cx="446405" cy="780415"/>
            </a:xfrm>
            <a:custGeom>
              <a:avLst/>
              <a:gdLst/>
              <a:ahLst/>
              <a:cxnLst/>
              <a:rect l="l" t="t" r="r" b="b"/>
              <a:pathLst>
                <a:path w="446404" h="780414">
                  <a:moveTo>
                    <a:pt x="135785" y="25653"/>
                  </a:moveTo>
                  <a:lnTo>
                    <a:pt x="68960" y="25653"/>
                  </a:lnTo>
                  <a:lnTo>
                    <a:pt x="140387" y="31628"/>
                  </a:lnTo>
                  <a:lnTo>
                    <a:pt x="198494" y="45766"/>
                  </a:lnTo>
                  <a:lnTo>
                    <a:pt x="244639" y="65985"/>
                  </a:lnTo>
                  <a:lnTo>
                    <a:pt x="280183" y="90201"/>
                  </a:lnTo>
                  <a:lnTo>
                    <a:pt x="324906" y="142286"/>
                  </a:lnTo>
                  <a:lnTo>
                    <a:pt x="342709" y="191125"/>
                  </a:lnTo>
                  <a:lnTo>
                    <a:pt x="346415" y="230799"/>
                  </a:lnTo>
                  <a:lnTo>
                    <a:pt x="348110" y="280961"/>
                  </a:lnTo>
                  <a:lnTo>
                    <a:pt x="348121" y="341658"/>
                  </a:lnTo>
                  <a:lnTo>
                    <a:pt x="346568" y="406791"/>
                  </a:lnTo>
                  <a:lnTo>
                    <a:pt x="343709" y="474360"/>
                  </a:lnTo>
                  <a:lnTo>
                    <a:pt x="339768" y="541339"/>
                  </a:lnTo>
                  <a:lnTo>
                    <a:pt x="334955" y="604853"/>
                  </a:lnTo>
                  <a:lnTo>
                    <a:pt x="329535" y="661425"/>
                  </a:lnTo>
                  <a:lnTo>
                    <a:pt x="323689" y="708481"/>
                  </a:lnTo>
                  <a:lnTo>
                    <a:pt x="311657" y="761492"/>
                  </a:lnTo>
                  <a:lnTo>
                    <a:pt x="300227" y="774954"/>
                  </a:lnTo>
                  <a:lnTo>
                    <a:pt x="298069" y="776859"/>
                  </a:lnTo>
                  <a:lnTo>
                    <a:pt x="299339" y="780288"/>
                  </a:lnTo>
                  <a:lnTo>
                    <a:pt x="302132" y="780288"/>
                  </a:lnTo>
                  <a:lnTo>
                    <a:pt x="342905" y="777978"/>
                  </a:lnTo>
                  <a:lnTo>
                    <a:pt x="361398" y="774064"/>
                  </a:lnTo>
                  <a:lnTo>
                    <a:pt x="309118" y="774064"/>
                  </a:lnTo>
                  <a:lnTo>
                    <a:pt x="311911" y="771270"/>
                  </a:lnTo>
                  <a:lnTo>
                    <a:pt x="329496" y="709707"/>
                  </a:lnTo>
                  <a:lnTo>
                    <a:pt x="335637" y="662037"/>
                  </a:lnTo>
                  <a:lnTo>
                    <a:pt x="341265" y="604703"/>
                  </a:lnTo>
                  <a:lnTo>
                    <a:pt x="346136" y="541149"/>
                  </a:lnTo>
                  <a:lnTo>
                    <a:pt x="350075" y="473916"/>
                  </a:lnTo>
                  <a:lnTo>
                    <a:pt x="352860" y="406145"/>
                  </a:lnTo>
                  <a:lnTo>
                    <a:pt x="354264" y="341658"/>
                  </a:lnTo>
                  <a:lnTo>
                    <a:pt x="354232" y="321018"/>
                  </a:lnTo>
                  <a:lnTo>
                    <a:pt x="354131" y="280961"/>
                  </a:lnTo>
                  <a:lnTo>
                    <a:pt x="352196" y="229531"/>
                  </a:lnTo>
                  <a:lnTo>
                    <a:pt x="348268" y="189533"/>
                  </a:lnTo>
                  <a:lnTo>
                    <a:pt x="329884" y="139537"/>
                  </a:lnTo>
                  <a:lnTo>
                    <a:pt x="284178" y="86076"/>
                  </a:lnTo>
                  <a:lnTo>
                    <a:pt x="247938" y="61277"/>
                  </a:lnTo>
                  <a:lnTo>
                    <a:pt x="200918" y="40594"/>
                  </a:lnTo>
                  <a:lnTo>
                    <a:pt x="141723" y="26150"/>
                  </a:lnTo>
                  <a:lnTo>
                    <a:pt x="135785" y="25653"/>
                  </a:lnTo>
                  <a:close/>
                </a:path>
                <a:path w="446404" h="780414">
                  <a:moveTo>
                    <a:pt x="229113" y="5842"/>
                  </a:moveTo>
                  <a:lnTo>
                    <a:pt x="157606" y="5842"/>
                  </a:lnTo>
                  <a:lnTo>
                    <a:pt x="160908" y="5968"/>
                  </a:lnTo>
                  <a:lnTo>
                    <a:pt x="232335" y="11809"/>
                  </a:lnTo>
                  <a:lnTo>
                    <a:pt x="290491" y="25886"/>
                  </a:lnTo>
                  <a:lnTo>
                    <a:pt x="336587" y="46040"/>
                  </a:lnTo>
                  <a:lnTo>
                    <a:pt x="372131" y="70242"/>
                  </a:lnTo>
                  <a:lnTo>
                    <a:pt x="416854" y="122341"/>
                  </a:lnTo>
                  <a:lnTo>
                    <a:pt x="434657" y="171184"/>
                  </a:lnTo>
                  <a:lnTo>
                    <a:pt x="438363" y="210852"/>
                  </a:lnTo>
                  <a:lnTo>
                    <a:pt x="440061" y="261110"/>
                  </a:lnTo>
                  <a:lnTo>
                    <a:pt x="440069" y="321700"/>
                  </a:lnTo>
                  <a:lnTo>
                    <a:pt x="438516" y="386832"/>
                  </a:lnTo>
                  <a:lnTo>
                    <a:pt x="435657" y="454406"/>
                  </a:lnTo>
                  <a:lnTo>
                    <a:pt x="431716" y="521397"/>
                  </a:lnTo>
                  <a:lnTo>
                    <a:pt x="426892" y="585041"/>
                  </a:lnTo>
                  <a:lnTo>
                    <a:pt x="421483" y="641540"/>
                  </a:lnTo>
                  <a:lnTo>
                    <a:pt x="415637" y="688645"/>
                  </a:lnTo>
                  <a:lnTo>
                    <a:pt x="403605" y="741807"/>
                  </a:lnTo>
                  <a:lnTo>
                    <a:pt x="348706" y="771185"/>
                  </a:lnTo>
                  <a:lnTo>
                    <a:pt x="309118" y="774064"/>
                  </a:lnTo>
                  <a:lnTo>
                    <a:pt x="361398" y="774064"/>
                  </a:lnTo>
                  <a:lnTo>
                    <a:pt x="408431" y="744474"/>
                  </a:lnTo>
                  <a:lnTo>
                    <a:pt x="421490" y="689799"/>
                  </a:lnTo>
                  <a:lnTo>
                    <a:pt x="427642" y="642185"/>
                  </a:lnTo>
                  <a:lnTo>
                    <a:pt x="433287" y="584783"/>
                  </a:lnTo>
                  <a:lnTo>
                    <a:pt x="438156" y="521361"/>
                  </a:lnTo>
                  <a:lnTo>
                    <a:pt x="442102" y="454136"/>
                  </a:lnTo>
                  <a:lnTo>
                    <a:pt x="444897" y="386357"/>
                  </a:lnTo>
                  <a:lnTo>
                    <a:pt x="446319" y="321700"/>
                  </a:lnTo>
                  <a:lnTo>
                    <a:pt x="446204" y="261110"/>
                  </a:lnTo>
                  <a:lnTo>
                    <a:pt x="444300" y="209624"/>
                  </a:lnTo>
                  <a:lnTo>
                    <a:pt x="440415" y="169554"/>
                  </a:lnTo>
                  <a:lnTo>
                    <a:pt x="422032" y="119598"/>
                  </a:lnTo>
                  <a:lnTo>
                    <a:pt x="376226" y="66220"/>
                  </a:lnTo>
                  <a:lnTo>
                    <a:pt x="339946" y="41408"/>
                  </a:lnTo>
                  <a:lnTo>
                    <a:pt x="292894" y="20697"/>
                  </a:lnTo>
                  <a:lnTo>
                    <a:pt x="233678" y="6224"/>
                  </a:lnTo>
                  <a:lnTo>
                    <a:pt x="229113" y="5842"/>
                  </a:lnTo>
                  <a:close/>
                </a:path>
                <a:path w="446404" h="780414">
                  <a:moveTo>
                    <a:pt x="158115" y="0"/>
                  </a:moveTo>
                  <a:lnTo>
                    <a:pt x="152526" y="0"/>
                  </a:lnTo>
                  <a:lnTo>
                    <a:pt x="114405" y="1510"/>
                  </a:lnTo>
                  <a:lnTo>
                    <a:pt x="76533" y="5984"/>
                  </a:lnTo>
                  <a:lnTo>
                    <a:pt x="39066" y="13340"/>
                  </a:lnTo>
                  <a:lnTo>
                    <a:pt x="2158" y="23494"/>
                  </a:lnTo>
                  <a:lnTo>
                    <a:pt x="0" y="25400"/>
                  </a:lnTo>
                  <a:lnTo>
                    <a:pt x="380" y="26924"/>
                  </a:lnTo>
                  <a:lnTo>
                    <a:pt x="634" y="28193"/>
                  </a:lnTo>
                  <a:lnTo>
                    <a:pt x="1777" y="29082"/>
                  </a:lnTo>
                  <a:lnTo>
                    <a:pt x="3428" y="29082"/>
                  </a:lnTo>
                  <a:lnTo>
                    <a:pt x="18119" y="27636"/>
                  </a:lnTo>
                  <a:lnTo>
                    <a:pt x="32845" y="26558"/>
                  </a:lnTo>
                  <a:lnTo>
                    <a:pt x="47595" y="25886"/>
                  </a:lnTo>
                  <a:lnTo>
                    <a:pt x="62356" y="25653"/>
                  </a:lnTo>
                  <a:lnTo>
                    <a:pt x="135785" y="25653"/>
                  </a:lnTo>
                  <a:lnTo>
                    <a:pt x="76554" y="20700"/>
                  </a:lnTo>
                  <a:lnTo>
                    <a:pt x="32003" y="20700"/>
                  </a:lnTo>
                  <a:lnTo>
                    <a:pt x="61422" y="14307"/>
                  </a:lnTo>
                  <a:lnTo>
                    <a:pt x="91138" y="9652"/>
                  </a:lnTo>
                  <a:lnTo>
                    <a:pt x="121068" y="6806"/>
                  </a:lnTo>
                  <a:lnTo>
                    <a:pt x="151129" y="5842"/>
                  </a:lnTo>
                  <a:lnTo>
                    <a:pt x="229113" y="5842"/>
                  </a:lnTo>
                  <a:lnTo>
                    <a:pt x="160908" y="126"/>
                  </a:lnTo>
                  <a:lnTo>
                    <a:pt x="158115" y="0"/>
                  </a:lnTo>
                  <a:close/>
                </a:path>
                <a:path w="446404" h="780414">
                  <a:moveTo>
                    <a:pt x="68960" y="20065"/>
                  </a:moveTo>
                  <a:lnTo>
                    <a:pt x="46894" y="20145"/>
                  </a:lnTo>
                  <a:lnTo>
                    <a:pt x="39520" y="20333"/>
                  </a:lnTo>
                  <a:lnTo>
                    <a:pt x="32003" y="20700"/>
                  </a:lnTo>
                  <a:lnTo>
                    <a:pt x="76554" y="20700"/>
                  </a:lnTo>
                  <a:lnTo>
                    <a:pt x="68960" y="2006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575547" y="2747772"/>
              <a:ext cx="440690" cy="774700"/>
            </a:xfrm>
            <a:custGeom>
              <a:avLst/>
              <a:gdLst/>
              <a:ahLst/>
              <a:cxnLst/>
              <a:rect l="l" t="t" r="r" b="b"/>
              <a:pathLst>
                <a:path w="440690" h="774700">
                  <a:moveTo>
                    <a:pt x="155321" y="0"/>
                  </a:moveTo>
                  <a:lnTo>
                    <a:pt x="149732" y="0"/>
                  </a:lnTo>
                  <a:lnTo>
                    <a:pt x="111728" y="1492"/>
                  </a:lnTo>
                  <a:lnTo>
                    <a:pt x="74009" y="5937"/>
                  </a:lnTo>
                  <a:lnTo>
                    <a:pt x="36718" y="13287"/>
                  </a:lnTo>
                  <a:lnTo>
                    <a:pt x="0" y="23494"/>
                  </a:lnTo>
                  <a:lnTo>
                    <a:pt x="14803" y="22048"/>
                  </a:lnTo>
                  <a:lnTo>
                    <a:pt x="29654" y="20970"/>
                  </a:lnTo>
                  <a:lnTo>
                    <a:pt x="44505" y="20298"/>
                  </a:lnTo>
                  <a:lnTo>
                    <a:pt x="65912" y="20065"/>
                  </a:lnTo>
                  <a:lnTo>
                    <a:pt x="131844" y="25205"/>
                  </a:lnTo>
                  <a:lnTo>
                    <a:pt x="187514" y="37573"/>
                  </a:lnTo>
                  <a:lnTo>
                    <a:pt x="233640" y="55862"/>
                  </a:lnTo>
                  <a:lnTo>
                    <a:pt x="270940" y="78762"/>
                  </a:lnTo>
                  <a:lnTo>
                    <a:pt x="300131" y="104967"/>
                  </a:lnTo>
                  <a:lnTo>
                    <a:pt x="337057" y="162051"/>
                  </a:lnTo>
                  <a:lnTo>
                    <a:pt x="346640" y="226794"/>
                  </a:lnTo>
                  <a:lnTo>
                    <a:pt x="348444" y="277961"/>
                  </a:lnTo>
                  <a:lnTo>
                    <a:pt x="348525" y="337641"/>
                  </a:lnTo>
                  <a:lnTo>
                    <a:pt x="347086" y="402820"/>
                  </a:lnTo>
                  <a:lnTo>
                    <a:pt x="344328" y="470487"/>
                  </a:lnTo>
                  <a:lnTo>
                    <a:pt x="340454" y="537627"/>
                  </a:lnTo>
                  <a:lnTo>
                    <a:pt x="335665" y="601227"/>
                  </a:lnTo>
                  <a:lnTo>
                    <a:pt x="330164" y="658274"/>
                  </a:lnTo>
                  <a:lnTo>
                    <a:pt x="324152" y="705756"/>
                  </a:lnTo>
                  <a:lnTo>
                    <a:pt x="311403" y="759967"/>
                  </a:lnTo>
                  <a:lnTo>
                    <a:pt x="299466" y="774191"/>
                  </a:lnTo>
                  <a:lnTo>
                    <a:pt x="341633" y="771747"/>
                  </a:lnTo>
                  <a:lnTo>
                    <a:pt x="390870" y="754760"/>
                  </a:lnTo>
                  <a:lnTo>
                    <a:pt x="410006" y="720612"/>
                  </a:lnTo>
                  <a:lnTo>
                    <a:pt x="422310" y="638123"/>
                  </a:lnTo>
                  <a:lnTo>
                    <a:pt x="427806" y="581067"/>
                  </a:lnTo>
                  <a:lnTo>
                    <a:pt x="432593" y="517481"/>
                  </a:lnTo>
                  <a:lnTo>
                    <a:pt x="436467" y="450373"/>
                  </a:lnTo>
                  <a:lnTo>
                    <a:pt x="439224" y="382752"/>
                  </a:lnTo>
                  <a:lnTo>
                    <a:pt x="440661" y="317627"/>
                  </a:lnTo>
                  <a:lnTo>
                    <a:pt x="440574" y="258004"/>
                  </a:lnTo>
                  <a:lnTo>
                    <a:pt x="438760" y="206893"/>
                  </a:lnTo>
                  <a:lnTo>
                    <a:pt x="435014" y="167302"/>
                  </a:lnTo>
                  <a:lnTo>
                    <a:pt x="413913" y="113300"/>
                  </a:lnTo>
                  <a:lnTo>
                    <a:pt x="362839" y="58807"/>
                  </a:lnTo>
                  <a:lnTo>
                    <a:pt x="325552" y="35879"/>
                  </a:lnTo>
                  <a:lnTo>
                    <a:pt x="279480" y="17581"/>
                  </a:lnTo>
                  <a:lnTo>
                    <a:pt x="223906" y="5226"/>
                  </a:lnTo>
                  <a:lnTo>
                    <a:pt x="155321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228075" y="4201731"/>
              <a:ext cx="165100" cy="405765"/>
            </a:xfrm>
            <a:custGeom>
              <a:avLst/>
              <a:gdLst/>
              <a:ahLst/>
              <a:cxnLst/>
              <a:rect l="l" t="t" r="r" b="b"/>
              <a:pathLst>
                <a:path w="165100" h="405764">
                  <a:moveTo>
                    <a:pt x="164592" y="0"/>
                  </a:moveTo>
                  <a:lnTo>
                    <a:pt x="0" y="0"/>
                  </a:lnTo>
                  <a:lnTo>
                    <a:pt x="0" y="375119"/>
                  </a:lnTo>
                  <a:lnTo>
                    <a:pt x="21320" y="392579"/>
                  </a:lnTo>
                  <a:lnTo>
                    <a:pt x="37210" y="401545"/>
                  </a:lnTo>
                  <a:lnTo>
                    <a:pt x="55578" y="404848"/>
                  </a:lnTo>
                  <a:lnTo>
                    <a:pt x="84327" y="405320"/>
                  </a:lnTo>
                  <a:lnTo>
                    <a:pt x="103191" y="403782"/>
                  </a:lnTo>
                  <a:lnTo>
                    <a:pt x="123031" y="398702"/>
                  </a:lnTo>
                  <a:lnTo>
                    <a:pt x="143585" y="389381"/>
                  </a:lnTo>
                  <a:lnTo>
                    <a:pt x="164592" y="375119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228075" y="4201731"/>
              <a:ext cx="164592" cy="40411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225027" y="4198683"/>
              <a:ext cx="170815" cy="411480"/>
            </a:xfrm>
            <a:custGeom>
              <a:avLst/>
              <a:gdLst/>
              <a:ahLst/>
              <a:cxnLst/>
              <a:rect l="l" t="t" r="r" b="b"/>
              <a:pathLst>
                <a:path w="170815" h="411479">
                  <a:moveTo>
                    <a:pt x="169164" y="0"/>
                  </a:moveTo>
                  <a:lnTo>
                    <a:pt x="1270" y="0"/>
                  </a:lnTo>
                  <a:lnTo>
                    <a:pt x="0" y="1536"/>
                  </a:lnTo>
                  <a:lnTo>
                    <a:pt x="116" y="379348"/>
                  </a:lnTo>
                  <a:lnTo>
                    <a:pt x="53109" y="406630"/>
                  </a:lnTo>
                  <a:lnTo>
                    <a:pt x="87375" y="411352"/>
                  </a:lnTo>
                  <a:lnTo>
                    <a:pt x="106660" y="409790"/>
                  </a:lnTo>
                  <a:lnTo>
                    <a:pt x="121229" y="406082"/>
                  </a:lnTo>
                  <a:lnTo>
                    <a:pt x="86868" y="406082"/>
                  </a:lnTo>
                  <a:lnTo>
                    <a:pt x="57005" y="402272"/>
                  </a:lnTo>
                  <a:lnTo>
                    <a:pt x="32559" y="393515"/>
                  </a:lnTo>
                  <a:lnTo>
                    <a:pt x="14948" y="383826"/>
                  </a:lnTo>
                  <a:lnTo>
                    <a:pt x="5588" y="377215"/>
                  </a:lnTo>
                  <a:lnTo>
                    <a:pt x="5588" y="5803"/>
                  </a:lnTo>
                  <a:lnTo>
                    <a:pt x="170688" y="5803"/>
                  </a:lnTo>
                  <a:lnTo>
                    <a:pt x="170688" y="3073"/>
                  </a:lnTo>
                  <a:lnTo>
                    <a:pt x="170306" y="1536"/>
                  </a:lnTo>
                  <a:lnTo>
                    <a:pt x="169164" y="0"/>
                  </a:lnTo>
                  <a:close/>
                </a:path>
                <a:path w="170815" h="411479">
                  <a:moveTo>
                    <a:pt x="170688" y="5803"/>
                  </a:moveTo>
                  <a:lnTo>
                    <a:pt x="164465" y="5803"/>
                  </a:lnTo>
                  <a:lnTo>
                    <a:pt x="164465" y="377215"/>
                  </a:lnTo>
                  <a:lnTo>
                    <a:pt x="144125" y="390855"/>
                  </a:lnTo>
                  <a:lnTo>
                    <a:pt x="124237" y="399764"/>
                  </a:lnTo>
                  <a:lnTo>
                    <a:pt x="105064" y="404615"/>
                  </a:lnTo>
                  <a:lnTo>
                    <a:pt x="86868" y="406082"/>
                  </a:lnTo>
                  <a:lnTo>
                    <a:pt x="121229" y="406082"/>
                  </a:lnTo>
                  <a:lnTo>
                    <a:pt x="169418" y="380593"/>
                  </a:lnTo>
                  <a:lnTo>
                    <a:pt x="170688" y="378459"/>
                  </a:lnTo>
                  <a:lnTo>
                    <a:pt x="170688" y="580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228075" y="4174235"/>
              <a:ext cx="163195" cy="58419"/>
            </a:xfrm>
            <a:custGeom>
              <a:avLst/>
              <a:gdLst/>
              <a:ahLst/>
              <a:cxnLst/>
              <a:rect l="l" t="t" r="r" b="b"/>
              <a:pathLst>
                <a:path w="163195" h="58420">
                  <a:moveTo>
                    <a:pt x="81533" y="0"/>
                  </a:moveTo>
                  <a:lnTo>
                    <a:pt x="49827" y="2250"/>
                  </a:lnTo>
                  <a:lnTo>
                    <a:pt x="23907" y="8412"/>
                  </a:lnTo>
                  <a:lnTo>
                    <a:pt x="6417" y="17600"/>
                  </a:lnTo>
                  <a:lnTo>
                    <a:pt x="0" y="28930"/>
                  </a:lnTo>
                  <a:lnTo>
                    <a:pt x="6417" y="40140"/>
                  </a:lnTo>
                  <a:lnTo>
                    <a:pt x="23907" y="49360"/>
                  </a:lnTo>
                  <a:lnTo>
                    <a:pt x="49827" y="55610"/>
                  </a:lnTo>
                  <a:lnTo>
                    <a:pt x="81533" y="57911"/>
                  </a:lnTo>
                  <a:lnTo>
                    <a:pt x="113293" y="55610"/>
                  </a:lnTo>
                  <a:lnTo>
                    <a:pt x="139207" y="49360"/>
                  </a:lnTo>
                  <a:lnTo>
                    <a:pt x="156668" y="40140"/>
                  </a:lnTo>
                  <a:lnTo>
                    <a:pt x="163068" y="28930"/>
                  </a:lnTo>
                  <a:lnTo>
                    <a:pt x="156668" y="17600"/>
                  </a:lnTo>
                  <a:lnTo>
                    <a:pt x="139207" y="8412"/>
                  </a:lnTo>
                  <a:lnTo>
                    <a:pt x="113293" y="2250"/>
                  </a:lnTo>
                  <a:lnTo>
                    <a:pt x="8153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225027" y="4171188"/>
              <a:ext cx="169545" cy="64135"/>
            </a:xfrm>
            <a:custGeom>
              <a:avLst/>
              <a:gdLst/>
              <a:ahLst/>
              <a:cxnLst/>
              <a:rect l="l" t="t" r="r" b="b"/>
              <a:pathLst>
                <a:path w="169545" h="64135">
                  <a:moveTo>
                    <a:pt x="84581" y="0"/>
                  </a:moveTo>
                  <a:lnTo>
                    <a:pt x="51381" y="2482"/>
                  </a:lnTo>
                  <a:lnTo>
                    <a:pt x="24526" y="9296"/>
                  </a:lnTo>
                  <a:lnTo>
                    <a:pt x="6554" y="19491"/>
                  </a:lnTo>
                  <a:lnTo>
                    <a:pt x="0" y="32118"/>
                  </a:lnTo>
                  <a:lnTo>
                    <a:pt x="6554" y="44576"/>
                  </a:lnTo>
                  <a:lnTo>
                    <a:pt x="24526" y="54684"/>
                  </a:lnTo>
                  <a:lnTo>
                    <a:pt x="51381" y="61466"/>
                  </a:lnTo>
                  <a:lnTo>
                    <a:pt x="84581" y="63944"/>
                  </a:lnTo>
                  <a:lnTo>
                    <a:pt x="117889" y="61516"/>
                  </a:lnTo>
                  <a:lnTo>
                    <a:pt x="130094" y="58470"/>
                  </a:lnTo>
                  <a:lnTo>
                    <a:pt x="84581" y="58470"/>
                  </a:lnTo>
                  <a:lnTo>
                    <a:pt x="52669" y="56119"/>
                  </a:lnTo>
                  <a:lnTo>
                    <a:pt x="27781" y="50004"/>
                  </a:lnTo>
                  <a:lnTo>
                    <a:pt x="11608" y="41534"/>
                  </a:lnTo>
                  <a:lnTo>
                    <a:pt x="5842" y="32118"/>
                  </a:lnTo>
                  <a:lnTo>
                    <a:pt x="11608" y="22717"/>
                  </a:lnTo>
                  <a:lnTo>
                    <a:pt x="27781" y="14268"/>
                  </a:lnTo>
                  <a:lnTo>
                    <a:pt x="52669" y="8172"/>
                  </a:lnTo>
                  <a:lnTo>
                    <a:pt x="84581" y="5829"/>
                  </a:lnTo>
                  <a:lnTo>
                    <a:pt x="130972" y="5829"/>
                  </a:lnTo>
                  <a:lnTo>
                    <a:pt x="117782" y="2482"/>
                  </a:lnTo>
                  <a:lnTo>
                    <a:pt x="84581" y="0"/>
                  </a:lnTo>
                  <a:close/>
                </a:path>
                <a:path w="169545" h="64135">
                  <a:moveTo>
                    <a:pt x="130972" y="5829"/>
                  </a:moveTo>
                  <a:lnTo>
                    <a:pt x="84581" y="5829"/>
                  </a:lnTo>
                  <a:lnTo>
                    <a:pt x="116534" y="8172"/>
                  </a:lnTo>
                  <a:lnTo>
                    <a:pt x="141509" y="14268"/>
                  </a:lnTo>
                  <a:lnTo>
                    <a:pt x="157769" y="22717"/>
                  </a:lnTo>
                  <a:lnTo>
                    <a:pt x="163575" y="32118"/>
                  </a:lnTo>
                  <a:lnTo>
                    <a:pt x="157769" y="41411"/>
                  </a:lnTo>
                  <a:lnTo>
                    <a:pt x="141509" y="49895"/>
                  </a:lnTo>
                  <a:lnTo>
                    <a:pt x="116534" y="56078"/>
                  </a:lnTo>
                  <a:lnTo>
                    <a:pt x="84581" y="58470"/>
                  </a:lnTo>
                  <a:lnTo>
                    <a:pt x="130094" y="58470"/>
                  </a:lnTo>
                  <a:lnTo>
                    <a:pt x="144732" y="54817"/>
                  </a:lnTo>
                  <a:lnTo>
                    <a:pt x="162645" y="44726"/>
                  </a:lnTo>
                  <a:lnTo>
                    <a:pt x="169164" y="32118"/>
                  </a:lnTo>
                  <a:lnTo>
                    <a:pt x="162609" y="19491"/>
                  </a:lnTo>
                  <a:lnTo>
                    <a:pt x="144637" y="9296"/>
                  </a:lnTo>
                  <a:lnTo>
                    <a:pt x="130972" y="582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57031" y="4166679"/>
              <a:ext cx="105410" cy="55244"/>
            </a:xfrm>
            <a:custGeom>
              <a:avLst/>
              <a:gdLst/>
              <a:ahLst/>
              <a:cxnLst/>
              <a:rect l="l" t="t" r="r" b="b"/>
              <a:pathLst>
                <a:path w="105409" h="55245">
                  <a:moveTo>
                    <a:pt x="52450" y="0"/>
                  </a:moveTo>
                  <a:lnTo>
                    <a:pt x="32093" y="1493"/>
                  </a:lnTo>
                  <a:lnTo>
                    <a:pt x="15414" y="5534"/>
                  </a:lnTo>
                  <a:lnTo>
                    <a:pt x="4141" y="11465"/>
                  </a:lnTo>
                  <a:lnTo>
                    <a:pt x="0" y="18630"/>
                  </a:lnTo>
                  <a:lnTo>
                    <a:pt x="0" y="36093"/>
                  </a:lnTo>
                  <a:lnTo>
                    <a:pt x="4141" y="43297"/>
                  </a:lnTo>
                  <a:lnTo>
                    <a:pt x="15414" y="49252"/>
                  </a:lnTo>
                  <a:lnTo>
                    <a:pt x="32093" y="53304"/>
                  </a:lnTo>
                  <a:lnTo>
                    <a:pt x="52450" y="54800"/>
                  </a:lnTo>
                  <a:lnTo>
                    <a:pt x="72955" y="53304"/>
                  </a:lnTo>
                  <a:lnTo>
                    <a:pt x="89709" y="49252"/>
                  </a:lnTo>
                  <a:lnTo>
                    <a:pt x="101010" y="43297"/>
                  </a:lnTo>
                  <a:lnTo>
                    <a:pt x="105156" y="36093"/>
                  </a:lnTo>
                  <a:lnTo>
                    <a:pt x="105156" y="18630"/>
                  </a:lnTo>
                  <a:lnTo>
                    <a:pt x="101010" y="11465"/>
                  </a:lnTo>
                  <a:lnTo>
                    <a:pt x="89709" y="5534"/>
                  </a:lnTo>
                  <a:lnTo>
                    <a:pt x="72955" y="1493"/>
                  </a:lnTo>
                  <a:lnTo>
                    <a:pt x="5245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53983" y="4163631"/>
              <a:ext cx="111760" cy="60960"/>
            </a:xfrm>
            <a:custGeom>
              <a:avLst/>
              <a:gdLst/>
              <a:ahLst/>
              <a:cxnLst/>
              <a:rect l="l" t="t" r="r" b="b"/>
              <a:pathLst>
                <a:path w="111759" h="60960">
                  <a:moveTo>
                    <a:pt x="55625" y="0"/>
                  </a:moveTo>
                  <a:lnTo>
                    <a:pt x="35522" y="1425"/>
                  </a:lnTo>
                  <a:lnTo>
                    <a:pt x="17668" y="5600"/>
                  </a:lnTo>
                  <a:lnTo>
                    <a:pt x="4887" y="12376"/>
                  </a:lnTo>
                  <a:lnTo>
                    <a:pt x="0" y="21602"/>
                  </a:lnTo>
                  <a:lnTo>
                    <a:pt x="0" y="39230"/>
                  </a:lnTo>
                  <a:lnTo>
                    <a:pt x="4887" y="48493"/>
                  </a:lnTo>
                  <a:lnTo>
                    <a:pt x="17668" y="55287"/>
                  </a:lnTo>
                  <a:lnTo>
                    <a:pt x="35522" y="59470"/>
                  </a:lnTo>
                  <a:lnTo>
                    <a:pt x="55625" y="60896"/>
                  </a:lnTo>
                  <a:lnTo>
                    <a:pt x="75676" y="59470"/>
                  </a:lnTo>
                  <a:lnTo>
                    <a:pt x="93535" y="55287"/>
                  </a:lnTo>
                  <a:lnTo>
                    <a:pt x="94071" y="55003"/>
                  </a:lnTo>
                  <a:lnTo>
                    <a:pt x="55625" y="55003"/>
                  </a:lnTo>
                  <a:lnTo>
                    <a:pt x="35812" y="53585"/>
                  </a:lnTo>
                  <a:lnTo>
                    <a:pt x="20081" y="49907"/>
                  </a:lnTo>
                  <a:lnTo>
                    <a:pt x="9709" y="44834"/>
                  </a:lnTo>
                  <a:lnTo>
                    <a:pt x="5969" y="39230"/>
                  </a:lnTo>
                  <a:lnTo>
                    <a:pt x="5969" y="21602"/>
                  </a:lnTo>
                  <a:lnTo>
                    <a:pt x="9709" y="16035"/>
                  </a:lnTo>
                  <a:lnTo>
                    <a:pt x="20081" y="10980"/>
                  </a:lnTo>
                  <a:lnTo>
                    <a:pt x="35812" y="7309"/>
                  </a:lnTo>
                  <a:lnTo>
                    <a:pt x="55625" y="5892"/>
                  </a:lnTo>
                  <a:lnTo>
                    <a:pt x="94087" y="5892"/>
                  </a:lnTo>
                  <a:lnTo>
                    <a:pt x="93535" y="5600"/>
                  </a:lnTo>
                  <a:lnTo>
                    <a:pt x="75676" y="1425"/>
                  </a:lnTo>
                  <a:lnTo>
                    <a:pt x="55625" y="0"/>
                  </a:lnTo>
                  <a:close/>
                </a:path>
                <a:path w="111759" h="60960">
                  <a:moveTo>
                    <a:pt x="94087" y="5892"/>
                  </a:moveTo>
                  <a:lnTo>
                    <a:pt x="55625" y="5892"/>
                  </a:lnTo>
                  <a:lnTo>
                    <a:pt x="75499" y="7309"/>
                  </a:lnTo>
                  <a:lnTo>
                    <a:pt x="91360" y="10980"/>
                  </a:lnTo>
                  <a:lnTo>
                    <a:pt x="101863" y="16035"/>
                  </a:lnTo>
                  <a:lnTo>
                    <a:pt x="105664" y="21602"/>
                  </a:lnTo>
                  <a:lnTo>
                    <a:pt x="105664" y="39230"/>
                  </a:lnTo>
                  <a:lnTo>
                    <a:pt x="101863" y="44834"/>
                  </a:lnTo>
                  <a:lnTo>
                    <a:pt x="91360" y="49907"/>
                  </a:lnTo>
                  <a:lnTo>
                    <a:pt x="75499" y="53585"/>
                  </a:lnTo>
                  <a:lnTo>
                    <a:pt x="55625" y="55003"/>
                  </a:lnTo>
                  <a:lnTo>
                    <a:pt x="94071" y="55003"/>
                  </a:lnTo>
                  <a:lnTo>
                    <a:pt x="106346" y="48493"/>
                  </a:lnTo>
                  <a:lnTo>
                    <a:pt x="111251" y="39230"/>
                  </a:lnTo>
                  <a:lnTo>
                    <a:pt x="111251" y="21602"/>
                  </a:lnTo>
                  <a:lnTo>
                    <a:pt x="106346" y="12376"/>
                  </a:lnTo>
                  <a:lnTo>
                    <a:pt x="94087" y="5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57031" y="4166679"/>
              <a:ext cx="105410" cy="38100"/>
            </a:xfrm>
            <a:custGeom>
              <a:avLst/>
              <a:gdLst/>
              <a:ahLst/>
              <a:cxnLst/>
              <a:rect l="l" t="t" r="r" b="b"/>
              <a:pathLst>
                <a:path w="105409" h="38100">
                  <a:moveTo>
                    <a:pt x="52450" y="0"/>
                  </a:moveTo>
                  <a:lnTo>
                    <a:pt x="32093" y="1519"/>
                  </a:lnTo>
                  <a:lnTo>
                    <a:pt x="15414" y="5632"/>
                  </a:lnTo>
                  <a:lnTo>
                    <a:pt x="4141" y="11669"/>
                  </a:lnTo>
                  <a:lnTo>
                    <a:pt x="0" y="18961"/>
                  </a:lnTo>
                  <a:lnTo>
                    <a:pt x="4141" y="26410"/>
                  </a:lnTo>
                  <a:lnTo>
                    <a:pt x="15414" y="32448"/>
                  </a:lnTo>
                  <a:lnTo>
                    <a:pt x="32093" y="36495"/>
                  </a:lnTo>
                  <a:lnTo>
                    <a:pt x="52450" y="37973"/>
                  </a:lnTo>
                  <a:lnTo>
                    <a:pt x="72955" y="36495"/>
                  </a:lnTo>
                  <a:lnTo>
                    <a:pt x="89709" y="32448"/>
                  </a:lnTo>
                  <a:lnTo>
                    <a:pt x="101010" y="26410"/>
                  </a:lnTo>
                  <a:lnTo>
                    <a:pt x="105156" y="18961"/>
                  </a:lnTo>
                  <a:lnTo>
                    <a:pt x="101010" y="11669"/>
                  </a:lnTo>
                  <a:lnTo>
                    <a:pt x="89709" y="5632"/>
                  </a:lnTo>
                  <a:lnTo>
                    <a:pt x="72955" y="1519"/>
                  </a:lnTo>
                  <a:lnTo>
                    <a:pt x="5245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53983" y="4163631"/>
              <a:ext cx="111760" cy="44450"/>
            </a:xfrm>
            <a:custGeom>
              <a:avLst/>
              <a:gdLst/>
              <a:ahLst/>
              <a:cxnLst/>
              <a:rect l="l" t="t" r="r" b="b"/>
              <a:pathLst>
                <a:path w="111759" h="44450">
                  <a:moveTo>
                    <a:pt x="55625" y="0"/>
                  </a:moveTo>
                  <a:lnTo>
                    <a:pt x="35522" y="1453"/>
                  </a:lnTo>
                  <a:lnTo>
                    <a:pt x="17668" y="5711"/>
                  </a:lnTo>
                  <a:lnTo>
                    <a:pt x="4887" y="12623"/>
                  </a:lnTo>
                  <a:lnTo>
                    <a:pt x="0" y="22034"/>
                  </a:lnTo>
                  <a:lnTo>
                    <a:pt x="4887" y="31482"/>
                  </a:lnTo>
                  <a:lnTo>
                    <a:pt x="17668" y="38412"/>
                  </a:lnTo>
                  <a:lnTo>
                    <a:pt x="35522" y="42678"/>
                  </a:lnTo>
                  <a:lnTo>
                    <a:pt x="55625" y="44132"/>
                  </a:lnTo>
                  <a:lnTo>
                    <a:pt x="75676" y="42678"/>
                  </a:lnTo>
                  <a:lnTo>
                    <a:pt x="93462" y="38430"/>
                  </a:lnTo>
                  <a:lnTo>
                    <a:pt x="55625" y="38430"/>
                  </a:lnTo>
                  <a:lnTo>
                    <a:pt x="35812" y="36934"/>
                  </a:lnTo>
                  <a:lnTo>
                    <a:pt x="20081" y="33075"/>
                  </a:lnTo>
                  <a:lnTo>
                    <a:pt x="9709" y="27794"/>
                  </a:lnTo>
                  <a:lnTo>
                    <a:pt x="5969" y="22034"/>
                  </a:lnTo>
                  <a:lnTo>
                    <a:pt x="9709" y="16353"/>
                  </a:lnTo>
                  <a:lnTo>
                    <a:pt x="20081" y="11196"/>
                  </a:lnTo>
                  <a:lnTo>
                    <a:pt x="35812" y="7452"/>
                  </a:lnTo>
                  <a:lnTo>
                    <a:pt x="55625" y="6007"/>
                  </a:lnTo>
                  <a:lnTo>
                    <a:pt x="94082" y="6007"/>
                  </a:lnTo>
                  <a:lnTo>
                    <a:pt x="93535" y="5711"/>
                  </a:lnTo>
                  <a:lnTo>
                    <a:pt x="75676" y="1453"/>
                  </a:lnTo>
                  <a:lnTo>
                    <a:pt x="55625" y="0"/>
                  </a:lnTo>
                  <a:close/>
                </a:path>
                <a:path w="111759" h="44450">
                  <a:moveTo>
                    <a:pt x="94082" y="6007"/>
                  </a:moveTo>
                  <a:lnTo>
                    <a:pt x="55625" y="6007"/>
                  </a:lnTo>
                  <a:lnTo>
                    <a:pt x="75499" y="7452"/>
                  </a:lnTo>
                  <a:lnTo>
                    <a:pt x="91360" y="11196"/>
                  </a:lnTo>
                  <a:lnTo>
                    <a:pt x="101863" y="16353"/>
                  </a:lnTo>
                  <a:lnTo>
                    <a:pt x="105664" y="22034"/>
                  </a:lnTo>
                  <a:lnTo>
                    <a:pt x="101863" y="27794"/>
                  </a:lnTo>
                  <a:lnTo>
                    <a:pt x="91360" y="33075"/>
                  </a:lnTo>
                  <a:lnTo>
                    <a:pt x="75499" y="36934"/>
                  </a:lnTo>
                  <a:lnTo>
                    <a:pt x="55625" y="38430"/>
                  </a:lnTo>
                  <a:lnTo>
                    <a:pt x="93462" y="38430"/>
                  </a:lnTo>
                  <a:lnTo>
                    <a:pt x="106346" y="31482"/>
                  </a:lnTo>
                  <a:lnTo>
                    <a:pt x="111251" y="22034"/>
                  </a:lnTo>
                  <a:lnTo>
                    <a:pt x="106346" y="12623"/>
                  </a:lnTo>
                  <a:lnTo>
                    <a:pt x="94082" y="600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84463" y="3995927"/>
              <a:ext cx="55244" cy="198120"/>
            </a:xfrm>
            <a:custGeom>
              <a:avLst/>
              <a:gdLst/>
              <a:ahLst/>
              <a:cxnLst/>
              <a:rect l="l" t="t" r="r" b="b"/>
              <a:pathLst>
                <a:path w="55245" h="198120">
                  <a:moveTo>
                    <a:pt x="54863" y="0"/>
                  </a:moveTo>
                  <a:lnTo>
                    <a:pt x="0" y="0"/>
                  </a:lnTo>
                  <a:lnTo>
                    <a:pt x="0" y="193624"/>
                  </a:lnTo>
                  <a:lnTo>
                    <a:pt x="3301" y="194868"/>
                  </a:lnTo>
                  <a:lnTo>
                    <a:pt x="11175" y="197002"/>
                  </a:lnTo>
                  <a:lnTo>
                    <a:pt x="19176" y="198056"/>
                  </a:lnTo>
                  <a:lnTo>
                    <a:pt x="27304" y="198056"/>
                  </a:lnTo>
                  <a:lnTo>
                    <a:pt x="34272" y="197780"/>
                  </a:lnTo>
                  <a:lnTo>
                    <a:pt x="41227" y="196950"/>
                  </a:lnTo>
                  <a:lnTo>
                    <a:pt x="48111" y="195565"/>
                  </a:lnTo>
                  <a:lnTo>
                    <a:pt x="54863" y="19362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284463" y="3995420"/>
              <a:ext cx="54863" cy="19812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81415" y="3992879"/>
              <a:ext cx="60960" cy="204470"/>
            </a:xfrm>
            <a:custGeom>
              <a:avLst/>
              <a:gdLst/>
              <a:ahLst/>
              <a:cxnLst/>
              <a:rect l="l" t="t" r="r" b="b"/>
              <a:pathLst>
                <a:path w="60959" h="204470">
                  <a:moveTo>
                    <a:pt x="59435" y="0"/>
                  </a:moveTo>
                  <a:lnTo>
                    <a:pt x="1269" y="0"/>
                  </a:lnTo>
                  <a:lnTo>
                    <a:pt x="0" y="1244"/>
                  </a:lnTo>
                  <a:lnTo>
                    <a:pt x="67" y="198412"/>
                  </a:lnTo>
                  <a:lnTo>
                    <a:pt x="1015" y="199301"/>
                  </a:lnTo>
                  <a:lnTo>
                    <a:pt x="2158" y="199593"/>
                  </a:lnTo>
                  <a:lnTo>
                    <a:pt x="5460" y="200837"/>
                  </a:lnTo>
                  <a:lnTo>
                    <a:pt x="13588" y="202971"/>
                  </a:lnTo>
                  <a:lnTo>
                    <a:pt x="22098" y="204216"/>
                  </a:lnTo>
                  <a:lnTo>
                    <a:pt x="30479" y="204216"/>
                  </a:lnTo>
                  <a:lnTo>
                    <a:pt x="37709" y="203927"/>
                  </a:lnTo>
                  <a:lnTo>
                    <a:pt x="44878" y="203061"/>
                  </a:lnTo>
                  <a:lnTo>
                    <a:pt x="51929" y="201617"/>
                  </a:lnTo>
                  <a:lnTo>
                    <a:pt x="58800" y="199593"/>
                  </a:lnTo>
                  <a:lnTo>
                    <a:pt x="60070" y="199301"/>
                  </a:lnTo>
                  <a:lnTo>
                    <a:pt x="60705" y="198412"/>
                  </a:lnTo>
                  <a:lnTo>
                    <a:pt x="22605" y="198412"/>
                  </a:lnTo>
                  <a:lnTo>
                    <a:pt x="14858" y="197345"/>
                  </a:lnTo>
                  <a:lnTo>
                    <a:pt x="7365" y="195275"/>
                  </a:lnTo>
                  <a:lnTo>
                    <a:pt x="5841" y="194678"/>
                  </a:lnTo>
                  <a:lnTo>
                    <a:pt x="5841" y="5562"/>
                  </a:lnTo>
                  <a:lnTo>
                    <a:pt x="60959" y="5562"/>
                  </a:lnTo>
                  <a:lnTo>
                    <a:pt x="60959" y="1244"/>
                  </a:lnTo>
                  <a:lnTo>
                    <a:pt x="59435" y="0"/>
                  </a:lnTo>
                  <a:close/>
                </a:path>
                <a:path w="60959" h="204470">
                  <a:moveTo>
                    <a:pt x="60959" y="5562"/>
                  </a:moveTo>
                  <a:lnTo>
                    <a:pt x="55244" y="5562"/>
                  </a:lnTo>
                  <a:lnTo>
                    <a:pt x="55244" y="194678"/>
                  </a:lnTo>
                  <a:lnTo>
                    <a:pt x="47116" y="197231"/>
                  </a:lnTo>
                  <a:lnTo>
                    <a:pt x="38734" y="198412"/>
                  </a:lnTo>
                  <a:lnTo>
                    <a:pt x="60705" y="198412"/>
                  </a:lnTo>
                  <a:lnTo>
                    <a:pt x="60959" y="198056"/>
                  </a:lnTo>
                  <a:lnTo>
                    <a:pt x="60959" y="556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677911" y="3640835"/>
              <a:ext cx="1176655" cy="405765"/>
            </a:xfrm>
            <a:custGeom>
              <a:avLst/>
              <a:gdLst/>
              <a:ahLst/>
              <a:cxnLst/>
              <a:rect l="l" t="t" r="r" b="b"/>
              <a:pathLst>
                <a:path w="1176654" h="405764">
                  <a:moveTo>
                    <a:pt x="384048" y="0"/>
                  </a:moveTo>
                  <a:lnTo>
                    <a:pt x="335376" y="1135"/>
                  </a:lnTo>
                  <a:lnTo>
                    <a:pt x="284939" y="4861"/>
                  </a:lnTo>
                  <a:lnTo>
                    <a:pt x="234253" y="11658"/>
                  </a:lnTo>
                  <a:lnTo>
                    <a:pt x="184836" y="22006"/>
                  </a:lnTo>
                  <a:lnTo>
                    <a:pt x="138207" y="36385"/>
                  </a:lnTo>
                  <a:lnTo>
                    <a:pt x="95883" y="55275"/>
                  </a:lnTo>
                  <a:lnTo>
                    <a:pt x="59383" y="79156"/>
                  </a:lnTo>
                  <a:lnTo>
                    <a:pt x="30223" y="108508"/>
                  </a:lnTo>
                  <a:lnTo>
                    <a:pt x="9923" y="143812"/>
                  </a:lnTo>
                  <a:lnTo>
                    <a:pt x="0" y="185547"/>
                  </a:lnTo>
                  <a:lnTo>
                    <a:pt x="21272" y="256861"/>
                  </a:lnTo>
                  <a:lnTo>
                    <a:pt x="54451" y="298770"/>
                  </a:lnTo>
                  <a:lnTo>
                    <a:pt x="123015" y="327596"/>
                  </a:lnTo>
                  <a:lnTo>
                    <a:pt x="250444" y="359663"/>
                  </a:lnTo>
                  <a:lnTo>
                    <a:pt x="307467" y="372398"/>
                  </a:lnTo>
                  <a:lnTo>
                    <a:pt x="361724" y="382889"/>
                  </a:lnTo>
                  <a:lnTo>
                    <a:pt x="413203" y="391240"/>
                  </a:lnTo>
                  <a:lnTo>
                    <a:pt x="461889" y="397555"/>
                  </a:lnTo>
                  <a:lnTo>
                    <a:pt x="507768" y="401938"/>
                  </a:lnTo>
                  <a:lnTo>
                    <a:pt x="550829" y="404492"/>
                  </a:lnTo>
                  <a:lnTo>
                    <a:pt x="591058" y="405320"/>
                  </a:lnTo>
                  <a:lnTo>
                    <a:pt x="630775" y="404421"/>
                  </a:lnTo>
                  <a:lnTo>
                    <a:pt x="700446" y="397589"/>
                  </a:lnTo>
                  <a:lnTo>
                    <a:pt x="771635" y="381380"/>
                  </a:lnTo>
                  <a:lnTo>
                    <a:pt x="825947" y="365596"/>
                  </a:lnTo>
                  <a:lnTo>
                    <a:pt x="888557" y="346125"/>
                  </a:lnTo>
                  <a:lnTo>
                    <a:pt x="954711" y="324551"/>
                  </a:lnTo>
                  <a:lnTo>
                    <a:pt x="1019653" y="302458"/>
                  </a:lnTo>
                  <a:lnTo>
                    <a:pt x="1078629" y="281428"/>
                  </a:lnTo>
                  <a:lnTo>
                    <a:pt x="1126884" y="263044"/>
                  </a:lnTo>
                  <a:lnTo>
                    <a:pt x="1172210" y="240550"/>
                  </a:lnTo>
                  <a:lnTo>
                    <a:pt x="1176062" y="208954"/>
                  </a:lnTo>
                  <a:lnTo>
                    <a:pt x="1170993" y="183480"/>
                  </a:lnTo>
                  <a:lnTo>
                    <a:pt x="1119908" y="127510"/>
                  </a:lnTo>
                  <a:lnTo>
                    <a:pt x="1063108" y="102744"/>
                  </a:lnTo>
                  <a:lnTo>
                    <a:pt x="978281" y="83947"/>
                  </a:lnTo>
                  <a:lnTo>
                    <a:pt x="910495" y="73610"/>
                  </a:lnTo>
                  <a:lnTo>
                    <a:pt x="847919" y="63676"/>
                  </a:lnTo>
                  <a:lnTo>
                    <a:pt x="737253" y="45290"/>
                  </a:lnTo>
                  <a:lnTo>
                    <a:pt x="603197" y="22429"/>
                  </a:lnTo>
                  <a:lnTo>
                    <a:pt x="565890" y="16338"/>
                  </a:lnTo>
                  <a:lnTo>
                    <a:pt x="500634" y="6857"/>
                  </a:lnTo>
                  <a:lnTo>
                    <a:pt x="447960" y="1952"/>
                  </a:lnTo>
                  <a:lnTo>
                    <a:pt x="417123" y="517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677911" y="3640870"/>
              <a:ext cx="1176062" cy="40539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674863" y="3636264"/>
              <a:ext cx="1181735" cy="413384"/>
            </a:xfrm>
            <a:custGeom>
              <a:avLst/>
              <a:gdLst/>
              <a:ahLst/>
              <a:cxnLst/>
              <a:rect l="l" t="t" r="r" b="b"/>
              <a:pathLst>
                <a:path w="1181734" h="413385">
                  <a:moveTo>
                    <a:pt x="386333" y="0"/>
                  </a:moveTo>
                  <a:lnTo>
                    <a:pt x="337618" y="1146"/>
                  </a:lnTo>
                  <a:lnTo>
                    <a:pt x="287165" y="4909"/>
                  </a:lnTo>
                  <a:lnTo>
                    <a:pt x="236457" y="11776"/>
                  </a:lnTo>
                  <a:lnTo>
                    <a:pt x="186975" y="22233"/>
                  </a:lnTo>
                  <a:lnTo>
                    <a:pt x="140202" y="36767"/>
                  </a:lnTo>
                  <a:lnTo>
                    <a:pt x="97618" y="55863"/>
                  </a:lnTo>
                  <a:lnTo>
                    <a:pt x="60705" y="80010"/>
                  </a:lnTo>
                  <a:lnTo>
                    <a:pt x="18113" y="129413"/>
                  </a:lnTo>
                  <a:lnTo>
                    <a:pt x="0" y="189484"/>
                  </a:lnTo>
                  <a:lnTo>
                    <a:pt x="0" y="190373"/>
                  </a:lnTo>
                  <a:lnTo>
                    <a:pt x="30621" y="244025"/>
                  </a:lnTo>
                  <a:lnTo>
                    <a:pt x="61334" y="276016"/>
                  </a:lnTo>
                  <a:lnTo>
                    <a:pt x="106748" y="309428"/>
                  </a:lnTo>
                  <a:lnTo>
                    <a:pt x="169530" y="340879"/>
                  </a:lnTo>
                  <a:lnTo>
                    <a:pt x="252349" y="366991"/>
                  </a:lnTo>
                  <a:lnTo>
                    <a:pt x="306412" y="379143"/>
                  </a:lnTo>
                  <a:lnTo>
                    <a:pt x="358997" y="389437"/>
                  </a:lnTo>
                  <a:lnTo>
                    <a:pt x="409966" y="397868"/>
                  </a:lnTo>
                  <a:lnTo>
                    <a:pt x="459177" y="404434"/>
                  </a:lnTo>
                  <a:lnTo>
                    <a:pt x="506491" y="409128"/>
                  </a:lnTo>
                  <a:lnTo>
                    <a:pt x="551768" y="411948"/>
                  </a:lnTo>
                  <a:lnTo>
                    <a:pt x="597661" y="412940"/>
                  </a:lnTo>
                  <a:lnTo>
                    <a:pt x="602995" y="412940"/>
                  </a:lnTo>
                  <a:lnTo>
                    <a:pt x="635863" y="412085"/>
                  </a:lnTo>
                  <a:lnTo>
                    <a:pt x="668670" y="409527"/>
                  </a:lnTo>
                  <a:lnTo>
                    <a:pt x="687136" y="407123"/>
                  </a:lnTo>
                  <a:lnTo>
                    <a:pt x="594486" y="407123"/>
                  </a:lnTo>
                  <a:lnTo>
                    <a:pt x="551692" y="406183"/>
                  </a:lnTo>
                  <a:lnTo>
                    <a:pt x="506688" y="403367"/>
                  </a:lnTo>
                  <a:lnTo>
                    <a:pt x="459626" y="398682"/>
                  </a:lnTo>
                  <a:lnTo>
                    <a:pt x="410660" y="392136"/>
                  </a:lnTo>
                  <a:lnTo>
                    <a:pt x="359944" y="383736"/>
                  </a:lnTo>
                  <a:lnTo>
                    <a:pt x="307630" y="373489"/>
                  </a:lnTo>
                  <a:lnTo>
                    <a:pt x="253872" y="361403"/>
                  </a:lnTo>
                  <a:lnTo>
                    <a:pt x="174606" y="336686"/>
                  </a:lnTo>
                  <a:lnTo>
                    <a:pt x="113952" y="307021"/>
                  </a:lnTo>
                  <a:lnTo>
                    <a:pt x="69513" y="275407"/>
                  </a:lnTo>
                  <a:lnTo>
                    <a:pt x="38892" y="244847"/>
                  </a:lnTo>
                  <a:lnTo>
                    <a:pt x="9517" y="198885"/>
                  </a:lnTo>
                  <a:lnTo>
                    <a:pt x="5968" y="189484"/>
                  </a:lnTo>
                  <a:lnTo>
                    <a:pt x="11864" y="159466"/>
                  </a:lnTo>
                  <a:lnTo>
                    <a:pt x="41134" y="106955"/>
                  </a:lnTo>
                  <a:lnTo>
                    <a:pt x="99597" y="61519"/>
                  </a:lnTo>
                  <a:lnTo>
                    <a:pt x="140908" y="43029"/>
                  </a:lnTo>
                  <a:lnTo>
                    <a:pt x="186883" y="28738"/>
                  </a:lnTo>
                  <a:lnTo>
                    <a:pt x="236081" y="18272"/>
                  </a:lnTo>
                  <a:lnTo>
                    <a:pt x="287062" y="11258"/>
                  </a:lnTo>
                  <a:lnTo>
                    <a:pt x="338389" y="7324"/>
                  </a:lnTo>
                  <a:lnTo>
                    <a:pt x="388619" y="6096"/>
                  </a:lnTo>
                  <a:lnTo>
                    <a:pt x="495916" y="6096"/>
                  </a:lnTo>
                  <a:lnTo>
                    <a:pt x="478899" y="4179"/>
                  </a:lnTo>
                  <a:lnTo>
                    <a:pt x="450643" y="1968"/>
                  </a:lnTo>
                  <a:lnTo>
                    <a:pt x="419602" y="519"/>
                  </a:lnTo>
                  <a:lnTo>
                    <a:pt x="386333" y="0"/>
                  </a:lnTo>
                  <a:close/>
                </a:path>
                <a:path w="1181734" h="413385">
                  <a:moveTo>
                    <a:pt x="495916" y="6096"/>
                  </a:moveTo>
                  <a:lnTo>
                    <a:pt x="388619" y="6096"/>
                  </a:lnTo>
                  <a:lnTo>
                    <a:pt x="419824" y="6558"/>
                  </a:lnTo>
                  <a:lnTo>
                    <a:pt x="449564" y="7889"/>
                  </a:lnTo>
                  <a:lnTo>
                    <a:pt x="503174" y="12827"/>
                  </a:lnTo>
                  <a:lnTo>
                    <a:pt x="580691" y="24241"/>
                  </a:lnTo>
                  <a:lnTo>
                    <a:pt x="811736" y="63500"/>
                  </a:lnTo>
                  <a:lnTo>
                    <a:pt x="981075" y="89916"/>
                  </a:lnTo>
                  <a:lnTo>
                    <a:pt x="1044886" y="102824"/>
                  </a:lnTo>
                  <a:lnTo>
                    <a:pt x="1096375" y="120411"/>
                  </a:lnTo>
                  <a:lnTo>
                    <a:pt x="1135362" y="142690"/>
                  </a:lnTo>
                  <a:lnTo>
                    <a:pt x="1170352" y="186067"/>
                  </a:lnTo>
                  <a:lnTo>
                    <a:pt x="1176234" y="222207"/>
                  </a:lnTo>
                  <a:lnTo>
                    <a:pt x="1173352" y="240576"/>
                  </a:lnTo>
                  <a:lnTo>
                    <a:pt x="1173099" y="241833"/>
                  </a:lnTo>
                  <a:lnTo>
                    <a:pt x="1172717" y="242773"/>
                  </a:lnTo>
                  <a:lnTo>
                    <a:pt x="1172717" y="243674"/>
                  </a:lnTo>
                  <a:lnTo>
                    <a:pt x="1124470" y="266385"/>
                  </a:lnTo>
                  <a:lnTo>
                    <a:pt x="1076663" y="284513"/>
                  </a:lnTo>
                  <a:lnTo>
                    <a:pt x="1018875" y="305162"/>
                  </a:lnTo>
                  <a:lnTo>
                    <a:pt x="955461" y="326835"/>
                  </a:lnTo>
                  <a:lnTo>
                    <a:pt x="890777" y="348035"/>
                  </a:lnTo>
                  <a:lnTo>
                    <a:pt x="829179" y="367264"/>
                  </a:lnTo>
                  <a:lnTo>
                    <a:pt x="775022" y="383027"/>
                  </a:lnTo>
                  <a:lnTo>
                    <a:pt x="732662" y="393827"/>
                  </a:lnTo>
                  <a:lnTo>
                    <a:pt x="668242" y="403813"/>
                  </a:lnTo>
                  <a:lnTo>
                    <a:pt x="594486" y="407123"/>
                  </a:lnTo>
                  <a:lnTo>
                    <a:pt x="687136" y="407123"/>
                  </a:lnTo>
                  <a:lnTo>
                    <a:pt x="733678" y="399351"/>
                  </a:lnTo>
                  <a:lnTo>
                    <a:pt x="772596" y="389437"/>
                  </a:lnTo>
                  <a:lnTo>
                    <a:pt x="821776" y="375176"/>
                  </a:lnTo>
                  <a:lnTo>
                    <a:pt x="877422" y="357940"/>
                  </a:lnTo>
                  <a:lnTo>
                    <a:pt x="935354" y="339207"/>
                  </a:lnTo>
                  <a:lnTo>
                    <a:pt x="991488" y="320433"/>
                  </a:lnTo>
                  <a:lnTo>
                    <a:pt x="1028807" y="307570"/>
                  </a:lnTo>
                  <a:lnTo>
                    <a:pt x="1093537" y="284150"/>
                  </a:lnTo>
                  <a:lnTo>
                    <a:pt x="1152975" y="260346"/>
                  </a:lnTo>
                  <a:lnTo>
                    <a:pt x="1178050" y="243674"/>
                  </a:lnTo>
                  <a:lnTo>
                    <a:pt x="1178305" y="243078"/>
                  </a:lnTo>
                  <a:lnTo>
                    <a:pt x="1178559" y="241833"/>
                  </a:lnTo>
                  <a:lnTo>
                    <a:pt x="1181718" y="222158"/>
                  </a:lnTo>
                  <a:lnTo>
                    <a:pt x="1180607" y="202647"/>
                  </a:lnTo>
                  <a:lnTo>
                    <a:pt x="1165986" y="166243"/>
                  </a:lnTo>
                  <a:lnTo>
                    <a:pt x="1138920" y="138459"/>
                  </a:lnTo>
                  <a:lnTo>
                    <a:pt x="1098994" y="115522"/>
                  </a:lnTo>
                  <a:lnTo>
                    <a:pt x="1046400" y="97466"/>
                  </a:lnTo>
                  <a:lnTo>
                    <a:pt x="981328" y="84328"/>
                  </a:lnTo>
                  <a:lnTo>
                    <a:pt x="763660" y="49520"/>
                  </a:lnTo>
                  <a:lnTo>
                    <a:pt x="581421" y="18542"/>
                  </a:lnTo>
                  <a:lnTo>
                    <a:pt x="540644" y="12096"/>
                  </a:lnTo>
                  <a:lnTo>
                    <a:pt x="503808" y="6985"/>
                  </a:lnTo>
                  <a:lnTo>
                    <a:pt x="495916" y="609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688579" y="3761232"/>
              <a:ext cx="1165225" cy="285115"/>
            </a:xfrm>
            <a:custGeom>
              <a:avLst/>
              <a:gdLst/>
              <a:ahLst/>
              <a:cxnLst/>
              <a:rect l="l" t="t" r="r" b="b"/>
              <a:pathLst>
                <a:path w="1165225" h="285114">
                  <a:moveTo>
                    <a:pt x="0" y="87503"/>
                  </a:moveTo>
                  <a:lnTo>
                    <a:pt x="35635" y="135118"/>
                  </a:lnTo>
                  <a:lnTo>
                    <a:pt x="67548" y="163160"/>
                  </a:lnTo>
                  <a:lnTo>
                    <a:pt x="111176" y="191250"/>
                  </a:lnTo>
                  <a:lnTo>
                    <a:pt x="168260" y="217309"/>
                  </a:lnTo>
                  <a:lnTo>
                    <a:pt x="240538" y="239255"/>
                  </a:lnTo>
                  <a:lnTo>
                    <a:pt x="297560" y="252010"/>
                  </a:lnTo>
                  <a:lnTo>
                    <a:pt x="351812" y="262510"/>
                  </a:lnTo>
                  <a:lnTo>
                    <a:pt x="403277" y="270863"/>
                  </a:lnTo>
                  <a:lnTo>
                    <a:pt x="451935" y="277174"/>
                  </a:lnTo>
                  <a:lnTo>
                    <a:pt x="497770" y="281551"/>
                  </a:lnTo>
                  <a:lnTo>
                    <a:pt x="540763" y="284098"/>
                  </a:lnTo>
                  <a:lnTo>
                    <a:pt x="580898" y="284924"/>
                  </a:lnTo>
                  <a:lnTo>
                    <a:pt x="620615" y="284026"/>
                  </a:lnTo>
                  <a:lnTo>
                    <a:pt x="690286" y="277214"/>
                  </a:lnTo>
                  <a:lnTo>
                    <a:pt x="761433" y="260938"/>
                  </a:lnTo>
                  <a:lnTo>
                    <a:pt x="815702" y="245092"/>
                  </a:lnTo>
                  <a:lnTo>
                    <a:pt x="878270" y="225587"/>
                  </a:lnTo>
                  <a:lnTo>
                    <a:pt x="925741" y="210083"/>
                  </a:lnTo>
                  <a:lnTo>
                    <a:pt x="515366" y="210083"/>
                  </a:lnTo>
                  <a:lnTo>
                    <a:pt x="475122" y="209254"/>
                  </a:lnTo>
                  <a:lnTo>
                    <a:pt x="432017" y="206699"/>
                  </a:lnTo>
                  <a:lnTo>
                    <a:pt x="386067" y="202312"/>
                  </a:lnTo>
                  <a:lnTo>
                    <a:pt x="337286" y="195989"/>
                  </a:lnTo>
                  <a:lnTo>
                    <a:pt x="285690" y="187624"/>
                  </a:lnTo>
                  <a:lnTo>
                    <a:pt x="231295" y="177113"/>
                  </a:lnTo>
                  <a:lnTo>
                    <a:pt x="174117" y="164350"/>
                  </a:lnTo>
                  <a:lnTo>
                    <a:pt x="117961" y="148333"/>
                  </a:lnTo>
                  <a:lnTo>
                    <a:pt x="70723" y="129522"/>
                  </a:lnTo>
                  <a:lnTo>
                    <a:pt x="31652" y="108913"/>
                  </a:lnTo>
                  <a:lnTo>
                    <a:pt x="0" y="87503"/>
                  </a:lnTo>
                  <a:close/>
                </a:path>
                <a:path w="1165225" h="285114">
                  <a:moveTo>
                    <a:pt x="1097406" y="0"/>
                  </a:moveTo>
                  <a:lnTo>
                    <a:pt x="1098861" y="11295"/>
                  </a:lnTo>
                  <a:lnTo>
                    <a:pt x="1099042" y="22637"/>
                  </a:lnTo>
                  <a:lnTo>
                    <a:pt x="1097960" y="33932"/>
                  </a:lnTo>
                  <a:lnTo>
                    <a:pt x="1050218" y="67601"/>
                  </a:lnTo>
                  <a:lnTo>
                    <a:pt x="1001973" y="86007"/>
                  </a:lnTo>
                  <a:lnTo>
                    <a:pt x="943032" y="107071"/>
                  </a:lnTo>
                  <a:lnTo>
                    <a:pt x="878142" y="129210"/>
                  </a:lnTo>
                  <a:lnTo>
                    <a:pt x="812052" y="150843"/>
                  </a:lnTo>
                  <a:lnTo>
                    <a:pt x="749508" y="170388"/>
                  </a:lnTo>
                  <a:lnTo>
                    <a:pt x="695258" y="186263"/>
                  </a:lnTo>
                  <a:lnTo>
                    <a:pt x="654050" y="196888"/>
                  </a:lnTo>
                  <a:lnTo>
                    <a:pt x="591185" y="206614"/>
                  </a:lnTo>
                  <a:lnTo>
                    <a:pt x="515366" y="210083"/>
                  </a:lnTo>
                  <a:lnTo>
                    <a:pt x="925741" y="210083"/>
                  </a:lnTo>
                  <a:lnTo>
                    <a:pt x="1009282" y="181889"/>
                  </a:lnTo>
                  <a:lnTo>
                    <a:pt x="1068215" y="160844"/>
                  </a:lnTo>
                  <a:lnTo>
                    <a:pt x="1116428" y="142431"/>
                  </a:lnTo>
                  <a:lnTo>
                    <a:pt x="1161669" y="119799"/>
                  </a:lnTo>
                  <a:lnTo>
                    <a:pt x="1164951" y="102689"/>
                  </a:lnTo>
                  <a:lnTo>
                    <a:pt x="1163447" y="72696"/>
                  </a:lnTo>
                  <a:lnTo>
                    <a:pt x="1144988" y="36304"/>
                  </a:lnTo>
                  <a:lnTo>
                    <a:pt x="109740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684007" y="3758184"/>
              <a:ext cx="1172210" cy="291465"/>
            </a:xfrm>
            <a:custGeom>
              <a:avLst/>
              <a:gdLst/>
              <a:ahLst/>
              <a:cxnLst/>
              <a:rect l="l" t="t" r="r" b="b"/>
              <a:pathLst>
                <a:path w="1172209" h="291464">
                  <a:moveTo>
                    <a:pt x="4699" y="87248"/>
                  </a:moveTo>
                  <a:lnTo>
                    <a:pt x="1905" y="87248"/>
                  </a:lnTo>
                  <a:lnTo>
                    <a:pt x="0" y="89915"/>
                  </a:lnTo>
                  <a:lnTo>
                    <a:pt x="1777" y="91947"/>
                  </a:lnTo>
                  <a:lnTo>
                    <a:pt x="16234" y="114900"/>
                  </a:lnTo>
                  <a:lnTo>
                    <a:pt x="71310" y="169737"/>
                  </a:lnTo>
                  <a:lnTo>
                    <a:pt x="115231" y="197735"/>
                  </a:lnTo>
                  <a:lnTo>
                    <a:pt x="172275" y="223528"/>
                  </a:lnTo>
                  <a:lnTo>
                    <a:pt x="244094" y="245173"/>
                  </a:lnTo>
                  <a:lnTo>
                    <a:pt x="298102" y="257299"/>
                  </a:lnTo>
                  <a:lnTo>
                    <a:pt x="350634" y="267570"/>
                  </a:lnTo>
                  <a:lnTo>
                    <a:pt x="401548" y="275983"/>
                  </a:lnTo>
                  <a:lnTo>
                    <a:pt x="450704" y="282534"/>
                  </a:lnTo>
                  <a:lnTo>
                    <a:pt x="497964" y="287217"/>
                  </a:lnTo>
                  <a:lnTo>
                    <a:pt x="543186" y="290031"/>
                  </a:lnTo>
                  <a:lnTo>
                    <a:pt x="589026" y="291020"/>
                  </a:lnTo>
                  <a:lnTo>
                    <a:pt x="594487" y="291020"/>
                  </a:lnTo>
                  <a:lnTo>
                    <a:pt x="627389" y="290167"/>
                  </a:lnTo>
                  <a:lnTo>
                    <a:pt x="660161" y="287615"/>
                  </a:lnTo>
                  <a:lnTo>
                    <a:pt x="677238" y="285394"/>
                  </a:lnTo>
                  <a:lnTo>
                    <a:pt x="585977" y="285394"/>
                  </a:lnTo>
                  <a:lnTo>
                    <a:pt x="543237" y="284446"/>
                  </a:lnTo>
                  <a:lnTo>
                    <a:pt x="498285" y="281611"/>
                  </a:lnTo>
                  <a:lnTo>
                    <a:pt x="451270" y="276903"/>
                  </a:lnTo>
                  <a:lnTo>
                    <a:pt x="402345" y="270336"/>
                  </a:lnTo>
                  <a:lnTo>
                    <a:pt x="351661" y="261922"/>
                  </a:lnTo>
                  <a:lnTo>
                    <a:pt x="299368" y="251676"/>
                  </a:lnTo>
                  <a:lnTo>
                    <a:pt x="245618" y="239610"/>
                  </a:lnTo>
                  <a:lnTo>
                    <a:pt x="180649" y="220395"/>
                  </a:lnTo>
                  <a:lnTo>
                    <a:pt x="127907" y="197796"/>
                  </a:lnTo>
                  <a:lnTo>
                    <a:pt x="86137" y="173196"/>
                  </a:lnTo>
                  <a:lnTo>
                    <a:pt x="54083" y="147978"/>
                  </a:lnTo>
                  <a:lnTo>
                    <a:pt x="14097" y="101218"/>
                  </a:lnTo>
                  <a:lnTo>
                    <a:pt x="25537" y="101218"/>
                  </a:lnTo>
                  <a:lnTo>
                    <a:pt x="6096" y="88264"/>
                  </a:lnTo>
                  <a:lnTo>
                    <a:pt x="5461" y="87502"/>
                  </a:lnTo>
                  <a:lnTo>
                    <a:pt x="4699" y="87248"/>
                  </a:lnTo>
                  <a:close/>
                </a:path>
                <a:path w="1172209" h="291464">
                  <a:moveTo>
                    <a:pt x="1115024" y="8381"/>
                  </a:moveTo>
                  <a:lnTo>
                    <a:pt x="1105662" y="8381"/>
                  </a:lnTo>
                  <a:lnTo>
                    <a:pt x="1146617" y="40454"/>
                  </a:lnTo>
                  <a:lnTo>
                    <a:pt x="1164129" y="72461"/>
                  </a:lnTo>
                  <a:lnTo>
                    <a:pt x="1167044" y="100098"/>
                  </a:lnTo>
                  <a:lnTo>
                    <a:pt x="1164209" y="119062"/>
                  </a:lnTo>
                  <a:lnTo>
                    <a:pt x="1163827" y="120307"/>
                  </a:lnTo>
                  <a:lnTo>
                    <a:pt x="1163574" y="121259"/>
                  </a:lnTo>
                  <a:lnTo>
                    <a:pt x="1163574" y="122148"/>
                  </a:lnTo>
                  <a:lnTo>
                    <a:pt x="1148771" y="130803"/>
                  </a:lnTo>
                  <a:lnTo>
                    <a:pt x="1067533" y="163022"/>
                  </a:lnTo>
                  <a:lnTo>
                    <a:pt x="1009796" y="183613"/>
                  </a:lnTo>
                  <a:lnTo>
                    <a:pt x="946445" y="205211"/>
                  </a:lnTo>
                  <a:lnTo>
                    <a:pt x="881831" y="226329"/>
                  </a:lnTo>
                  <a:lnTo>
                    <a:pt x="820302" y="245482"/>
                  </a:lnTo>
                  <a:lnTo>
                    <a:pt x="766209" y="261182"/>
                  </a:lnTo>
                  <a:lnTo>
                    <a:pt x="723900" y="271945"/>
                  </a:lnTo>
                  <a:lnTo>
                    <a:pt x="659606" y="282046"/>
                  </a:lnTo>
                  <a:lnTo>
                    <a:pt x="585977" y="285394"/>
                  </a:lnTo>
                  <a:lnTo>
                    <a:pt x="677238" y="285394"/>
                  </a:lnTo>
                  <a:lnTo>
                    <a:pt x="725170" y="277456"/>
                  </a:lnTo>
                  <a:lnTo>
                    <a:pt x="764023" y="267460"/>
                  </a:lnTo>
                  <a:lnTo>
                    <a:pt x="813253" y="253175"/>
                  </a:lnTo>
                  <a:lnTo>
                    <a:pt x="868785" y="235987"/>
                  </a:lnTo>
                  <a:lnTo>
                    <a:pt x="926549" y="217279"/>
                  </a:lnTo>
                  <a:lnTo>
                    <a:pt x="1019770" y="185607"/>
                  </a:lnTo>
                  <a:lnTo>
                    <a:pt x="1084413" y="162363"/>
                  </a:lnTo>
                  <a:lnTo>
                    <a:pt x="1143813" y="138776"/>
                  </a:lnTo>
                  <a:lnTo>
                    <a:pt x="1169035" y="121259"/>
                  </a:lnTo>
                  <a:lnTo>
                    <a:pt x="1169416" y="120014"/>
                  </a:lnTo>
                  <a:lnTo>
                    <a:pt x="1171789" y="83909"/>
                  </a:lnTo>
                  <a:lnTo>
                    <a:pt x="1161446" y="51863"/>
                  </a:lnTo>
                  <a:lnTo>
                    <a:pt x="1138483" y="23985"/>
                  </a:lnTo>
                  <a:lnTo>
                    <a:pt x="1115024" y="8381"/>
                  </a:lnTo>
                  <a:close/>
                </a:path>
                <a:path w="1172209" h="291464">
                  <a:moveTo>
                    <a:pt x="25537" y="101218"/>
                  </a:moveTo>
                  <a:lnTo>
                    <a:pt x="14097" y="101218"/>
                  </a:lnTo>
                  <a:lnTo>
                    <a:pt x="48857" y="122727"/>
                  </a:lnTo>
                  <a:lnTo>
                    <a:pt x="87868" y="141492"/>
                  </a:lnTo>
                  <a:lnTo>
                    <a:pt x="130950" y="157420"/>
                  </a:lnTo>
                  <a:lnTo>
                    <a:pt x="177926" y="170421"/>
                  </a:lnTo>
                  <a:lnTo>
                    <a:pt x="231949" y="182486"/>
                  </a:lnTo>
                  <a:lnTo>
                    <a:pt x="284511" y="192732"/>
                  </a:lnTo>
                  <a:lnTo>
                    <a:pt x="335461" y="201146"/>
                  </a:lnTo>
                  <a:lnTo>
                    <a:pt x="384644" y="207714"/>
                  </a:lnTo>
                  <a:lnTo>
                    <a:pt x="431908" y="212422"/>
                  </a:lnTo>
                  <a:lnTo>
                    <a:pt x="477099" y="215256"/>
                  </a:lnTo>
                  <a:lnTo>
                    <a:pt x="520065" y="216204"/>
                  </a:lnTo>
                  <a:lnTo>
                    <a:pt x="558295" y="215370"/>
                  </a:lnTo>
                  <a:lnTo>
                    <a:pt x="594264" y="212855"/>
                  </a:lnTo>
                  <a:lnTo>
                    <a:pt x="612833" y="210527"/>
                  </a:lnTo>
                  <a:lnTo>
                    <a:pt x="519302" y="210527"/>
                  </a:lnTo>
                  <a:lnTo>
                    <a:pt x="476610" y="209586"/>
                  </a:lnTo>
                  <a:lnTo>
                    <a:pt x="431693" y="206769"/>
                  </a:lnTo>
                  <a:lnTo>
                    <a:pt x="384708" y="202086"/>
                  </a:lnTo>
                  <a:lnTo>
                    <a:pt x="335811" y="195548"/>
                  </a:lnTo>
                  <a:lnTo>
                    <a:pt x="285156" y="187166"/>
                  </a:lnTo>
                  <a:lnTo>
                    <a:pt x="232899" y="176949"/>
                  </a:lnTo>
                  <a:lnTo>
                    <a:pt x="179197" y="164909"/>
                  </a:lnTo>
                  <a:lnTo>
                    <a:pt x="128700" y="150551"/>
                  </a:lnTo>
                  <a:lnTo>
                    <a:pt x="82883" y="132940"/>
                  </a:lnTo>
                  <a:lnTo>
                    <a:pt x="41947" y="112152"/>
                  </a:lnTo>
                  <a:lnTo>
                    <a:pt x="25537" y="101218"/>
                  </a:lnTo>
                  <a:close/>
                </a:path>
                <a:path w="1172209" h="291464">
                  <a:moveTo>
                    <a:pt x="1102233" y="0"/>
                  </a:moveTo>
                  <a:lnTo>
                    <a:pt x="1101217" y="0"/>
                  </a:lnTo>
                  <a:lnTo>
                    <a:pt x="1100455" y="253"/>
                  </a:lnTo>
                  <a:lnTo>
                    <a:pt x="1099947" y="761"/>
                  </a:lnTo>
                  <a:lnTo>
                    <a:pt x="1098931" y="1269"/>
                  </a:lnTo>
                  <a:lnTo>
                    <a:pt x="1098677" y="2539"/>
                  </a:lnTo>
                  <a:lnTo>
                    <a:pt x="1098931" y="3428"/>
                  </a:lnTo>
                  <a:lnTo>
                    <a:pt x="1100246" y="13654"/>
                  </a:lnTo>
                  <a:lnTo>
                    <a:pt x="1100398" y="23985"/>
                  </a:lnTo>
                  <a:lnTo>
                    <a:pt x="1099448" y="34057"/>
                  </a:lnTo>
                  <a:lnTo>
                    <a:pt x="1097407" y="44068"/>
                  </a:lnTo>
                  <a:lnTo>
                    <a:pt x="1097152" y="45211"/>
                  </a:lnTo>
                  <a:lnTo>
                    <a:pt x="1096899" y="46481"/>
                  </a:lnTo>
                  <a:lnTo>
                    <a:pt x="1096899" y="47116"/>
                  </a:lnTo>
                  <a:lnTo>
                    <a:pt x="1082193" y="55798"/>
                  </a:lnTo>
                  <a:lnTo>
                    <a:pt x="1001014" y="88040"/>
                  </a:lnTo>
                  <a:lnTo>
                    <a:pt x="943269" y="108640"/>
                  </a:lnTo>
                  <a:lnTo>
                    <a:pt x="879909" y="130251"/>
                  </a:lnTo>
                  <a:lnTo>
                    <a:pt x="815297" y="151392"/>
                  </a:lnTo>
                  <a:lnTo>
                    <a:pt x="753799" y="170583"/>
                  </a:lnTo>
                  <a:lnTo>
                    <a:pt x="699780" y="186344"/>
                  </a:lnTo>
                  <a:lnTo>
                    <a:pt x="657606" y="197192"/>
                  </a:lnTo>
                  <a:lnTo>
                    <a:pt x="593074" y="207194"/>
                  </a:lnTo>
                  <a:lnTo>
                    <a:pt x="519302" y="210527"/>
                  </a:lnTo>
                  <a:lnTo>
                    <a:pt x="612833" y="210527"/>
                  </a:lnTo>
                  <a:lnTo>
                    <a:pt x="659130" y="202704"/>
                  </a:lnTo>
                  <a:lnTo>
                    <a:pt x="697924" y="192846"/>
                  </a:lnTo>
                  <a:lnTo>
                    <a:pt x="747137" y="178595"/>
                  </a:lnTo>
                  <a:lnTo>
                    <a:pt x="802709" y="161400"/>
                  </a:lnTo>
                  <a:lnTo>
                    <a:pt x="860578" y="142711"/>
                  </a:lnTo>
                  <a:lnTo>
                    <a:pt x="916686" y="123977"/>
                  </a:lnTo>
                  <a:lnTo>
                    <a:pt x="987806" y="99094"/>
                  </a:lnTo>
                  <a:lnTo>
                    <a:pt x="1044828" y="77850"/>
                  </a:lnTo>
                  <a:lnTo>
                    <a:pt x="1094867" y="55911"/>
                  </a:lnTo>
                  <a:lnTo>
                    <a:pt x="1102614" y="48640"/>
                  </a:lnTo>
                  <a:lnTo>
                    <a:pt x="1102614" y="48005"/>
                  </a:lnTo>
                  <a:lnTo>
                    <a:pt x="1102995" y="46735"/>
                  </a:lnTo>
                  <a:lnTo>
                    <a:pt x="1105197" y="36456"/>
                  </a:lnTo>
                  <a:lnTo>
                    <a:pt x="1106265" y="27177"/>
                  </a:lnTo>
                  <a:lnTo>
                    <a:pt x="1106427" y="17803"/>
                  </a:lnTo>
                  <a:lnTo>
                    <a:pt x="1105662" y="8381"/>
                  </a:lnTo>
                  <a:lnTo>
                    <a:pt x="1115024" y="8381"/>
                  </a:lnTo>
                  <a:lnTo>
                    <a:pt x="1102614" y="126"/>
                  </a:lnTo>
                  <a:lnTo>
                    <a:pt x="1102233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688579" y="3761232"/>
              <a:ext cx="1164951" cy="28492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126233" y="3241548"/>
              <a:ext cx="812165" cy="608330"/>
            </a:xfrm>
            <a:custGeom>
              <a:avLst/>
              <a:gdLst/>
              <a:ahLst/>
              <a:cxnLst/>
              <a:rect l="l" t="t" r="r" b="b"/>
              <a:pathLst>
                <a:path w="812165" h="608329">
                  <a:moveTo>
                    <a:pt x="708320" y="471804"/>
                  </a:moveTo>
                  <a:lnTo>
                    <a:pt x="49518" y="471804"/>
                  </a:lnTo>
                  <a:lnTo>
                    <a:pt x="206188" y="502977"/>
                  </a:lnTo>
                  <a:lnTo>
                    <a:pt x="299898" y="520207"/>
                  </a:lnTo>
                  <a:lnTo>
                    <a:pt x="367986" y="529651"/>
                  </a:lnTo>
                  <a:lnTo>
                    <a:pt x="447790" y="537463"/>
                  </a:lnTo>
                  <a:lnTo>
                    <a:pt x="520088" y="562941"/>
                  </a:lnTo>
                  <a:lnTo>
                    <a:pt x="562788" y="576024"/>
                  </a:lnTo>
                  <a:lnTo>
                    <a:pt x="592629" y="580844"/>
                  </a:lnTo>
                  <a:lnTo>
                    <a:pt x="626352" y="581532"/>
                  </a:lnTo>
                  <a:lnTo>
                    <a:pt x="626987" y="581532"/>
                  </a:lnTo>
                  <a:lnTo>
                    <a:pt x="640748" y="596899"/>
                  </a:lnTo>
                  <a:lnTo>
                    <a:pt x="649259" y="604758"/>
                  </a:lnTo>
                  <a:lnTo>
                    <a:pt x="656151" y="607661"/>
                  </a:lnTo>
                  <a:lnTo>
                    <a:pt x="664960" y="608076"/>
                  </a:lnTo>
                  <a:lnTo>
                    <a:pt x="669913" y="608076"/>
                  </a:lnTo>
                  <a:lnTo>
                    <a:pt x="673850" y="605027"/>
                  </a:lnTo>
                  <a:lnTo>
                    <a:pt x="675629" y="596878"/>
                  </a:lnTo>
                  <a:lnTo>
                    <a:pt x="677110" y="575478"/>
                  </a:lnTo>
                  <a:lnTo>
                    <a:pt x="674056" y="559927"/>
                  </a:lnTo>
                  <a:lnTo>
                    <a:pt x="669788" y="550447"/>
                  </a:lnTo>
                  <a:lnTo>
                    <a:pt x="667627" y="547242"/>
                  </a:lnTo>
                  <a:lnTo>
                    <a:pt x="708320" y="471804"/>
                  </a:lnTo>
                  <a:close/>
                </a:path>
                <a:path w="812165" h="608329">
                  <a:moveTo>
                    <a:pt x="89523" y="14858"/>
                  </a:moveTo>
                  <a:lnTo>
                    <a:pt x="80252" y="14858"/>
                  </a:lnTo>
                  <a:lnTo>
                    <a:pt x="76950" y="17652"/>
                  </a:lnTo>
                  <a:lnTo>
                    <a:pt x="74029" y="26034"/>
                  </a:lnTo>
                  <a:lnTo>
                    <a:pt x="71169" y="37534"/>
                  </a:lnTo>
                  <a:lnTo>
                    <a:pt x="70393" y="49355"/>
                  </a:lnTo>
                  <a:lnTo>
                    <a:pt x="71689" y="61200"/>
                  </a:lnTo>
                  <a:lnTo>
                    <a:pt x="75045" y="72770"/>
                  </a:lnTo>
                  <a:lnTo>
                    <a:pt x="24042" y="201973"/>
                  </a:lnTo>
                  <a:lnTo>
                    <a:pt x="877" y="283432"/>
                  </a:lnTo>
                  <a:lnTo>
                    <a:pt x="0" y="351698"/>
                  </a:lnTo>
                  <a:lnTo>
                    <a:pt x="15863" y="441324"/>
                  </a:lnTo>
                  <a:lnTo>
                    <a:pt x="8042" y="455414"/>
                  </a:lnTo>
                  <a:lnTo>
                    <a:pt x="5210" y="464026"/>
                  </a:lnTo>
                  <a:lnTo>
                    <a:pt x="7165" y="470685"/>
                  </a:lnTo>
                  <a:lnTo>
                    <a:pt x="13704" y="478916"/>
                  </a:lnTo>
                  <a:lnTo>
                    <a:pt x="16752" y="482218"/>
                  </a:lnTo>
                  <a:lnTo>
                    <a:pt x="20435" y="483488"/>
                  </a:lnTo>
                  <a:lnTo>
                    <a:pt x="24245" y="483488"/>
                  </a:lnTo>
                  <a:lnTo>
                    <a:pt x="33176" y="481663"/>
                  </a:lnTo>
                  <a:lnTo>
                    <a:pt x="41310" y="477647"/>
                  </a:lnTo>
                  <a:lnTo>
                    <a:pt x="47230" y="473630"/>
                  </a:lnTo>
                  <a:lnTo>
                    <a:pt x="49518" y="471804"/>
                  </a:lnTo>
                  <a:lnTo>
                    <a:pt x="708320" y="471804"/>
                  </a:lnTo>
                  <a:lnTo>
                    <a:pt x="737588" y="407225"/>
                  </a:lnTo>
                  <a:lnTo>
                    <a:pt x="750976" y="352468"/>
                  </a:lnTo>
                  <a:lnTo>
                    <a:pt x="761734" y="273684"/>
                  </a:lnTo>
                  <a:lnTo>
                    <a:pt x="771003" y="204495"/>
                  </a:lnTo>
                  <a:lnTo>
                    <a:pt x="776545" y="168798"/>
                  </a:lnTo>
                  <a:lnTo>
                    <a:pt x="779254" y="155509"/>
                  </a:lnTo>
                  <a:lnTo>
                    <a:pt x="780022" y="153543"/>
                  </a:lnTo>
                  <a:lnTo>
                    <a:pt x="800199" y="140372"/>
                  </a:lnTo>
                  <a:lnTo>
                    <a:pt x="809994" y="131524"/>
                  </a:lnTo>
                  <a:lnTo>
                    <a:pt x="812168" y="122985"/>
                  </a:lnTo>
                  <a:lnTo>
                    <a:pt x="809486" y="110743"/>
                  </a:lnTo>
                  <a:lnTo>
                    <a:pt x="807939" y="104901"/>
                  </a:lnTo>
                  <a:lnTo>
                    <a:pt x="776593" y="104901"/>
                  </a:lnTo>
                  <a:lnTo>
                    <a:pt x="580098" y="44255"/>
                  </a:lnTo>
                  <a:lnTo>
                    <a:pt x="508457" y="26034"/>
                  </a:lnTo>
                  <a:lnTo>
                    <a:pt x="94984" y="26034"/>
                  </a:lnTo>
                  <a:lnTo>
                    <a:pt x="89523" y="14858"/>
                  </a:lnTo>
                  <a:close/>
                </a:path>
                <a:path w="812165" h="608329">
                  <a:moveTo>
                    <a:pt x="801358" y="99568"/>
                  </a:moveTo>
                  <a:lnTo>
                    <a:pt x="786118" y="99568"/>
                  </a:lnTo>
                  <a:lnTo>
                    <a:pt x="776593" y="104901"/>
                  </a:lnTo>
                  <a:lnTo>
                    <a:pt x="807939" y="104901"/>
                  </a:lnTo>
                  <a:lnTo>
                    <a:pt x="807200" y="102107"/>
                  </a:lnTo>
                  <a:lnTo>
                    <a:pt x="801358" y="99568"/>
                  </a:lnTo>
                  <a:close/>
                </a:path>
                <a:path w="812165" h="608329">
                  <a:moveTo>
                    <a:pt x="229858" y="0"/>
                  </a:moveTo>
                  <a:lnTo>
                    <a:pt x="189388" y="1442"/>
                  </a:lnTo>
                  <a:lnTo>
                    <a:pt x="152896" y="6016"/>
                  </a:lnTo>
                  <a:lnTo>
                    <a:pt x="121165" y="14091"/>
                  </a:lnTo>
                  <a:lnTo>
                    <a:pt x="94984" y="26034"/>
                  </a:lnTo>
                  <a:lnTo>
                    <a:pt x="508457" y="26034"/>
                  </a:lnTo>
                  <a:lnTo>
                    <a:pt x="457648" y="13112"/>
                  </a:lnTo>
                  <a:lnTo>
                    <a:pt x="357987" y="1639"/>
                  </a:lnTo>
                  <a:lnTo>
                    <a:pt x="22985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126233" y="3211052"/>
              <a:ext cx="812168" cy="64846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136267" y="3685032"/>
              <a:ext cx="668020" cy="139065"/>
            </a:xfrm>
            <a:custGeom>
              <a:avLst/>
              <a:gdLst/>
              <a:ahLst/>
              <a:cxnLst/>
              <a:rect l="l" t="t" r="r" b="b"/>
              <a:pathLst>
                <a:path w="668020" h="139064">
                  <a:moveTo>
                    <a:pt x="7988" y="11430"/>
                  </a:moveTo>
                  <a:lnTo>
                    <a:pt x="6972" y="7747"/>
                  </a:lnTo>
                  <a:lnTo>
                    <a:pt x="5829" y="0"/>
                  </a:lnTo>
                  <a:lnTo>
                    <a:pt x="3479" y="5156"/>
                  </a:lnTo>
                  <a:lnTo>
                    <a:pt x="1130" y="12344"/>
                  </a:lnTo>
                  <a:lnTo>
                    <a:pt x="0" y="20599"/>
                  </a:lnTo>
                  <a:lnTo>
                    <a:pt x="1384" y="28956"/>
                  </a:lnTo>
                  <a:lnTo>
                    <a:pt x="2654" y="22733"/>
                  </a:lnTo>
                  <a:lnTo>
                    <a:pt x="4813" y="17018"/>
                  </a:lnTo>
                  <a:lnTo>
                    <a:pt x="7988" y="11430"/>
                  </a:lnTo>
                  <a:close/>
                </a:path>
                <a:path w="668020" h="139064">
                  <a:moveTo>
                    <a:pt x="667626" y="138684"/>
                  </a:moveTo>
                  <a:lnTo>
                    <a:pt x="667410" y="131635"/>
                  </a:lnTo>
                  <a:lnTo>
                    <a:pt x="666419" y="124637"/>
                  </a:lnTo>
                  <a:lnTo>
                    <a:pt x="664629" y="117729"/>
                  </a:lnTo>
                  <a:lnTo>
                    <a:pt x="662165" y="111252"/>
                  </a:lnTo>
                  <a:lnTo>
                    <a:pt x="660006" y="115189"/>
                  </a:lnTo>
                  <a:lnTo>
                    <a:pt x="658736" y="117729"/>
                  </a:lnTo>
                  <a:lnTo>
                    <a:pt x="663181" y="123698"/>
                  </a:lnTo>
                  <a:lnTo>
                    <a:pt x="666356" y="131064"/>
                  </a:lnTo>
                  <a:lnTo>
                    <a:pt x="667626" y="138684"/>
                  </a:lnTo>
                  <a:close/>
                </a:path>
              </a:pathLst>
            </a:custGeom>
            <a:solidFill>
              <a:srgbClr val="F9D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136107" y="3281171"/>
              <a:ext cx="799465" cy="567690"/>
            </a:xfrm>
            <a:custGeom>
              <a:avLst/>
              <a:gdLst/>
              <a:ahLst/>
              <a:cxnLst/>
              <a:rect l="l" t="t" r="r" b="b"/>
              <a:pathLst>
                <a:path w="799465" h="567689">
                  <a:moveTo>
                    <a:pt x="513988" y="0"/>
                  </a:moveTo>
                  <a:lnTo>
                    <a:pt x="532499" y="30598"/>
                  </a:lnTo>
                  <a:lnTo>
                    <a:pt x="544177" y="70666"/>
                  </a:lnTo>
                  <a:lnTo>
                    <a:pt x="547745" y="116902"/>
                  </a:lnTo>
                  <a:lnTo>
                    <a:pt x="541922" y="166009"/>
                  </a:lnTo>
                  <a:lnTo>
                    <a:pt x="525429" y="214687"/>
                  </a:lnTo>
                  <a:lnTo>
                    <a:pt x="496987" y="259637"/>
                  </a:lnTo>
                  <a:lnTo>
                    <a:pt x="455314" y="297560"/>
                  </a:lnTo>
                  <a:lnTo>
                    <a:pt x="410746" y="325304"/>
                  </a:lnTo>
                  <a:lnTo>
                    <a:pt x="367556" y="346638"/>
                  </a:lnTo>
                  <a:lnTo>
                    <a:pt x="325158" y="361763"/>
                  </a:lnTo>
                  <a:lnTo>
                    <a:pt x="282962" y="370875"/>
                  </a:lnTo>
                  <a:lnTo>
                    <a:pt x="240383" y="374173"/>
                  </a:lnTo>
                  <a:lnTo>
                    <a:pt x="196832" y="371855"/>
                  </a:lnTo>
                  <a:lnTo>
                    <a:pt x="151722" y="364120"/>
                  </a:lnTo>
                  <a:lnTo>
                    <a:pt x="104465" y="351165"/>
                  </a:lnTo>
                  <a:lnTo>
                    <a:pt x="54475" y="333188"/>
                  </a:lnTo>
                  <a:lnTo>
                    <a:pt x="1162" y="310387"/>
                  </a:lnTo>
                  <a:lnTo>
                    <a:pt x="500" y="333162"/>
                  </a:lnTo>
                  <a:lnTo>
                    <a:pt x="1194" y="355901"/>
                  </a:lnTo>
                  <a:lnTo>
                    <a:pt x="3270" y="378521"/>
                  </a:lnTo>
                  <a:lnTo>
                    <a:pt x="6750" y="400938"/>
                  </a:lnTo>
                  <a:lnTo>
                    <a:pt x="4770" y="404899"/>
                  </a:lnTo>
                  <a:lnTo>
                    <a:pt x="1289" y="414623"/>
                  </a:lnTo>
                  <a:lnTo>
                    <a:pt x="0" y="426870"/>
                  </a:lnTo>
                  <a:lnTo>
                    <a:pt x="4591" y="438403"/>
                  </a:lnTo>
                  <a:lnTo>
                    <a:pt x="11936" y="445938"/>
                  </a:lnTo>
                  <a:lnTo>
                    <a:pt x="18101" y="447722"/>
                  </a:lnTo>
                  <a:lnTo>
                    <a:pt x="26433" y="443101"/>
                  </a:lnTo>
                  <a:lnTo>
                    <a:pt x="40278" y="431418"/>
                  </a:lnTo>
                  <a:lnTo>
                    <a:pt x="84054" y="439941"/>
                  </a:lnTo>
                  <a:lnTo>
                    <a:pt x="190170" y="459597"/>
                  </a:lnTo>
                  <a:lnTo>
                    <a:pt x="320813" y="481514"/>
                  </a:lnTo>
                  <a:lnTo>
                    <a:pt x="438169" y="496823"/>
                  </a:lnTo>
                  <a:lnTo>
                    <a:pt x="458412" y="503719"/>
                  </a:lnTo>
                  <a:lnTo>
                    <a:pt x="507051" y="518842"/>
                  </a:lnTo>
                  <a:lnTo>
                    <a:pt x="565953" y="533846"/>
                  </a:lnTo>
                  <a:lnTo>
                    <a:pt x="616985" y="540384"/>
                  </a:lnTo>
                  <a:lnTo>
                    <a:pt x="623621" y="547358"/>
                  </a:lnTo>
                  <a:lnTo>
                    <a:pt x="638734" y="560260"/>
                  </a:lnTo>
                  <a:lnTo>
                    <a:pt x="655133" y="567066"/>
                  </a:lnTo>
                  <a:lnTo>
                    <a:pt x="665626" y="555751"/>
                  </a:lnTo>
                  <a:lnTo>
                    <a:pt x="669145" y="536838"/>
                  </a:lnTo>
                  <a:lnTo>
                    <a:pt x="669484" y="525414"/>
                  </a:lnTo>
                  <a:lnTo>
                    <a:pt x="665894" y="516872"/>
                  </a:lnTo>
                  <a:lnTo>
                    <a:pt x="657625" y="506602"/>
                  </a:lnTo>
                  <a:lnTo>
                    <a:pt x="670030" y="482572"/>
                  </a:lnTo>
                  <a:lnTo>
                    <a:pt x="698567" y="419798"/>
                  </a:lnTo>
                  <a:lnTo>
                    <a:pt x="730224" y="332259"/>
                  </a:lnTo>
                  <a:lnTo>
                    <a:pt x="751986" y="233933"/>
                  </a:lnTo>
                  <a:lnTo>
                    <a:pt x="760767" y="164413"/>
                  </a:lnTo>
                  <a:lnTo>
                    <a:pt x="765559" y="128777"/>
                  </a:lnTo>
                  <a:lnTo>
                    <a:pt x="768042" y="115812"/>
                  </a:lnTo>
                  <a:lnTo>
                    <a:pt x="769893" y="114300"/>
                  </a:lnTo>
                  <a:lnTo>
                    <a:pt x="775319" y="110501"/>
                  </a:lnTo>
                  <a:lnTo>
                    <a:pt x="786816" y="100583"/>
                  </a:lnTo>
                  <a:lnTo>
                    <a:pt x="797218" y="86760"/>
                  </a:lnTo>
                  <a:lnTo>
                    <a:pt x="799357" y="71246"/>
                  </a:lnTo>
                  <a:lnTo>
                    <a:pt x="795700" y="59588"/>
                  </a:lnTo>
                  <a:lnTo>
                    <a:pt x="791055" y="55133"/>
                  </a:lnTo>
                  <a:lnTo>
                    <a:pt x="782337" y="57370"/>
                  </a:lnTo>
                  <a:lnTo>
                    <a:pt x="766464" y="65785"/>
                  </a:lnTo>
                  <a:lnTo>
                    <a:pt x="746392" y="59703"/>
                  </a:lnTo>
                  <a:lnTo>
                    <a:pt x="691899" y="44084"/>
                  </a:lnTo>
                  <a:lnTo>
                    <a:pt x="611570" y="22869"/>
                  </a:lnTo>
                  <a:lnTo>
                    <a:pt x="513988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133853" y="3238500"/>
              <a:ext cx="805180" cy="612775"/>
            </a:xfrm>
            <a:custGeom>
              <a:avLst/>
              <a:gdLst/>
              <a:ahLst/>
              <a:cxnLst/>
              <a:rect l="l" t="t" r="r" b="b"/>
              <a:pathLst>
                <a:path w="805179" h="612775">
                  <a:moveTo>
                    <a:pt x="74622" y="477266"/>
                  </a:moveTo>
                  <a:lnTo>
                    <a:pt x="43930" y="477266"/>
                  </a:lnTo>
                  <a:lnTo>
                    <a:pt x="145460" y="496612"/>
                  </a:lnTo>
                  <a:lnTo>
                    <a:pt x="265416" y="517764"/>
                  </a:lnTo>
                  <a:lnTo>
                    <a:pt x="328537" y="527879"/>
                  </a:lnTo>
                  <a:lnTo>
                    <a:pt x="388181" y="536381"/>
                  </a:lnTo>
                  <a:lnTo>
                    <a:pt x="440170" y="542290"/>
                  </a:lnTo>
                  <a:lnTo>
                    <a:pt x="464139" y="550334"/>
                  </a:lnTo>
                  <a:lnTo>
                    <a:pt x="512385" y="565213"/>
                  </a:lnTo>
                  <a:lnTo>
                    <a:pt x="569132" y="579616"/>
                  </a:lnTo>
                  <a:lnTo>
                    <a:pt x="618605" y="586232"/>
                  </a:lnTo>
                  <a:lnTo>
                    <a:pt x="624810" y="592663"/>
                  </a:lnTo>
                  <a:lnTo>
                    <a:pt x="634718" y="601487"/>
                  </a:lnTo>
                  <a:lnTo>
                    <a:pt x="646412" y="609288"/>
                  </a:lnTo>
                  <a:lnTo>
                    <a:pt x="657975" y="612647"/>
                  </a:lnTo>
                  <a:lnTo>
                    <a:pt x="658864" y="612647"/>
                  </a:lnTo>
                  <a:lnTo>
                    <a:pt x="660134" y="612266"/>
                  </a:lnTo>
                  <a:lnTo>
                    <a:pt x="661023" y="611759"/>
                  </a:lnTo>
                  <a:lnTo>
                    <a:pt x="666230" y="610488"/>
                  </a:lnTo>
                  <a:lnTo>
                    <a:pt x="669053" y="606933"/>
                  </a:lnTo>
                  <a:lnTo>
                    <a:pt x="657721" y="606933"/>
                  </a:lnTo>
                  <a:lnTo>
                    <a:pt x="649466" y="604389"/>
                  </a:lnTo>
                  <a:lnTo>
                    <a:pt x="639782" y="598011"/>
                  </a:lnTo>
                  <a:lnTo>
                    <a:pt x="630146" y="589680"/>
                  </a:lnTo>
                  <a:lnTo>
                    <a:pt x="622034" y="581279"/>
                  </a:lnTo>
                  <a:lnTo>
                    <a:pt x="621653" y="580644"/>
                  </a:lnTo>
                  <a:lnTo>
                    <a:pt x="620764" y="580263"/>
                  </a:lnTo>
                  <a:lnTo>
                    <a:pt x="619240" y="580263"/>
                  </a:lnTo>
                  <a:lnTo>
                    <a:pt x="569019" y="573492"/>
                  </a:lnTo>
                  <a:lnTo>
                    <a:pt x="510940" y="558577"/>
                  </a:lnTo>
                  <a:lnTo>
                    <a:pt x="462720" y="543615"/>
                  </a:lnTo>
                  <a:lnTo>
                    <a:pt x="442075" y="536702"/>
                  </a:lnTo>
                  <a:lnTo>
                    <a:pt x="441440" y="536702"/>
                  </a:lnTo>
                  <a:lnTo>
                    <a:pt x="387302" y="530484"/>
                  </a:lnTo>
                  <a:lnTo>
                    <a:pt x="325066" y="521515"/>
                  </a:lnTo>
                  <a:lnTo>
                    <a:pt x="259410" y="510888"/>
                  </a:lnTo>
                  <a:lnTo>
                    <a:pt x="136549" y="489036"/>
                  </a:lnTo>
                  <a:lnTo>
                    <a:pt x="74622" y="477266"/>
                  </a:lnTo>
                  <a:close/>
                </a:path>
                <a:path w="805179" h="612775">
                  <a:moveTo>
                    <a:pt x="802400" y="105537"/>
                  </a:moveTo>
                  <a:lnTo>
                    <a:pt x="789928" y="105537"/>
                  </a:lnTo>
                  <a:lnTo>
                    <a:pt x="791833" y="105791"/>
                  </a:lnTo>
                  <a:lnTo>
                    <a:pt x="793611" y="106552"/>
                  </a:lnTo>
                  <a:lnTo>
                    <a:pt x="796659" y="108076"/>
                  </a:lnTo>
                  <a:lnTo>
                    <a:pt x="798818" y="110870"/>
                  </a:lnTo>
                  <a:lnTo>
                    <a:pt x="799326" y="114300"/>
                  </a:lnTo>
                  <a:lnTo>
                    <a:pt x="797260" y="127914"/>
                  </a:lnTo>
                  <a:lnTo>
                    <a:pt x="787753" y="140350"/>
                  </a:lnTo>
                  <a:lnTo>
                    <a:pt x="776984" y="149572"/>
                  </a:lnTo>
                  <a:lnTo>
                    <a:pt x="771132" y="153543"/>
                  </a:lnTo>
                  <a:lnTo>
                    <a:pt x="770878" y="153797"/>
                  </a:lnTo>
                  <a:lnTo>
                    <a:pt x="769471" y="156521"/>
                  </a:lnTo>
                  <a:lnTo>
                    <a:pt x="766480" y="170449"/>
                  </a:lnTo>
                  <a:lnTo>
                    <a:pt x="760894" y="206500"/>
                  </a:lnTo>
                  <a:lnTo>
                    <a:pt x="751701" y="275589"/>
                  </a:lnTo>
                  <a:lnTo>
                    <a:pt x="739158" y="340817"/>
                  </a:lnTo>
                  <a:lnTo>
                    <a:pt x="720317" y="403667"/>
                  </a:lnTo>
                  <a:lnTo>
                    <a:pt x="698980" y="459962"/>
                  </a:lnTo>
                  <a:lnTo>
                    <a:pt x="678944" y="505525"/>
                  </a:lnTo>
                  <a:lnTo>
                    <a:pt x="657975" y="547751"/>
                  </a:lnTo>
                  <a:lnTo>
                    <a:pt x="657340" y="549021"/>
                  </a:lnTo>
                  <a:lnTo>
                    <a:pt x="657391" y="550334"/>
                  </a:lnTo>
                  <a:lnTo>
                    <a:pt x="658229" y="551053"/>
                  </a:lnTo>
                  <a:lnTo>
                    <a:pt x="665841" y="560998"/>
                  </a:lnTo>
                  <a:lnTo>
                    <a:pt x="669119" y="569182"/>
                  </a:lnTo>
                  <a:lnTo>
                    <a:pt x="668730" y="579985"/>
                  </a:lnTo>
                  <a:lnTo>
                    <a:pt x="665301" y="598011"/>
                  </a:lnTo>
                  <a:lnTo>
                    <a:pt x="664452" y="602741"/>
                  </a:lnTo>
                  <a:lnTo>
                    <a:pt x="662547" y="605790"/>
                  </a:lnTo>
                  <a:lnTo>
                    <a:pt x="659499" y="606806"/>
                  </a:lnTo>
                  <a:lnTo>
                    <a:pt x="658991" y="606933"/>
                  </a:lnTo>
                  <a:lnTo>
                    <a:pt x="669053" y="606933"/>
                  </a:lnTo>
                  <a:lnTo>
                    <a:pt x="669659" y="606171"/>
                  </a:lnTo>
                  <a:lnTo>
                    <a:pt x="671183" y="598805"/>
                  </a:lnTo>
                  <a:lnTo>
                    <a:pt x="672728" y="581279"/>
                  </a:lnTo>
                  <a:lnTo>
                    <a:pt x="672820" y="579616"/>
                  </a:lnTo>
                  <a:lnTo>
                    <a:pt x="670833" y="565150"/>
                  </a:lnTo>
                  <a:lnTo>
                    <a:pt x="667146" y="554728"/>
                  </a:lnTo>
                  <a:lnTo>
                    <a:pt x="663817" y="548640"/>
                  </a:lnTo>
                  <a:lnTo>
                    <a:pt x="672691" y="531406"/>
                  </a:lnTo>
                  <a:lnTo>
                    <a:pt x="708155" y="452723"/>
                  </a:lnTo>
                  <a:lnTo>
                    <a:pt x="728333" y="398215"/>
                  </a:lnTo>
                  <a:lnTo>
                    <a:pt x="745864" y="338225"/>
                  </a:lnTo>
                  <a:lnTo>
                    <a:pt x="757543" y="276225"/>
                  </a:lnTo>
                  <a:lnTo>
                    <a:pt x="765296" y="216904"/>
                  </a:lnTo>
                  <a:lnTo>
                    <a:pt x="770417" y="181514"/>
                  </a:lnTo>
                  <a:lnTo>
                    <a:pt x="773420" y="163889"/>
                  </a:lnTo>
                  <a:lnTo>
                    <a:pt x="774815" y="157861"/>
                  </a:lnTo>
                  <a:lnTo>
                    <a:pt x="782500" y="152346"/>
                  </a:lnTo>
                  <a:lnTo>
                    <a:pt x="793912" y="141843"/>
                  </a:lnTo>
                  <a:lnTo>
                    <a:pt x="803300" y="127982"/>
                  </a:lnTo>
                  <a:lnTo>
                    <a:pt x="804914" y="112394"/>
                  </a:lnTo>
                  <a:lnTo>
                    <a:pt x="804025" y="107442"/>
                  </a:lnTo>
                  <a:lnTo>
                    <a:pt x="802400" y="105537"/>
                  </a:lnTo>
                  <a:close/>
                </a:path>
                <a:path w="805179" h="612775">
                  <a:moveTo>
                    <a:pt x="82538" y="15239"/>
                  </a:moveTo>
                  <a:lnTo>
                    <a:pt x="76569" y="15239"/>
                  </a:lnTo>
                  <a:lnTo>
                    <a:pt x="71616" y="15493"/>
                  </a:lnTo>
                  <a:lnTo>
                    <a:pt x="61118" y="52260"/>
                  </a:lnTo>
                  <a:lnTo>
                    <a:pt x="62311" y="64053"/>
                  </a:lnTo>
                  <a:lnTo>
                    <a:pt x="65346" y="75183"/>
                  </a:lnTo>
                  <a:lnTo>
                    <a:pt x="65422" y="76073"/>
                  </a:lnTo>
                  <a:lnTo>
                    <a:pt x="49452" y="120296"/>
                  </a:lnTo>
                  <a:lnTo>
                    <a:pt x="36420" y="161887"/>
                  </a:lnTo>
                  <a:lnTo>
                    <a:pt x="22895" y="212375"/>
                  </a:lnTo>
                  <a:lnTo>
                    <a:pt x="11008" y="268757"/>
                  </a:lnTo>
                  <a:lnTo>
                    <a:pt x="2887" y="328029"/>
                  </a:lnTo>
                  <a:lnTo>
                    <a:pt x="663" y="387187"/>
                  </a:lnTo>
                  <a:lnTo>
                    <a:pt x="6465" y="443230"/>
                  </a:lnTo>
                  <a:lnTo>
                    <a:pt x="3516" y="449564"/>
                  </a:lnTo>
                  <a:lnTo>
                    <a:pt x="400" y="459708"/>
                  </a:lnTo>
                  <a:lnTo>
                    <a:pt x="0" y="471519"/>
                  </a:lnTo>
                  <a:lnTo>
                    <a:pt x="5195" y="482853"/>
                  </a:lnTo>
                  <a:lnTo>
                    <a:pt x="8878" y="487044"/>
                  </a:lnTo>
                  <a:lnTo>
                    <a:pt x="13323" y="488696"/>
                  </a:lnTo>
                  <a:lnTo>
                    <a:pt x="18022" y="488696"/>
                  </a:lnTo>
                  <a:lnTo>
                    <a:pt x="26052" y="487302"/>
                  </a:lnTo>
                  <a:lnTo>
                    <a:pt x="33595" y="484028"/>
                  </a:lnTo>
                  <a:lnTo>
                    <a:pt x="35314" y="482981"/>
                  </a:lnTo>
                  <a:lnTo>
                    <a:pt x="15228" y="482981"/>
                  </a:lnTo>
                  <a:lnTo>
                    <a:pt x="12180" y="481965"/>
                  </a:lnTo>
                  <a:lnTo>
                    <a:pt x="9767" y="479171"/>
                  </a:lnTo>
                  <a:lnTo>
                    <a:pt x="5711" y="468850"/>
                  </a:lnTo>
                  <a:lnTo>
                    <a:pt x="6941" y="457755"/>
                  </a:lnTo>
                  <a:lnTo>
                    <a:pt x="10124" y="448827"/>
                  </a:lnTo>
                  <a:lnTo>
                    <a:pt x="11926" y="445008"/>
                  </a:lnTo>
                  <a:lnTo>
                    <a:pt x="12307" y="444500"/>
                  </a:lnTo>
                  <a:lnTo>
                    <a:pt x="12561" y="443865"/>
                  </a:lnTo>
                  <a:lnTo>
                    <a:pt x="12307" y="442975"/>
                  </a:lnTo>
                  <a:lnTo>
                    <a:pt x="6379" y="385284"/>
                  </a:lnTo>
                  <a:lnTo>
                    <a:pt x="9013" y="324274"/>
                  </a:lnTo>
                  <a:lnTo>
                    <a:pt x="17825" y="263306"/>
                  </a:lnTo>
                  <a:lnTo>
                    <a:pt x="30436" y="205739"/>
                  </a:lnTo>
                  <a:lnTo>
                    <a:pt x="44463" y="154936"/>
                  </a:lnTo>
                  <a:lnTo>
                    <a:pt x="57527" y="114256"/>
                  </a:lnTo>
                  <a:lnTo>
                    <a:pt x="71235" y="76707"/>
                  </a:lnTo>
                  <a:lnTo>
                    <a:pt x="71616" y="76073"/>
                  </a:lnTo>
                  <a:lnTo>
                    <a:pt x="71616" y="75183"/>
                  </a:lnTo>
                  <a:lnTo>
                    <a:pt x="71235" y="74549"/>
                  </a:lnTo>
                  <a:lnTo>
                    <a:pt x="68113" y="63511"/>
                  </a:lnTo>
                  <a:lnTo>
                    <a:pt x="66932" y="52260"/>
                  </a:lnTo>
                  <a:lnTo>
                    <a:pt x="67681" y="41009"/>
                  </a:lnTo>
                  <a:lnTo>
                    <a:pt x="70346" y="29972"/>
                  </a:lnTo>
                  <a:lnTo>
                    <a:pt x="72505" y="24511"/>
                  </a:lnTo>
                  <a:lnTo>
                    <a:pt x="74664" y="21081"/>
                  </a:lnTo>
                  <a:lnTo>
                    <a:pt x="87068" y="21081"/>
                  </a:lnTo>
                  <a:lnTo>
                    <a:pt x="82538" y="15239"/>
                  </a:lnTo>
                  <a:close/>
                </a:path>
                <a:path w="805179" h="612775">
                  <a:moveTo>
                    <a:pt x="43549" y="471169"/>
                  </a:moveTo>
                  <a:lnTo>
                    <a:pt x="42025" y="471169"/>
                  </a:lnTo>
                  <a:lnTo>
                    <a:pt x="41136" y="471805"/>
                  </a:lnTo>
                  <a:lnTo>
                    <a:pt x="41136" y="472059"/>
                  </a:lnTo>
                  <a:lnTo>
                    <a:pt x="28817" y="482981"/>
                  </a:lnTo>
                  <a:lnTo>
                    <a:pt x="35314" y="482981"/>
                  </a:lnTo>
                  <a:lnTo>
                    <a:pt x="39828" y="480230"/>
                  </a:lnTo>
                  <a:lnTo>
                    <a:pt x="43930" y="477266"/>
                  </a:lnTo>
                  <a:lnTo>
                    <a:pt x="74622" y="477266"/>
                  </a:lnTo>
                  <a:lnTo>
                    <a:pt x="43549" y="471169"/>
                  </a:lnTo>
                  <a:close/>
                </a:path>
                <a:path w="805179" h="612775">
                  <a:moveTo>
                    <a:pt x="320678" y="6095"/>
                  </a:moveTo>
                  <a:lnTo>
                    <a:pt x="222365" y="6095"/>
                  </a:lnTo>
                  <a:lnTo>
                    <a:pt x="282307" y="8501"/>
                  </a:lnTo>
                  <a:lnTo>
                    <a:pt x="346273" y="15101"/>
                  </a:lnTo>
                  <a:lnTo>
                    <a:pt x="412237" y="24969"/>
                  </a:lnTo>
                  <a:lnTo>
                    <a:pt x="478172" y="37180"/>
                  </a:lnTo>
                  <a:lnTo>
                    <a:pt x="542049" y="50808"/>
                  </a:lnTo>
                  <a:lnTo>
                    <a:pt x="601842" y="64927"/>
                  </a:lnTo>
                  <a:lnTo>
                    <a:pt x="655524" y="78611"/>
                  </a:lnTo>
                  <a:lnTo>
                    <a:pt x="701067" y="90936"/>
                  </a:lnTo>
                  <a:lnTo>
                    <a:pt x="768592" y="110489"/>
                  </a:lnTo>
                  <a:lnTo>
                    <a:pt x="768846" y="110743"/>
                  </a:lnTo>
                  <a:lnTo>
                    <a:pt x="769989" y="110743"/>
                  </a:lnTo>
                  <a:lnTo>
                    <a:pt x="770370" y="110617"/>
                  </a:lnTo>
                  <a:lnTo>
                    <a:pt x="770878" y="110236"/>
                  </a:lnTo>
                  <a:lnTo>
                    <a:pt x="773926" y="108838"/>
                  </a:lnTo>
                  <a:lnTo>
                    <a:pt x="781419" y="105537"/>
                  </a:lnTo>
                  <a:lnTo>
                    <a:pt x="802400" y="105537"/>
                  </a:lnTo>
                  <a:lnTo>
                    <a:pt x="801641" y="104648"/>
                  </a:lnTo>
                  <a:lnTo>
                    <a:pt x="768973" y="104648"/>
                  </a:lnTo>
                  <a:lnTo>
                    <a:pt x="756769" y="100964"/>
                  </a:lnTo>
                  <a:lnTo>
                    <a:pt x="728260" y="92559"/>
                  </a:lnTo>
                  <a:lnTo>
                    <a:pt x="691057" y="82025"/>
                  </a:lnTo>
                  <a:lnTo>
                    <a:pt x="644998" y="69607"/>
                  </a:lnTo>
                  <a:lnTo>
                    <a:pt x="591864" y="56141"/>
                  </a:lnTo>
                  <a:lnTo>
                    <a:pt x="533437" y="42460"/>
                  </a:lnTo>
                  <a:lnTo>
                    <a:pt x="471500" y="29397"/>
                  </a:lnTo>
                  <a:lnTo>
                    <a:pt x="407832" y="17786"/>
                  </a:lnTo>
                  <a:lnTo>
                    <a:pt x="344217" y="8460"/>
                  </a:lnTo>
                  <a:lnTo>
                    <a:pt x="320678" y="6095"/>
                  </a:lnTo>
                  <a:close/>
                </a:path>
                <a:path w="805179" h="612775">
                  <a:moveTo>
                    <a:pt x="790690" y="99568"/>
                  </a:moveTo>
                  <a:lnTo>
                    <a:pt x="780022" y="99568"/>
                  </a:lnTo>
                  <a:lnTo>
                    <a:pt x="771894" y="103250"/>
                  </a:lnTo>
                  <a:lnTo>
                    <a:pt x="768973" y="104648"/>
                  </a:lnTo>
                  <a:lnTo>
                    <a:pt x="801641" y="104648"/>
                  </a:lnTo>
                  <a:lnTo>
                    <a:pt x="800342" y="103124"/>
                  </a:lnTo>
                  <a:lnTo>
                    <a:pt x="795643" y="100964"/>
                  </a:lnTo>
                  <a:lnTo>
                    <a:pt x="793230" y="100075"/>
                  </a:lnTo>
                  <a:lnTo>
                    <a:pt x="790690" y="99568"/>
                  </a:lnTo>
                  <a:close/>
                </a:path>
                <a:path w="805179" h="612775">
                  <a:moveTo>
                    <a:pt x="87068" y="21081"/>
                  </a:moveTo>
                  <a:lnTo>
                    <a:pt x="79871" y="21081"/>
                  </a:lnTo>
                  <a:lnTo>
                    <a:pt x="84189" y="26543"/>
                  </a:lnTo>
                  <a:lnTo>
                    <a:pt x="86094" y="30225"/>
                  </a:lnTo>
                  <a:lnTo>
                    <a:pt x="86348" y="31242"/>
                  </a:lnTo>
                  <a:lnTo>
                    <a:pt x="86983" y="31495"/>
                  </a:lnTo>
                  <a:lnTo>
                    <a:pt x="87872" y="31750"/>
                  </a:lnTo>
                  <a:lnTo>
                    <a:pt x="88126" y="32004"/>
                  </a:lnTo>
                  <a:lnTo>
                    <a:pt x="89269" y="32004"/>
                  </a:lnTo>
                  <a:lnTo>
                    <a:pt x="89650" y="31876"/>
                  </a:lnTo>
                  <a:lnTo>
                    <a:pt x="90031" y="31495"/>
                  </a:lnTo>
                  <a:lnTo>
                    <a:pt x="104281" y="25018"/>
                  </a:lnTo>
                  <a:lnTo>
                    <a:pt x="89777" y="25018"/>
                  </a:lnTo>
                  <a:lnTo>
                    <a:pt x="87364" y="21462"/>
                  </a:lnTo>
                  <a:lnTo>
                    <a:pt x="87068" y="21081"/>
                  </a:lnTo>
                  <a:close/>
                </a:path>
                <a:path w="805179" h="612775">
                  <a:moveTo>
                    <a:pt x="224270" y="0"/>
                  </a:moveTo>
                  <a:lnTo>
                    <a:pt x="184271" y="1391"/>
                  </a:lnTo>
                  <a:lnTo>
                    <a:pt x="148022" y="5794"/>
                  </a:lnTo>
                  <a:lnTo>
                    <a:pt x="116274" y="13555"/>
                  </a:lnTo>
                  <a:lnTo>
                    <a:pt x="89777" y="25018"/>
                  </a:lnTo>
                  <a:lnTo>
                    <a:pt x="104281" y="25018"/>
                  </a:lnTo>
                  <a:lnTo>
                    <a:pt x="115619" y="19865"/>
                  </a:lnTo>
                  <a:lnTo>
                    <a:pt x="146720" y="11985"/>
                  </a:lnTo>
                  <a:lnTo>
                    <a:pt x="182560" y="7510"/>
                  </a:lnTo>
                  <a:lnTo>
                    <a:pt x="222365" y="6095"/>
                  </a:lnTo>
                  <a:lnTo>
                    <a:pt x="320678" y="6095"/>
                  </a:lnTo>
                  <a:lnTo>
                    <a:pt x="282436" y="2254"/>
                  </a:lnTo>
                  <a:lnTo>
                    <a:pt x="224270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307095" y="2001011"/>
              <a:ext cx="291465" cy="553720"/>
            </a:xfrm>
            <a:custGeom>
              <a:avLst/>
              <a:gdLst/>
              <a:ahLst/>
              <a:cxnLst/>
              <a:rect l="l" t="t" r="r" b="b"/>
              <a:pathLst>
                <a:path w="291465" h="553719">
                  <a:moveTo>
                    <a:pt x="291312" y="423672"/>
                  </a:moveTo>
                  <a:lnTo>
                    <a:pt x="254990" y="314325"/>
                  </a:lnTo>
                  <a:lnTo>
                    <a:pt x="251815" y="289941"/>
                  </a:lnTo>
                  <a:lnTo>
                    <a:pt x="261340" y="243967"/>
                  </a:lnTo>
                  <a:lnTo>
                    <a:pt x="248005" y="221488"/>
                  </a:lnTo>
                  <a:lnTo>
                    <a:pt x="264642" y="236220"/>
                  </a:lnTo>
                  <a:lnTo>
                    <a:pt x="276707" y="184404"/>
                  </a:lnTo>
                  <a:lnTo>
                    <a:pt x="286232" y="117856"/>
                  </a:lnTo>
                  <a:lnTo>
                    <a:pt x="276707" y="94234"/>
                  </a:lnTo>
                  <a:lnTo>
                    <a:pt x="241655" y="47498"/>
                  </a:lnTo>
                  <a:lnTo>
                    <a:pt x="211683" y="23241"/>
                  </a:lnTo>
                  <a:lnTo>
                    <a:pt x="202793" y="21336"/>
                  </a:lnTo>
                  <a:lnTo>
                    <a:pt x="195808" y="34798"/>
                  </a:lnTo>
                  <a:lnTo>
                    <a:pt x="198983" y="28321"/>
                  </a:lnTo>
                  <a:lnTo>
                    <a:pt x="170408" y="77597"/>
                  </a:lnTo>
                  <a:lnTo>
                    <a:pt x="193268" y="75057"/>
                  </a:lnTo>
                  <a:lnTo>
                    <a:pt x="165328" y="91694"/>
                  </a:lnTo>
                  <a:lnTo>
                    <a:pt x="162788" y="110045"/>
                  </a:lnTo>
                  <a:lnTo>
                    <a:pt x="161772" y="107708"/>
                  </a:lnTo>
                  <a:lnTo>
                    <a:pt x="160578" y="105244"/>
                  </a:lnTo>
                  <a:lnTo>
                    <a:pt x="160578" y="118262"/>
                  </a:lnTo>
                  <a:lnTo>
                    <a:pt x="157721" y="124752"/>
                  </a:lnTo>
                  <a:lnTo>
                    <a:pt x="140309" y="113157"/>
                  </a:lnTo>
                  <a:lnTo>
                    <a:pt x="160578" y="118262"/>
                  </a:lnTo>
                  <a:lnTo>
                    <a:pt x="160578" y="105244"/>
                  </a:lnTo>
                  <a:lnTo>
                    <a:pt x="155676" y="95123"/>
                  </a:lnTo>
                  <a:lnTo>
                    <a:pt x="123291" y="73279"/>
                  </a:lnTo>
                  <a:lnTo>
                    <a:pt x="147929" y="79121"/>
                  </a:lnTo>
                  <a:lnTo>
                    <a:pt x="136880" y="58902"/>
                  </a:lnTo>
                  <a:lnTo>
                    <a:pt x="125272" y="38989"/>
                  </a:lnTo>
                  <a:lnTo>
                    <a:pt x="113118" y="19367"/>
                  </a:lnTo>
                  <a:lnTo>
                    <a:pt x="100431" y="0"/>
                  </a:lnTo>
                  <a:lnTo>
                    <a:pt x="62801" y="24612"/>
                  </a:lnTo>
                  <a:lnTo>
                    <a:pt x="40449" y="43992"/>
                  </a:lnTo>
                  <a:lnTo>
                    <a:pt x="24523" y="68211"/>
                  </a:lnTo>
                  <a:lnTo>
                    <a:pt x="6197" y="107315"/>
                  </a:lnTo>
                  <a:lnTo>
                    <a:pt x="0" y="143268"/>
                  </a:lnTo>
                  <a:lnTo>
                    <a:pt x="5626" y="187807"/>
                  </a:lnTo>
                  <a:lnTo>
                    <a:pt x="18478" y="236588"/>
                  </a:lnTo>
                  <a:lnTo>
                    <a:pt x="34010" y="285242"/>
                  </a:lnTo>
                  <a:lnTo>
                    <a:pt x="52679" y="267970"/>
                  </a:lnTo>
                  <a:lnTo>
                    <a:pt x="37820" y="296926"/>
                  </a:lnTo>
                  <a:lnTo>
                    <a:pt x="51523" y="352298"/>
                  </a:lnTo>
                  <a:lnTo>
                    <a:pt x="70408" y="438696"/>
                  </a:lnTo>
                  <a:lnTo>
                    <a:pt x="94335" y="553212"/>
                  </a:lnTo>
                  <a:lnTo>
                    <a:pt x="182372" y="421601"/>
                  </a:lnTo>
                  <a:lnTo>
                    <a:pt x="219976" y="334200"/>
                  </a:lnTo>
                  <a:lnTo>
                    <a:pt x="219925" y="333502"/>
                  </a:lnTo>
                  <a:lnTo>
                    <a:pt x="244195" y="350774"/>
                  </a:lnTo>
                  <a:lnTo>
                    <a:pt x="272262" y="392938"/>
                  </a:lnTo>
                  <a:lnTo>
                    <a:pt x="291312" y="423672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7515" y="1604771"/>
              <a:ext cx="446405" cy="431800"/>
            </a:xfrm>
            <a:custGeom>
              <a:avLst/>
              <a:gdLst/>
              <a:ahLst/>
              <a:cxnLst/>
              <a:rect l="l" t="t" r="r" b="b"/>
              <a:pathLst>
                <a:path w="446404" h="431800">
                  <a:moveTo>
                    <a:pt x="116433" y="259168"/>
                  </a:moveTo>
                  <a:lnTo>
                    <a:pt x="106680" y="199136"/>
                  </a:lnTo>
                  <a:lnTo>
                    <a:pt x="87884" y="185039"/>
                  </a:lnTo>
                  <a:lnTo>
                    <a:pt x="103505" y="189611"/>
                  </a:lnTo>
                  <a:lnTo>
                    <a:pt x="101688" y="185039"/>
                  </a:lnTo>
                  <a:lnTo>
                    <a:pt x="99695" y="179705"/>
                  </a:lnTo>
                  <a:lnTo>
                    <a:pt x="97536" y="174752"/>
                  </a:lnTo>
                  <a:lnTo>
                    <a:pt x="79121" y="160909"/>
                  </a:lnTo>
                  <a:lnTo>
                    <a:pt x="93218" y="165100"/>
                  </a:lnTo>
                  <a:lnTo>
                    <a:pt x="91236" y="160909"/>
                  </a:lnTo>
                  <a:lnTo>
                    <a:pt x="87464" y="152908"/>
                  </a:lnTo>
                  <a:lnTo>
                    <a:pt x="81305" y="140893"/>
                  </a:lnTo>
                  <a:lnTo>
                    <a:pt x="74815" y="129070"/>
                  </a:lnTo>
                  <a:lnTo>
                    <a:pt x="76327" y="131064"/>
                  </a:lnTo>
                  <a:lnTo>
                    <a:pt x="85725" y="131064"/>
                  </a:lnTo>
                  <a:lnTo>
                    <a:pt x="88138" y="130683"/>
                  </a:lnTo>
                  <a:lnTo>
                    <a:pt x="90678" y="129921"/>
                  </a:lnTo>
                  <a:lnTo>
                    <a:pt x="92710" y="128397"/>
                  </a:lnTo>
                  <a:lnTo>
                    <a:pt x="93853" y="127889"/>
                  </a:lnTo>
                  <a:lnTo>
                    <a:pt x="94361" y="126111"/>
                  </a:lnTo>
                  <a:lnTo>
                    <a:pt x="93764" y="125222"/>
                  </a:lnTo>
                  <a:lnTo>
                    <a:pt x="93599" y="124968"/>
                  </a:lnTo>
                  <a:lnTo>
                    <a:pt x="93218" y="123952"/>
                  </a:lnTo>
                  <a:lnTo>
                    <a:pt x="92329" y="123571"/>
                  </a:lnTo>
                  <a:lnTo>
                    <a:pt x="91186" y="123571"/>
                  </a:lnTo>
                  <a:lnTo>
                    <a:pt x="90424" y="123825"/>
                  </a:lnTo>
                  <a:lnTo>
                    <a:pt x="88773" y="124841"/>
                  </a:lnTo>
                  <a:lnTo>
                    <a:pt x="87896" y="125069"/>
                  </a:lnTo>
                  <a:lnTo>
                    <a:pt x="75057" y="120637"/>
                  </a:lnTo>
                  <a:lnTo>
                    <a:pt x="73634" y="118795"/>
                  </a:lnTo>
                  <a:lnTo>
                    <a:pt x="81724" y="116154"/>
                  </a:lnTo>
                  <a:lnTo>
                    <a:pt x="83502" y="113919"/>
                  </a:lnTo>
                  <a:lnTo>
                    <a:pt x="86741" y="109880"/>
                  </a:lnTo>
                  <a:lnTo>
                    <a:pt x="86741" y="117348"/>
                  </a:lnTo>
                  <a:lnTo>
                    <a:pt x="88265" y="117348"/>
                  </a:lnTo>
                  <a:lnTo>
                    <a:pt x="88265" y="91440"/>
                  </a:lnTo>
                  <a:lnTo>
                    <a:pt x="86741" y="91440"/>
                  </a:lnTo>
                  <a:lnTo>
                    <a:pt x="86741" y="98310"/>
                  </a:lnTo>
                  <a:lnTo>
                    <a:pt x="84683" y="93599"/>
                  </a:lnTo>
                  <a:lnTo>
                    <a:pt x="84582" y="93345"/>
                  </a:lnTo>
                  <a:lnTo>
                    <a:pt x="83286" y="91871"/>
                  </a:lnTo>
                  <a:lnTo>
                    <a:pt x="83286" y="101434"/>
                  </a:lnTo>
                  <a:lnTo>
                    <a:pt x="83235" y="105283"/>
                  </a:lnTo>
                  <a:lnTo>
                    <a:pt x="82931" y="110109"/>
                  </a:lnTo>
                  <a:lnTo>
                    <a:pt x="77978" y="113919"/>
                  </a:lnTo>
                  <a:lnTo>
                    <a:pt x="70485" y="113919"/>
                  </a:lnTo>
                  <a:lnTo>
                    <a:pt x="67945" y="112903"/>
                  </a:lnTo>
                  <a:lnTo>
                    <a:pt x="65913" y="110617"/>
                  </a:lnTo>
                  <a:lnTo>
                    <a:pt x="63246" y="105283"/>
                  </a:lnTo>
                  <a:lnTo>
                    <a:pt x="63982" y="99733"/>
                  </a:lnTo>
                  <a:lnTo>
                    <a:pt x="67462" y="95377"/>
                  </a:lnTo>
                  <a:lnTo>
                    <a:pt x="73025" y="93599"/>
                  </a:lnTo>
                  <a:lnTo>
                    <a:pt x="76581" y="93599"/>
                  </a:lnTo>
                  <a:lnTo>
                    <a:pt x="78994" y="94869"/>
                  </a:lnTo>
                  <a:lnTo>
                    <a:pt x="82423" y="99060"/>
                  </a:lnTo>
                  <a:lnTo>
                    <a:pt x="83286" y="101434"/>
                  </a:lnTo>
                  <a:lnTo>
                    <a:pt x="83286" y="91871"/>
                  </a:lnTo>
                  <a:lnTo>
                    <a:pt x="81915" y="90297"/>
                  </a:lnTo>
                  <a:lnTo>
                    <a:pt x="78232" y="88646"/>
                  </a:lnTo>
                  <a:lnTo>
                    <a:pt x="76898" y="88569"/>
                  </a:lnTo>
                  <a:lnTo>
                    <a:pt x="79806" y="63131"/>
                  </a:lnTo>
                  <a:lnTo>
                    <a:pt x="86423" y="33972"/>
                  </a:lnTo>
                  <a:lnTo>
                    <a:pt x="92938" y="11112"/>
                  </a:lnTo>
                  <a:lnTo>
                    <a:pt x="95885" y="1651"/>
                  </a:lnTo>
                  <a:lnTo>
                    <a:pt x="91059" y="0"/>
                  </a:lnTo>
                  <a:lnTo>
                    <a:pt x="87858" y="10414"/>
                  </a:lnTo>
                  <a:lnTo>
                    <a:pt x="81267" y="33578"/>
                  </a:lnTo>
                  <a:lnTo>
                    <a:pt x="74688" y="62814"/>
                  </a:lnTo>
                  <a:lnTo>
                    <a:pt x="71767" y="88988"/>
                  </a:lnTo>
                  <a:lnTo>
                    <a:pt x="62357" y="93040"/>
                  </a:lnTo>
                  <a:lnTo>
                    <a:pt x="62357" y="91440"/>
                  </a:lnTo>
                  <a:lnTo>
                    <a:pt x="60833" y="91440"/>
                  </a:lnTo>
                  <a:lnTo>
                    <a:pt x="60833" y="97155"/>
                  </a:lnTo>
                  <a:lnTo>
                    <a:pt x="58547" y="103301"/>
                  </a:lnTo>
                  <a:lnTo>
                    <a:pt x="60833" y="110299"/>
                  </a:lnTo>
                  <a:lnTo>
                    <a:pt x="60833" y="113741"/>
                  </a:lnTo>
                  <a:lnTo>
                    <a:pt x="60579" y="113792"/>
                  </a:lnTo>
                  <a:lnTo>
                    <a:pt x="50800" y="113792"/>
                  </a:lnTo>
                  <a:lnTo>
                    <a:pt x="41656" y="109220"/>
                  </a:lnTo>
                  <a:lnTo>
                    <a:pt x="37084" y="106680"/>
                  </a:lnTo>
                  <a:lnTo>
                    <a:pt x="34671" y="106680"/>
                  </a:lnTo>
                  <a:lnTo>
                    <a:pt x="55118" y="118872"/>
                  </a:lnTo>
                  <a:lnTo>
                    <a:pt x="51435" y="121285"/>
                  </a:lnTo>
                  <a:lnTo>
                    <a:pt x="47117" y="122936"/>
                  </a:lnTo>
                  <a:lnTo>
                    <a:pt x="39751" y="123063"/>
                  </a:lnTo>
                  <a:lnTo>
                    <a:pt x="39116" y="127508"/>
                  </a:lnTo>
                  <a:lnTo>
                    <a:pt x="42037" y="128016"/>
                  </a:lnTo>
                  <a:lnTo>
                    <a:pt x="43688" y="128016"/>
                  </a:lnTo>
                  <a:lnTo>
                    <a:pt x="50876" y="126365"/>
                  </a:lnTo>
                  <a:lnTo>
                    <a:pt x="58140" y="122618"/>
                  </a:lnTo>
                  <a:lnTo>
                    <a:pt x="67183" y="116459"/>
                  </a:lnTo>
                  <a:lnTo>
                    <a:pt x="67348" y="116281"/>
                  </a:lnTo>
                  <a:lnTo>
                    <a:pt x="68072" y="116636"/>
                  </a:lnTo>
                  <a:lnTo>
                    <a:pt x="67373" y="117767"/>
                  </a:lnTo>
                  <a:lnTo>
                    <a:pt x="45377" y="130873"/>
                  </a:lnTo>
                  <a:lnTo>
                    <a:pt x="31775" y="141693"/>
                  </a:lnTo>
                  <a:lnTo>
                    <a:pt x="21844" y="155486"/>
                  </a:lnTo>
                  <a:lnTo>
                    <a:pt x="10160" y="177927"/>
                  </a:lnTo>
                  <a:lnTo>
                    <a:pt x="5448" y="198729"/>
                  </a:lnTo>
                  <a:lnTo>
                    <a:pt x="7378" y="224891"/>
                  </a:lnTo>
                  <a:lnTo>
                    <a:pt x="13423" y="253758"/>
                  </a:lnTo>
                  <a:lnTo>
                    <a:pt x="21082" y="282702"/>
                  </a:lnTo>
                  <a:lnTo>
                    <a:pt x="32385" y="273177"/>
                  </a:lnTo>
                  <a:lnTo>
                    <a:pt x="22987" y="289814"/>
                  </a:lnTo>
                  <a:lnTo>
                    <a:pt x="26797" y="305346"/>
                  </a:lnTo>
                  <a:lnTo>
                    <a:pt x="29540" y="319138"/>
                  </a:lnTo>
                  <a:lnTo>
                    <a:pt x="30683" y="330631"/>
                  </a:lnTo>
                  <a:lnTo>
                    <a:pt x="29718" y="339217"/>
                  </a:lnTo>
                  <a:lnTo>
                    <a:pt x="21323" y="364705"/>
                  </a:lnTo>
                  <a:lnTo>
                    <a:pt x="11518" y="395122"/>
                  </a:lnTo>
                  <a:lnTo>
                    <a:pt x="0" y="431292"/>
                  </a:lnTo>
                  <a:lnTo>
                    <a:pt x="5372" y="417093"/>
                  </a:lnTo>
                  <a:lnTo>
                    <a:pt x="11125" y="406247"/>
                  </a:lnTo>
                  <a:lnTo>
                    <a:pt x="20802" y="393255"/>
                  </a:lnTo>
                  <a:lnTo>
                    <a:pt x="37973" y="372618"/>
                  </a:lnTo>
                  <a:lnTo>
                    <a:pt x="58077" y="354469"/>
                  </a:lnTo>
                  <a:lnTo>
                    <a:pt x="83566" y="332447"/>
                  </a:lnTo>
                  <a:lnTo>
                    <a:pt x="105879" y="302145"/>
                  </a:lnTo>
                  <a:lnTo>
                    <a:pt x="112991" y="273177"/>
                  </a:lnTo>
                  <a:lnTo>
                    <a:pt x="116433" y="259168"/>
                  </a:lnTo>
                  <a:close/>
                </a:path>
                <a:path w="446404" h="431800">
                  <a:moveTo>
                    <a:pt x="446405" y="382524"/>
                  </a:moveTo>
                  <a:lnTo>
                    <a:pt x="442379" y="345325"/>
                  </a:lnTo>
                  <a:lnTo>
                    <a:pt x="434301" y="307327"/>
                  </a:lnTo>
                  <a:lnTo>
                    <a:pt x="426186" y="277215"/>
                  </a:lnTo>
                  <a:lnTo>
                    <a:pt x="422021" y="263652"/>
                  </a:lnTo>
                  <a:lnTo>
                    <a:pt x="417449" y="265303"/>
                  </a:lnTo>
                  <a:lnTo>
                    <a:pt x="421233" y="277698"/>
                  </a:lnTo>
                  <a:lnTo>
                    <a:pt x="429348" y="307530"/>
                  </a:lnTo>
                  <a:lnTo>
                    <a:pt x="437515" y="345567"/>
                  </a:lnTo>
                  <a:lnTo>
                    <a:pt x="441452" y="382524"/>
                  </a:lnTo>
                  <a:lnTo>
                    <a:pt x="446405" y="38252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57514" y="1722120"/>
              <a:ext cx="116839" cy="314325"/>
            </a:xfrm>
            <a:custGeom>
              <a:avLst/>
              <a:gdLst/>
              <a:ahLst/>
              <a:cxnLst/>
              <a:rect l="l" t="t" r="r" b="b"/>
              <a:pathLst>
                <a:path w="116840" h="314325">
                  <a:moveTo>
                    <a:pt x="68071" y="0"/>
                  </a:moveTo>
                  <a:lnTo>
                    <a:pt x="31781" y="24336"/>
                  </a:lnTo>
                  <a:lnTo>
                    <a:pt x="10159" y="60578"/>
                  </a:lnTo>
                  <a:lnTo>
                    <a:pt x="5455" y="81379"/>
                  </a:lnTo>
                  <a:lnTo>
                    <a:pt x="7381" y="107537"/>
                  </a:lnTo>
                  <a:lnTo>
                    <a:pt x="13428" y="136409"/>
                  </a:lnTo>
                  <a:lnTo>
                    <a:pt x="21081" y="165353"/>
                  </a:lnTo>
                  <a:lnTo>
                    <a:pt x="32384" y="155828"/>
                  </a:lnTo>
                  <a:lnTo>
                    <a:pt x="22986" y="172465"/>
                  </a:lnTo>
                  <a:lnTo>
                    <a:pt x="26806" y="187989"/>
                  </a:lnTo>
                  <a:lnTo>
                    <a:pt x="29543" y="201787"/>
                  </a:lnTo>
                  <a:lnTo>
                    <a:pt x="30684" y="213274"/>
                  </a:lnTo>
                  <a:lnTo>
                    <a:pt x="29717" y="221868"/>
                  </a:lnTo>
                  <a:lnTo>
                    <a:pt x="0" y="313943"/>
                  </a:lnTo>
                  <a:lnTo>
                    <a:pt x="5379" y="299739"/>
                  </a:lnTo>
                  <a:lnTo>
                    <a:pt x="37973" y="255269"/>
                  </a:lnTo>
                  <a:lnTo>
                    <a:pt x="83573" y="215089"/>
                  </a:lnTo>
                  <a:lnTo>
                    <a:pt x="105885" y="184788"/>
                  </a:lnTo>
                  <a:lnTo>
                    <a:pt x="116444" y="141819"/>
                  </a:lnTo>
                  <a:lnTo>
                    <a:pt x="106679" y="81787"/>
                  </a:lnTo>
                  <a:lnTo>
                    <a:pt x="87883" y="67690"/>
                  </a:lnTo>
                  <a:lnTo>
                    <a:pt x="103504" y="72262"/>
                  </a:lnTo>
                  <a:lnTo>
                    <a:pt x="99694" y="62356"/>
                  </a:lnTo>
                  <a:lnTo>
                    <a:pt x="97535" y="57403"/>
                  </a:lnTo>
                  <a:lnTo>
                    <a:pt x="79120" y="43560"/>
                  </a:lnTo>
                  <a:lnTo>
                    <a:pt x="93217" y="47751"/>
                  </a:lnTo>
                  <a:lnTo>
                    <a:pt x="87467" y="35558"/>
                  </a:lnTo>
                  <a:lnTo>
                    <a:pt x="81311" y="23542"/>
                  </a:lnTo>
                  <a:lnTo>
                    <a:pt x="74822" y="11693"/>
                  </a:lnTo>
                  <a:lnTo>
                    <a:pt x="6807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55102" y="1719071"/>
              <a:ext cx="718820" cy="320040"/>
            </a:xfrm>
            <a:custGeom>
              <a:avLst/>
              <a:gdLst/>
              <a:ahLst/>
              <a:cxnLst/>
              <a:rect l="l" t="t" r="r" b="b"/>
              <a:pathLst>
                <a:path w="718820" h="320039">
                  <a:moveTo>
                    <a:pt x="120218" y="144640"/>
                  </a:moveTo>
                  <a:lnTo>
                    <a:pt x="115595" y="115570"/>
                  </a:lnTo>
                  <a:lnTo>
                    <a:pt x="115595" y="144043"/>
                  </a:lnTo>
                  <a:lnTo>
                    <a:pt x="105600" y="186016"/>
                  </a:lnTo>
                  <a:lnTo>
                    <a:pt x="84251" y="215811"/>
                  </a:lnTo>
                  <a:lnTo>
                    <a:pt x="59563" y="237744"/>
                  </a:lnTo>
                  <a:lnTo>
                    <a:pt x="53873" y="242087"/>
                  </a:lnTo>
                  <a:lnTo>
                    <a:pt x="48425" y="246722"/>
                  </a:lnTo>
                  <a:lnTo>
                    <a:pt x="19418" y="282460"/>
                  </a:lnTo>
                  <a:lnTo>
                    <a:pt x="13589" y="291465"/>
                  </a:lnTo>
                  <a:lnTo>
                    <a:pt x="19037" y="274281"/>
                  </a:lnTo>
                  <a:lnTo>
                    <a:pt x="30035" y="239369"/>
                  </a:lnTo>
                  <a:lnTo>
                    <a:pt x="34417" y="225679"/>
                  </a:lnTo>
                  <a:lnTo>
                    <a:pt x="35687" y="217436"/>
                  </a:lnTo>
                  <a:lnTo>
                    <a:pt x="34937" y="206476"/>
                  </a:lnTo>
                  <a:lnTo>
                    <a:pt x="32397" y="192608"/>
                  </a:lnTo>
                  <a:lnTo>
                    <a:pt x="28321" y="175641"/>
                  </a:lnTo>
                  <a:lnTo>
                    <a:pt x="31419" y="170053"/>
                  </a:lnTo>
                  <a:lnTo>
                    <a:pt x="34810" y="163957"/>
                  </a:lnTo>
                  <a:lnTo>
                    <a:pt x="37084" y="159893"/>
                  </a:lnTo>
                  <a:lnTo>
                    <a:pt x="38100" y="158115"/>
                  </a:lnTo>
                  <a:lnTo>
                    <a:pt x="36576" y="156222"/>
                  </a:lnTo>
                  <a:lnTo>
                    <a:pt x="34417" y="156222"/>
                  </a:lnTo>
                  <a:lnTo>
                    <a:pt x="33909" y="156349"/>
                  </a:lnTo>
                  <a:lnTo>
                    <a:pt x="33401" y="156718"/>
                  </a:lnTo>
                  <a:lnTo>
                    <a:pt x="25146" y="163957"/>
                  </a:lnTo>
                  <a:lnTo>
                    <a:pt x="24892" y="162814"/>
                  </a:lnTo>
                  <a:lnTo>
                    <a:pt x="17754" y="135115"/>
                  </a:lnTo>
                  <a:lnTo>
                    <a:pt x="12369" y="107772"/>
                  </a:lnTo>
                  <a:lnTo>
                    <a:pt x="10820" y="83439"/>
                  </a:lnTo>
                  <a:lnTo>
                    <a:pt x="11023" y="82384"/>
                  </a:lnTo>
                  <a:lnTo>
                    <a:pt x="29260" y="42049"/>
                  </a:lnTo>
                  <a:lnTo>
                    <a:pt x="59753" y="12547"/>
                  </a:lnTo>
                  <a:lnTo>
                    <a:pt x="67767" y="6845"/>
                  </a:lnTo>
                  <a:lnTo>
                    <a:pt x="67665" y="16154"/>
                  </a:lnTo>
                  <a:lnTo>
                    <a:pt x="67767" y="50152"/>
                  </a:lnTo>
                  <a:lnTo>
                    <a:pt x="68935" y="95377"/>
                  </a:lnTo>
                  <a:lnTo>
                    <a:pt x="72009" y="142760"/>
                  </a:lnTo>
                  <a:lnTo>
                    <a:pt x="70485" y="179108"/>
                  </a:lnTo>
                  <a:lnTo>
                    <a:pt x="61328" y="201930"/>
                  </a:lnTo>
                  <a:lnTo>
                    <a:pt x="50863" y="213906"/>
                  </a:lnTo>
                  <a:lnTo>
                    <a:pt x="45339" y="217678"/>
                  </a:lnTo>
                  <a:lnTo>
                    <a:pt x="43942" y="218186"/>
                  </a:lnTo>
                  <a:lnTo>
                    <a:pt x="43434" y="219837"/>
                  </a:lnTo>
                  <a:lnTo>
                    <a:pt x="44450" y="221996"/>
                  </a:lnTo>
                  <a:lnTo>
                    <a:pt x="45339" y="222504"/>
                  </a:lnTo>
                  <a:lnTo>
                    <a:pt x="47371" y="222504"/>
                  </a:lnTo>
                  <a:lnTo>
                    <a:pt x="53378" y="218262"/>
                  </a:lnTo>
                  <a:lnTo>
                    <a:pt x="64922" y="205359"/>
                  </a:lnTo>
                  <a:lnTo>
                    <a:pt x="75082" y="181038"/>
                  </a:lnTo>
                  <a:lnTo>
                    <a:pt x="76962" y="142494"/>
                  </a:lnTo>
                  <a:lnTo>
                    <a:pt x="73888" y="95224"/>
                  </a:lnTo>
                  <a:lnTo>
                    <a:pt x="72720" y="50203"/>
                  </a:lnTo>
                  <a:lnTo>
                    <a:pt x="72618" y="16383"/>
                  </a:lnTo>
                  <a:lnTo>
                    <a:pt x="72656" y="11557"/>
                  </a:lnTo>
                  <a:lnTo>
                    <a:pt x="75260" y="16090"/>
                  </a:lnTo>
                  <a:lnTo>
                    <a:pt x="80810" y="26352"/>
                  </a:lnTo>
                  <a:lnTo>
                    <a:pt x="85966" y="36436"/>
                  </a:lnTo>
                  <a:lnTo>
                    <a:pt x="90678" y="46228"/>
                  </a:lnTo>
                  <a:lnTo>
                    <a:pt x="81661" y="43434"/>
                  </a:lnTo>
                  <a:lnTo>
                    <a:pt x="78994" y="43434"/>
                  </a:lnTo>
                  <a:lnTo>
                    <a:pt x="77724" y="46355"/>
                  </a:lnTo>
                  <a:lnTo>
                    <a:pt x="79883" y="48133"/>
                  </a:lnTo>
                  <a:lnTo>
                    <a:pt x="97282" y="61341"/>
                  </a:lnTo>
                  <a:lnTo>
                    <a:pt x="98679" y="64643"/>
                  </a:lnTo>
                  <a:lnTo>
                    <a:pt x="99949" y="67818"/>
                  </a:lnTo>
                  <a:lnTo>
                    <a:pt x="100965" y="70993"/>
                  </a:lnTo>
                  <a:lnTo>
                    <a:pt x="90678" y="67818"/>
                  </a:lnTo>
                  <a:lnTo>
                    <a:pt x="90424" y="67691"/>
                  </a:lnTo>
                  <a:lnTo>
                    <a:pt x="87757" y="67691"/>
                  </a:lnTo>
                  <a:lnTo>
                    <a:pt x="86487" y="70612"/>
                  </a:lnTo>
                  <a:lnTo>
                    <a:pt x="88392" y="72009"/>
                  </a:lnTo>
                  <a:lnTo>
                    <a:pt x="106299" y="85598"/>
                  </a:lnTo>
                  <a:lnTo>
                    <a:pt x="115595" y="144043"/>
                  </a:lnTo>
                  <a:lnTo>
                    <a:pt x="115595" y="115570"/>
                  </a:lnTo>
                  <a:lnTo>
                    <a:pt x="110490" y="83439"/>
                  </a:lnTo>
                  <a:lnTo>
                    <a:pt x="110490" y="82931"/>
                  </a:lnTo>
                  <a:lnTo>
                    <a:pt x="110236" y="82677"/>
                  </a:lnTo>
                  <a:lnTo>
                    <a:pt x="109664" y="82384"/>
                  </a:lnTo>
                  <a:lnTo>
                    <a:pt x="102362" y="76835"/>
                  </a:lnTo>
                  <a:lnTo>
                    <a:pt x="104521" y="77343"/>
                  </a:lnTo>
                  <a:lnTo>
                    <a:pt x="104648" y="77470"/>
                  </a:lnTo>
                  <a:lnTo>
                    <a:pt x="106680" y="77470"/>
                  </a:lnTo>
                  <a:lnTo>
                    <a:pt x="107213" y="76835"/>
                  </a:lnTo>
                  <a:lnTo>
                    <a:pt x="108077" y="75819"/>
                  </a:lnTo>
                  <a:lnTo>
                    <a:pt x="107315" y="73914"/>
                  </a:lnTo>
                  <a:lnTo>
                    <a:pt x="106387" y="70993"/>
                  </a:lnTo>
                  <a:lnTo>
                    <a:pt x="105791" y="69088"/>
                  </a:lnTo>
                  <a:lnTo>
                    <a:pt x="103632" y="64008"/>
                  </a:lnTo>
                  <a:lnTo>
                    <a:pt x="101346" y="58420"/>
                  </a:lnTo>
                  <a:lnTo>
                    <a:pt x="100965" y="58166"/>
                  </a:lnTo>
                  <a:lnTo>
                    <a:pt x="100711" y="57912"/>
                  </a:lnTo>
                  <a:lnTo>
                    <a:pt x="93599" y="52578"/>
                  </a:lnTo>
                  <a:lnTo>
                    <a:pt x="94488" y="52832"/>
                  </a:lnTo>
                  <a:lnTo>
                    <a:pt x="94742" y="52959"/>
                  </a:lnTo>
                  <a:lnTo>
                    <a:pt x="96012" y="52959"/>
                  </a:lnTo>
                  <a:lnTo>
                    <a:pt x="96647" y="52578"/>
                  </a:lnTo>
                  <a:lnTo>
                    <a:pt x="97028" y="52070"/>
                  </a:lnTo>
                  <a:lnTo>
                    <a:pt x="97536" y="51308"/>
                  </a:lnTo>
                  <a:lnTo>
                    <a:pt x="97790" y="50165"/>
                  </a:lnTo>
                  <a:lnTo>
                    <a:pt x="97536" y="49403"/>
                  </a:lnTo>
                  <a:lnTo>
                    <a:pt x="96012" y="46228"/>
                  </a:lnTo>
                  <a:lnTo>
                    <a:pt x="91655" y="37084"/>
                  </a:lnTo>
                  <a:lnTo>
                    <a:pt x="85394" y="24777"/>
                  </a:lnTo>
                  <a:lnTo>
                    <a:pt x="78994" y="12903"/>
                  </a:lnTo>
                  <a:lnTo>
                    <a:pt x="74879" y="5715"/>
                  </a:lnTo>
                  <a:lnTo>
                    <a:pt x="72758" y="2032"/>
                  </a:lnTo>
                  <a:lnTo>
                    <a:pt x="72771" y="1397"/>
                  </a:lnTo>
                  <a:lnTo>
                    <a:pt x="71755" y="0"/>
                  </a:lnTo>
                  <a:lnTo>
                    <a:pt x="71120" y="0"/>
                  </a:lnTo>
                  <a:lnTo>
                    <a:pt x="69850" y="0"/>
                  </a:lnTo>
                  <a:lnTo>
                    <a:pt x="69088" y="0"/>
                  </a:lnTo>
                  <a:lnTo>
                    <a:pt x="68072" y="1016"/>
                  </a:lnTo>
                  <a:lnTo>
                    <a:pt x="27698" y="36118"/>
                  </a:lnTo>
                  <a:lnTo>
                    <a:pt x="5918" y="82384"/>
                  </a:lnTo>
                  <a:lnTo>
                    <a:pt x="7391" y="107848"/>
                  </a:lnTo>
                  <a:lnTo>
                    <a:pt x="12852" y="135813"/>
                  </a:lnTo>
                  <a:lnTo>
                    <a:pt x="20193" y="164223"/>
                  </a:lnTo>
                  <a:lnTo>
                    <a:pt x="21463" y="169049"/>
                  </a:lnTo>
                  <a:lnTo>
                    <a:pt x="21463" y="169811"/>
                  </a:lnTo>
                  <a:lnTo>
                    <a:pt x="22225" y="170573"/>
                  </a:lnTo>
                  <a:lnTo>
                    <a:pt x="23114" y="170815"/>
                  </a:lnTo>
                  <a:lnTo>
                    <a:pt x="23241" y="170942"/>
                  </a:lnTo>
                  <a:lnTo>
                    <a:pt x="24257" y="170942"/>
                  </a:lnTo>
                  <a:lnTo>
                    <a:pt x="24892" y="170688"/>
                  </a:lnTo>
                  <a:lnTo>
                    <a:pt x="25400" y="170307"/>
                  </a:lnTo>
                  <a:lnTo>
                    <a:pt x="25908" y="170053"/>
                  </a:lnTo>
                  <a:lnTo>
                    <a:pt x="23368" y="174371"/>
                  </a:lnTo>
                  <a:lnTo>
                    <a:pt x="23114" y="174879"/>
                  </a:lnTo>
                  <a:lnTo>
                    <a:pt x="23190" y="175641"/>
                  </a:lnTo>
                  <a:lnTo>
                    <a:pt x="23368" y="176149"/>
                  </a:lnTo>
                  <a:lnTo>
                    <a:pt x="26784" y="190144"/>
                  </a:lnTo>
                  <a:lnTo>
                    <a:pt x="29527" y="203669"/>
                  </a:lnTo>
                  <a:lnTo>
                    <a:pt x="30822" y="215493"/>
                  </a:lnTo>
                  <a:lnTo>
                    <a:pt x="29972" y="224409"/>
                  </a:lnTo>
                  <a:lnTo>
                    <a:pt x="21717" y="249618"/>
                  </a:lnTo>
                  <a:lnTo>
                    <a:pt x="12103" y="279971"/>
                  </a:lnTo>
                  <a:lnTo>
                    <a:pt x="4089" y="305676"/>
                  </a:lnTo>
                  <a:lnTo>
                    <a:pt x="635" y="316865"/>
                  </a:lnTo>
                  <a:lnTo>
                    <a:pt x="0" y="318135"/>
                  </a:lnTo>
                  <a:lnTo>
                    <a:pt x="889" y="319532"/>
                  </a:lnTo>
                  <a:lnTo>
                    <a:pt x="2159" y="320040"/>
                  </a:lnTo>
                  <a:lnTo>
                    <a:pt x="2921" y="320040"/>
                  </a:lnTo>
                  <a:lnTo>
                    <a:pt x="3810" y="319786"/>
                  </a:lnTo>
                  <a:lnTo>
                    <a:pt x="4572" y="319278"/>
                  </a:lnTo>
                  <a:lnTo>
                    <a:pt x="5080" y="318389"/>
                  </a:lnTo>
                  <a:lnTo>
                    <a:pt x="6921" y="314032"/>
                  </a:lnTo>
                  <a:lnTo>
                    <a:pt x="13093" y="302107"/>
                  </a:lnTo>
                  <a:lnTo>
                    <a:pt x="42164" y="260096"/>
                  </a:lnTo>
                  <a:lnTo>
                    <a:pt x="62484" y="241681"/>
                  </a:lnTo>
                  <a:lnTo>
                    <a:pt x="87388" y="219646"/>
                  </a:lnTo>
                  <a:lnTo>
                    <a:pt x="109575" y="188658"/>
                  </a:lnTo>
                  <a:lnTo>
                    <a:pt x="120218" y="144640"/>
                  </a:lnTo>
                  <a:close/>
                </a:path>
                <a:path w="718820" h="320039">
                  <a:moveTo>
                    <a:pt x="718439" y="316992"/>
                  </a:moveTo>
                  <a:lnTo>
                    <a:pt x="706399" y="278549"/>
                  </a:lnTo>
                  <a:lnTo>
                    <a:pt x="699338" y="256146"/>
                  </a:lnTo>
                  <a:lnTo>
                    <a:pt x="694486" y="241147"/>
                  </a:lnTo>
                  <a:lnTo>
                    <a:pt x="689102" y="224917"/>
                  </a:lnTo>
                  <a:lnTo>
                    <a:pt x="688111" y="216331"/>
                  </a:lnTo>
                  <a:lnTo>
                    <a:pt x="689203" y="204838"/>
                  </a:lnTo>
                  <a:lnTo>
                    <a:pt x="691896" y="191046"/>
                  </a:lnTo>
                  <a:lnTo>
                    <a:pt x="695706" y="175514"/>
                  </a:lnTo>
                  <a:lnTo>
                    <a:pt x="686435" y="158877"/>
                  </a:lnTo>
                  <a:lnTo>
                    <a:pt x="697611" y="168402"/>
                  </a:lnTo>
                  <a:lnTo>
                    <a:pt x="700062" y="158877"/>
                  </a:lnTo>
                  <a:lnTo>
                    <a:pt x="705065" y="139458"/>
                  </a:lnTo>
                  <a:lnTo>
                    <a:pt x="711047" y="110591"/>
                  </a:lnTo>
                  <a:lnTo>
                    <a:pt x="713016" y="84429"/>
                  </a:lnTo>
                  <a:lnTo>
                    <a:pt x="709980" y="70739"/>
                  </a:lnTo>
                  <a:lnTo>
                    <a:pt x="708406" y="63627"/>
                  </a:lnTo>
                  <a:lnTo>
                    <a:pt x="697014" y="46609"/>
                  </a:lnTo>
                  <a:lnTo>
                    <a:pt x="691286" y="38036"/>
                  </a:lnTo>
                  <a:lnTo>
                    <a:pt x="672465" y="19011"/>
                  </a:lnTo>
                  <a:lnTo>
                    <a:pt x="657250" y="7150"/>
                  </a:lnTo>
                  <a:lnTo>
                    <a:pt x="651002" y="3048"/>
                  </a:lnTo>
                  <a:lnTo>
                    <a:pt x="644232" y="14744"/>
                  </a:lnTo>
                  <a:lnTo>
                    <a:pt x="637832" y="26593"/>
                  </a:lnTo>
                  <a:lnTo>
                    <a:pt x="631799" y="38608"/>
                  </a:lnTo>
                  <a:lnTo>
                    <a:pt x="626110" y="50800"/>
                  </a:lnTo>
                  <a:lnTo>
                    <a:pt x="640080" y="46609"/>
                  </a:lnTo>
                  <a:lnTo>
                    <a:pt x="621919" y="60452"/>
                  </a:lnTo>
                  <a:lnTo>
                    <a:pt x="619760" y="65405"/>
                  </a:lnTo>
                  <a:lnTo>
                    <a:pt x="617753" y="70739"/>
                  </a:lnTo>
                  <a:lnTo>
                    <a:pt x="616077" y="75311"/>
                  </a:lnTo>
                  <a:lnTo>
                    <a:pt x="631444" y="70739"/>
                  </a:lnTo>
                  <a:lnTo>
                    <a:pt x="612902" y="84836"/>
                  </a:lnTo>
                  <a:lnTo>
                    <a:pt x="603224" y="144868"/>
                  </a:lnTo>
                  <a:lnTo>
                    <a:pt x="613664" y="187845"/>
                  </a:lnTo>
                  <a:lnTo>
                    <a:pt x="635723" y="218147"/>
                  </a:lnTo>
                  <a:lnTo>
                    <a:pt x="660946" y="240169"/>
                  </a:lnTo>
                  <a:lnTo>
                    <a:pt x="680847" y="258318"/>
                  </a:lnTo>
                  <a:lnTo>
                    <a:pt x="698931" y="282282"/>
                  </a:lnTo>
                  <a:lnTo>
                    <a:pt x="710488" y="300812"/>
                  </a:lnTo>
                  <a:lnTo>
                    <a:pt x="716635" y="312762"/>
                  </a:lnTo>
                  <a:lnTo>
                    <a:pt x="718439" y="3169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658330" y="1722120"/>
              <a:ext cx="115570" cy="314325"/>
            </a:xfrm>
            <a:custGeom>
              <a:avLst/>
              <a:gdLst/>
              <a:ahLst/>
              <a:cxnLst/>
              <a:rect l="l" t="t" r="r" b="b"/>
              <a:pathLst>
                <a:path w="115570" h="314325">
                  <a:moveTo>
                    <a:pt x="47773" y="0"/>
                  </a:moveTo>
                  <a:lnTo>
                    <a:pt x="41008" y="11693"/>
                  </a:lnTo>
                  <a:lnTo>
                    <a:pt x="34612" y="23542"/>
                  </a:lnTo>
                  <a:lnTo>
                    <a:pt x="28574" y="35558"/>
                  </a:lnTo>
                  <a:lnTo>
                    <a:pt x="22881" y="47751"/>
                  </a:lnTo>
                  <a:lnTo>
                    <a:pt x="36851" y="43560"/>
                  </a:lnTo>
                  <a:lnTo>
                    <a:pt x="18690" y="57403"/>
                  </a:lnTo>
                  <a:lnTo>
                    <a:pt x="16531" y="62356"/>
                  </a:lnTo>
                  <a:lnTo>
                    <a:pt x="12848" y="72262"/>
                  </a:lnTo>
                  <a:lnTo>
                    <a:pt x="28215" y="67690"/>
                  </a:lnTo>
                  <a:lnTo>
                    <a:pt x="9673" y="81787"/>
                  </a:lnTo>
                  <a:lnTo>
                    <a:pt x="0" y="141819"/>
                  </a:lnTo>
                  <a:lnTo>
                    <a:pt x="10437" y="184788"/>
                  </a:lnTo>
                  <a:lnTo>
                    <a:pt x="32505" y="215089"/>
                  </a:lnTo>
                  <a:lnTo>
                    <a:pt x="57726" y="237118"/>
                  </a:lnTo>
                  <a:lnTo>
                    <a:pt x="77618" y="255269"/>
                  </a:lnTo>
                  <a:lnTo>
                    <a:pt x="94493" y="275903"/>
                  </a:lnTo>
                  <a:lnTo>
                    <a:pt x="104034" y="288893"/>
                  </a:lnTo>
                  <a:lnTo>
                    <a:pt x="109765" y="299739"/>
                  </a:lnTo>
                  <a:lnTo>
                    <a:pt x="115210" y="313943"/>
                  </a:lnTo>
                  <a:lnTo>
                    <a:pt x="85873" y="221868"/>
                  </a:lnTo>
                  <a:lnTo>
                    <a:pt x="84887" y="213274"/>
                  </a:lnTo>
                  <a:lnTo>
                    <a:pt x="85984" y="201787"/>
                  </a:lnTo>
                  <a:lnTo>
                    <a:pt x="88677" y="187989"/>
                  </a:lnTo>
                  <a:lnTo>
                    <a:pt x="92477" y="172465"/>
                  </a:lnTo>
                  <a:lnTo>
                    <a:pt x="83206" y="155828"/>
                  </a:lnTo>
                  <a:lnTo>
                    <a:pt x="94382" y="165353"/>
                  </a:lnTo>
                  <a:lnTo>
                    <a:pt x="101837" y="136409"/>
                  </a:lnTo>
                  <a:lnTo>
                    <a:pt x="107828" y="107537"/>
                  </a:lnTo>
                  <a:lnTo>
                    <a:pt x="109794" y="81379"/>
                  </a:lnTo>
                  <a:lnTo>
                    <a:pt x="105177" y="60578"/>
                  </a:lnTo>
                  <a:lnTo>
                    <a:pt x="93421" y="38129"/>
                  </a:lnTo>
                  <a:lnTo>
                    <a:pt x="83523" y="24336"/>
                  </a:lnTo>
                  <a:lnTo>
                    <a:pt x="70101" y="13519"/>
                  </a:lnTo>
                  <a:lnTo>
                    <a:pt x="4777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353044" y="28955"/>
              <a:ext cx="424815" cy="2010410"/>
            </a:xfrm>
            <a:custGeom>
              <a:avLst/>
              <a:gdLst/>
              <a:ahLst/>
              <a:cxnLst/>
              <a:rect l="l" t="t" r="r" b="b"/>
              <a:pathLst>
                <a:path w="424815" h="2010410">
                  <a:moveTo>
                    <a:pt x="19812" y="1845183"/>
                  </a:moveTo>
                  <a:lnTo>
                    <a:pt x="14986" y="1844052"/>
                  </a:lnTo>
                  <a:lnTo>
                    <a:pt x="11176" y="1863001"/>
                  </a:lnTo>
                  <a:lnTo>
                    <a:pt x="4546" y="1903526"/>
                  </a:lnTo>
                  <a:lnTo>
                    <a:pt x="0" y="1950897"/>
                  </a:lnTo>
                  <a:lnTo>
                    <a:pt x="2413" y="1990344"/>
                  </a:lnTo>
                  <a:lnTo>
                    <a:pt x="7112" y="1988947"/>
                  </a:lnTo>
                  <a:lnTo>
                    <a:pt x="4978" y="1949983"/>
                  </a:lnTo>
                  <a:lnTo>
                    <a:pt x="9740" y="1902587"/>
                  </a:lnTo>
                  <a:lnTo>
                    <a:pt x="16357" y="1862442"/>
                  </a:lnTo>
                  <a:lnTo>
                    <a:pt x="19812" y="1845183"/>
                  </a:lnTo>
                  <a:close/>
                </a:path>
                <a:path w="424815" h="2010410">
                  <a:moveTo>
                    <a:pt x="65519" y="0"/>
                  </a:moveTo>
                  <a:lnTo>
                    <a:pt x="60960" y="0"/>
                  </a:lnTo>
                  <a:lnTo>
                    <a:pt x="60960" y="1226820"/>
                  </a:lnTo>
                  <a:lnTo>
                    <a:pt x="65519" y="1226820"/>
                  </a:lnTo>
                  <a:lnTo>
                    <a:pt x="65519" y="0"/>
                  </a:lnTo>
                  <a:close/>
                </a:path>
                <a:path w="424815" h="2010410">
                  <a:moveTo>
                    <a:pt x="424434" y="2007997"/>
                  </a:moveTo>
                  <a:lnTo>
                    <a:pt x="423799" y="2006727"/>
                  </a:lnTo>
                  <a:lnTo>
                    <a:pt x="415874" y="1981708"/>
                  </a:lnTo>
                  <a:lnTo>
                    <a:pt x="412191" y="1970049"/>
                  </a:lnTo>
                  <a:lnTo>
                    <a:pt x="402488" y="1939632"/>
                  </a:lnTo>
                  <a:lnTo>
                    <a:pt x="394208" y="1914398"/>
                  </a:lnTo>
                  <a:lnTo>
                    <a:pt x="393344" y="1905596"/>
                  </a:lnTo>
                  <a:lnTo>
                    <a:pt x="394652" y="1893747"/>
                  </a:lnTo>
                  <a:lnTo>
                    <a:pt x="397383" y="1880171"/>
                  </a:lnTo>
                  <a:lnTo>
                    <a:pt x="400812" y="1866138"/>
                  </a:lnTo>
                  <a:lnTo>
                    <a:pt x="400939" y="1865884"/>
                  </a:lnTo>
                  <a:lnTo>
                    <a:pt x="401066" y="1864868"/>
                  </a:lnTo>
                  <a:lnTo>
                    <a:pt x="400812" y="1864360"/>
                  </a:lnTo>
                  <a:lnTo>
                    <a:pt x="398145" y="1860042"/>
                  </a:lnTo>
                  <a:lnTo>
                    <a:pt x="398780" y="1860296"/>
                  </a:lnTo>
                  <a:lnTo>
                    <a:pt x="399288" y="1860689"/>
                  </a:lnTo>
                  <a:lnTo>
                    <a:pt x="399923" y="1860931"/>
                  </a:lnTo>
                  <a:lnTo>
                    <a:pt x="400939" y="1860931"/>
                  </a:lnTo>
                  <a:lnTo>
                    <a:pt x="401066" y="1860804"/>
                  </a:lnTo>
                  <a:lnTo>
                    <a:pt x="401955" y="1860550"/>
                  </a:lnTo>
                  <a:lnTo>
                    <a:pt x="416915" y="1797989"/>
                  </a:lnTo>
                  <a:lnTo>
                    <a:pt x="418401" y="1772539"/>
                  </a:lnTo>
                  <a:lnTo>
                    <a:pt x="413715" y="1752422"/>
                  </a:lnTo>
                  <a:lnTo>
                    <a:pt x="413715" y="1773720"/>
                  </a:lnTo>
                  <a:lnTo>
                    <a:pt x="411988" y="1798154"/>
                  </a:lnTo>
                  <a:lnTo>
                    <a:pt x="406438" y="1825371"/>
                  </a:lnTo>
                  <a:lnTo>
                    <a:pt x="399288" y="1853057"/>
                  </a:lnTo>
                  <a:lnTo>
                    <a:pt x="399034" y="1854200"/>
                  </a:lnTo>
                  <a:lnTo>
                    <a:pt x="390779" y="1846961"/>
                  </a:lnTo>
                  <a:lnTo>
                    <a:pt x="390271" y="1846707"/>
                  </a:lnTo>
                  <a:lnTo>
                    <a:pt x="389636" y="1846465"/>
                  </a:lnTo>
                  <a:lnTo>
                    <a:pt x="387477" y="1846465"/>
                  </a:lnTo>
                  <a:lnTo>
                    <a:pt x="385953" y="1848358"/>
                  </a:lnTo>
                  <a:lnTo>
                    <a:pt x="395960" y="1865630"/>
                  </a:lnTo>
                  <a:lnTo>
                    <a:pt x="396049" y="1866138"/>
                  </a:lnTo>
                  <a:lnTo>
                    <a:pt x="391909" y="1882851"/>
                  </a:lnTo>
                  <a:lnTo>
                    <a:pt x="389242" y="1896719"/>
                  </a:lnTo>
                  <a:lnTo>
                    <a:pt x="388391" y="1907679"/>
                  </a:lnTo>
                  <a:lnTo>
                    <a:pt x="389636" y="1915922"/>
                  </a:lnTo>
                  <a:lnTo>
                    <a:pt x="394144" y="1929599"/>
                  </a:lnTo>
                  <a:lnTo>
                    <a:pt x="399605" y="1946440"/>
                  </a:lnTo>
                  <a:lnTo>
                    <a:pt x="405345" y="1964474"/>
                  </a:lnTo>
                  <a:lnTo>
                    <a:pt x="410718" y="1981708"/>
                  </a:lnTo>
                  <a:lnTo>
                    <a:pt x="404901" y="1972640"/>
                  </a:lnTo>
                  <a:lnTo>
                    <a:pt x="398754" y="1963851"/>
                  </a:lnTo>
                  <a:lnTo>
                    <a:pt x="369938" y="1932216"/>
                  </a:lnTo>
                  <a:lnTo>
                    <a:pt x="364236" y="1927860"/>
                  </a:lnTo>
                  <a:lnTo>
                    <a:pt x="339293" y="1906003"/>
                  </a:lnTo>
                  <a:lnTo>
                    <a:pt x="317830" y="1876259"/>
                  </a:lnTo>
                  <a:lnTo>
                    <a:pt x="307809" y="1834337"/>
                  </a:lnTo>
                  <a:lnTo>
                    <a:pt x="317246" y="1775968"/>
                  </a:lnTo>
                  <a:lnTo>
                    <a:pt x="329120" y="1766951"/>
                  </a:lnTo>
                  <a:lnTo>
                    <a:pt x="335153" y="1762379"/>
                  </a:lnTo>
                  <a:lnTo>
                    <a:pt x="336537" y="1761363"/>
                  </a:lnTo>
                  <a:lnTo>
                    <a:pt x="337058" y="1760982"/>
                  </a:lnTo>
                  <a:lnTo>
                    <a:pt x="335915" y="1758061"/>
                  </a:lnTo>
                  <a:lnTo>
                    <a:pt x="333248" y="1758061"/>
                  </a:lnTo>
                  <a:lnTo>
                    <a:pt x="332994" y="1758188"/>
                  </a:lnTo>
                  <a:lnTo>
                    <a:pt x="322580" y="1761363"/>
                  </a:lnTo>
                  <a:lnTo>
                    <a:pt x="343916" y="1738503"/>
                  </a:lnTo>
                  <a:lnTo>
                    <a:pt x="345059" y="1737614"/>
                  </a:lnTo>
                  <a:lnTo>
                    <a:pt x="345262" y="1736598"/>
                  </a:lnTo>
                  <a:lnTo>
                    <a:pt x="345313" y="1736344"/>
                  </a:lnTo>
                  <a:lnTo>
                    <a:pt x="344297" y="1734312"/>
                  </a:lnTo>
                  <a:lnTo>
                    <a:pt x="343281" y="1733804"/>
                  </a:lnTo>
                  <a:lnTo>
                    <a:pt x="342138" y="1733804"/>
                  </a:lnTo>
                  <a:lnTo>
                    <a:pt x="342011" y="1733931"/>
                  </a:lnTo>
                  <a:lnTo>
                    <a:pt x="341884" y="1733931"/>
                  </a:lnTo>
                  <a:lnTo>
                    <a:pt x="332994" y="1736598"/>
                  </a:lnTo>
                  <a:lnTo>
                    <a:pt x="337820" y="1726857"/>
                  </a:lnTo>
                  <a:lnTo>
                    <a:pt x="342988" y="1716874"/>
                  </a:lnTo>
                  <a:lnTo>
                    <a:pt x="348488" y="1706613"/>
                  </a:lnTo>
                  <a:lnTo>
                    <a:pt x="350748" y="1702523"/>
                  </a:lnTo>
                  <a:lnTo>
                    <a:pt x="350799" y="1706219"/>
                  </a:lnTo>
                  <a:lnTo>
                    <a:pt x="350723" y="1740090"/>
                  </a:lnTo>
                  <a:lnTo>
                    <a:pt x="349516" y="1785124"/>
                  </a:lnTo>
                  <a:lnTo>
                    <a:pt x="346329" y="1832229"/>
                  </a:lnTo>
                  <a:lnTo>
                    <a:pt x="348145" y="1870989"/>
                  </a:lnTo>
                  <a:lnTo>
                    <a:pt x="358584" y="1895398"/>
                  </a:lnTo>
                  <a:lnTo>
                    <a:pt x="370535" y="1908263"/>
                  </a:lnTo>
                  <a:lnTo>
                    <a:pt x="377190" y="1912620"/>
                  </a:lnTo>
                  <a:lnTo>
                    <a:pt x="379095" y="1912620"/>
                  </a:lnTo>
                  <a:lnTo>
                    <a:pt x="379857" y="1911731"/>
                  </a:lnTo>
                  <a:lnTo>
                    <a:pt x="380111" y="1910969"/>
                  </a:lnTo>
                  <a:lnTo>
                    <a:pt x="381000" y="1909699"/>
                  </a:lnTo>
                  <a:lnTo>
                    <a:pt x="380365" y="1908302"/>
                  </a:lnTo>
                  <a:lnTo>
                    <a:pt x="373405" y="1903920"/>
                  </a:lnTo>
                  <a:lnTo>
                    <a:pt x="362559" y="1892020"/>
                  </a:lnTo>
                  <a:lnTo>
                    <a:pt x="353034" y="1869224"/>
                  </a:lnTo>
                  <a:lnTo>
                    <a:pt x="351282" y="1832876"/>
                  </a:lnTo>
                  <a:lnTo>
                    <a:pt x="354571" y="1785391"/>
                  </a:lnTo>
                  <a:lnTo>
                    <a:pt x="355765" y="1740179"/>
                  </a:lnTo>
                  <a:lnTo>
                    <a:pt x="355790" y="1706232"/>
                  </a:lnTo>
                  <a:lnTo>
                    <a:pt x="355663" y="1697024"/>
                  </a:lnTo>
                  <a:lnTo>
                    <a:pt x="364185" y="1702930"/>
                  </a:lnTo>
                  <a:lnTo>
                    <a:pt x="378929" y="1715185"/>
                  </a:lnTo>
                  <a:lnTo>
                    <a:pt x="395147" y="1732470"/>
                  </a:lnTo>
                  <a:lnTo>
                    <a:pt x="409448" y="1754378"/>
                  </a:lnTo>
                  <a:lnTo>
                    <a:pt x="413715" y="1773720"/>
                  </a:lnTo>
                  <a:lnTo>
                    <a:pt x="413715" y="1752422"/>
                  </a:lnTo>
                  <a:lnTo>
                    <a:pt x="377456" y="1707159"/>
                  </a:lnTo>
                  <a:lnTo>
                    <a:pt x="355307" y="1690878"/>
                  </a:lnTo>
                  <a:lnTo>
                    <a:pt x="354457" y="1690116"/>
                  </a:lnTo>
                  <a:lnTo>
                    <a:pt x="353822" y="1690116"/>
                  </a:lnTo>
                  <a:lnTo>
                    <a:pt x="352679" y="1690116"/>
                  </a:lnTo>
                  <a:lnTo>
                    <a:pt x="351790" y="1690116"/>
                  </a:lnTo>
                  <a:lnTo>
                    <a:pt x="350393" y="1691132"/>
                  </a:lnTo>
                  <a:lnTo>
                    <a:pt x="350647" y="1692529"/>
                  </a:lnTo>
                  <a:lnTo>
                    <a:pt x="350647" y="1692706"/>
                  </a:lnTo>
                  <a:lnTo>
                    <a:pt x="344576" y="1703184"/>
                  </a:lnTo>
                  <a:lnTo>
                    <a:pt x="337972" y="1715185"/>
                  </a:lnTo>
                  <a:lnTo>
                    <a:pt x="331724" y="1727238"/>
                  </a:lnTo>
                  <a:lnTo>
                    <a:pt x="325755" y="1739519"/>
                  </a:lnTo>
                  <a:lnTo>
                    <a:pt x="325501" y="1740281"/>
                  </a:lnTo>
                  <a:lnTo>
                    <a:pt x="325501" y="1741424"/>
                  </a:lnTo>
                  <a:lnTo>
                    <a:pt x="326390" y="1742186"/>
                  </a:lnTo>
                  <a:lnTo>
                    <a:pt x="326771" y="1742694"/>
                  </a:lnTo>
                  <a:lnTo>
                    <a:pt x="327406" y="1743075"/>
                  </a:lnTo>
                  <a:lnTo>
                    <a:pt x="328676" y="1743075"/>
                  </a:lnTo>
                  <a:lnTo>
                    <a:pt x="329819" y="1742694"/>
                  </a:lnTo>
                  <a:lnTo>
                    <a:pt x="322580" y="1748028"/>
                  </a:lnTo>
                  <a:lnTo>
                    <a:pt x="322326" y="1748282"/>
                  </a:lnTo>
                  <a:lnTo>
                    <a:pt x="322072" y="1748790"/>
                  </a:lnTo>
                  <a:lnTo>
                    <a:pt x="321818" y="1749171"/>
                  </a:lnTo>
                  <a:lnTo>
                    <a:pt x="319544" y="1754378"/>
                  </a:lnTo>
                  <a:lnTo>
                    <a:pt x="317500" y="1759458"/>
                  </a:lnTo>
                  <a:lnTo>
                    <a:pt x="315849" y="1764284"/>
                  </a:lnTo>
                  <a:lnTo>
                    <a:pt x="315214" y="1765935"/>
                  </a:lnTo>
                  <a:lnTo>
                    <a:pt x="316611" y="1767586"/>
                  </a:lnTo>
                  <a:lnTo>
                    <a:pt x="318389" y="1767586"/>
                  </a:lnTo>
                  <a:lnTo>
                    <a:pt x="318643" y="1767459"/>
                  </a:lnTo>
                  <a:lnTo>
                    <a:pt x="318897" y="1767459"/>
                  </a:lnTo>
                  <a:lnTo>
                    <a:pt x="321056" y="1766951"/>
                  </a:lnTo>
                  <a:lnTo>
                    <a:pt x="313563" y="1772539"/>
                  </a:lnTo>
                  <a:lnTo>
                    <a:pt x="312928" y="1772793"/>
                  </a:lnTo>
                  <a:lnTo>
                    <a:pt x="312420" y="1773809"/>
                  </a:lnTo>
                  <a:lnTo>
                    <a:pt x="302729" y="1834819"/>
                  </a:lnTo>
                  <a:lnTo>
                    <a:pt x="313524" y="1878799"/>
                  </a:lnTo>
                  <a:lnTo>
                    <a:pt x="335991" y="1909737"/>
                  </a:lnTo>
                  <a:lnTo>
                    <a:pt x="366687" y="1935962"/>
                  </a:lnTo>
                  <a:lnTo>
                    <a:pt x="371932" y="1940471"/>
                  </a:lnTo>
                  <a:lnTo>
                    <a:pt x="399669" y="1973808"/>
                  </a:lnTo>
                  <a:lnTo>
                    <a:pt x="419227" y="2008251"/>
                  </a:lnTo>
                  <a:lnTo>
                    <a:pt x="419608" y="2009394"/>
                  </a:lnTo>
                  <a:lnTo>
                    <a:pt x="420624" y="2010156"/>
                  </a:lnTo>
                  <a:lnTo>
                    <a:pt x="421640" y="2010156"/>
                  </a:lnTo>
                  <a:lnTo>
                    <a:pt x="421894" y="2009902"/>
                  </a:lnTo>
                  <a:lnTo>
                    <a:pt x="422275" y="2009902"/>
                  </a:lnTo>
                  <a:lnTo>
                    <a:pt x="423545" y="2009394"/>
                  </a:lnTo>
                  <a:lnTo>
                    <a:pt x="424434" y="200799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275158" y="2048255"/>
              <a:ext cx="148590" cy="421005"/>
            </a:xfrm>
            <a:custGeom>
              <a:avLst/>
              <a:gdLst/>
              <a:ahLst/>
              <a:cxnLst/>
              <a:rect l="l" t="t" r="r" b="b"/>
              <a:pathLst>
                <a:path w="148590" h="421005">
                  <a:moveTo>
                    <a:pt x="73947" y="0"/>
                  </a:moveTo>
                  <a:lnTo>
                    <a:pt x="29307" y="35004"/>
                  </a:lnTo>
                  <a:lnTo>
                    <a:pt x="4097" y="84962"/>
                  </a:lnTo>
                  <a:lnTo>
                    <a:pt x="0" y="112847"/>
                  </a:lnTo>
                  <a:lnTo>
                    <a:pt x="4939" y="147256"/>
                  </a:lnTo>
                  <a:lnTo>
                    <a:pt x="15331" y="184904"/>
                  </a:lnTo>
                  <a:lnTo>
                    <a:pt x="27592" y="222504"/>
                  </a:lnTo>
                  <a:lnTo>
                    <a:pt x="41435" y="209042"/>
                  </a:lnTo>
                  <a:lnTo>
                    <a:pt x="30767" y="231648"/>
                  </a:lnTo>
                  <a:lnTo>
                    <a:pt x="37076" y="251785"/>
                  </a:lnTo>
                  <a:lnTo>
                    <a:pt x="41800" y="269779"/>
                  </a:lnTo>
                  <a:lnTo>
                    <a:pt x="44215" y="284868"/>
                  </a:lnTo>
                  <a:lnTo>
                    <a:pt x="43594" y="296291"/>
                  </a:lnTo>
                  <a:lnTo>
                    <a:pt x="25290" y="371744"/>
                  </a:lnTo>
                  <a:lnTo>
                    <a:pt x="13749" y="420624"/>
                  </a:lnTo>
                  <a:lnTo>
                    <a:pt x="37252" y="368492"/>
                  </a:lnTo>
                  <a:lnTo>
                    <a:pt x="77128" y="318508"/>
                  </a:lnTo>
                  <a:lnTo>
                    <a:pt x="102696" y="293943"/>
                  </a:lnTo>
                  <a:lnTo>
                    <a:pt x="127509" y="263128"/>
                  </a:lnTo>
                  <a:lnTo>
                    <a:pt x="144936" y="223157"/>
                  </a:lnTo>
                  <a:lnTo>
                    <a:pt x="148342" y="171129"/>
                  </a:lnTo>
                  <a:lnTo>
                    <a:pt x="131097" y="104139"/>
                  </a:lnTo>
                  <a:lnTo>
                    <a:pt x="105824" y="87630"/>
                  </a:lnTo>
                  <a:lnTo>
                    <a:pt x="126017" y="92075"/>
                  </a:lnTo>
                  <a:lnTo>
                    <a:pt x="123350" y="85979"/>
                  </a:lnTo>
                  <a:lnTo>
                    <a:pt x="117000" y="72898"/>
                  </a:lnTo>
                  <a:lnTo>
                    <a:pt x="92108" y="56387"/>
                  </a:lnTo>
                  <a:lnTo>
                    <a:pt x="110904" y="60706"/>
                  </a:lnTo>
                  <a:lnTo>
                    <a:pt x="102254" y="45166"/>
                  </a:lnTo>
                  <a:lnTo>
                    <a:pt x="93235" y="29829"/>
                  </a:lnTo>
                  <a:lnTo>
                    <a:pt x="83812" y="14753"/>
                  </a:lnTo>
                  <a:lnTo>
                    <a:pt x="7394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273249" y="1984247"/>
              <a:ext cx="328295" cy="571500"/>
            </a:xfrm>
            <a:custGeom>
              <a:avLst/>
              <a:gdLst/>
              <a:ahLst/>
              <a:cxnLst/>
              <a:rect l="l" t="t" r="r" b="b"/>
              <a:pathLst>
                <a:path w="328295" h="571500">
                  <a:moveTo>
                    <a:pt x="328079" y="444627"/>
                  </a:moveTo>
                  <a:lnTo>
                    <a:pt x="319493" y="417449"/>
                  </a:lnTo>
                  <a:lnTo>
                    <a:pt x="312991" y="396849"/>
                  </a:lnTo>
                  <a:lnTo>
                    <a:pt x="300393" y="357301"/>
                  </a:lnTo>
                  <a:lnTo>
                    <a:pt x="289725" y="324485"/>
                  </a:lnTo>
                  <a:lnTo>
                    <a:pt x="288480" y="312788"/>
                  </a:lnTo>
                  <a:lnTo>
                    <a:pt x="290169" y="297218"/>
                  </a:lnTo>
                  <a:lnTo>
                    <a:pt x="293751" y="279412"/>
                  </a:lnTo>
                  <a:lnTo>
                    <a:pt x="298488" y="259969"/>
                  </a:lnTo>
                  <a:lnTo>
                    <a:pt x="292646" y="250063"/>
                  </a:lnTo>
                  <a:lnTo>
                    <a:pt x="299504" y="255905"/>
                  </a:lnTo>
                  <a:lnTo>
                    <a:pt x="301028" y="250063"/>
                  </a:lnTo>
                  <a:lnTo>
                    <a:pt x="301802" y="247142"/>
                  </a:lnTo>
                  <a:lnTo>
                    <a:pt x="311645" y="208851"/>
                  </a:lnTo>
                  <a:lnTo>
                    <a:pt x="318884" y="172516"/>
                  </a:lnTo>
                  <a:lnTo>
                    <a:pt x="320903" y="139687"/>
                  </a:lnTo>
                  <a:lnTo>
                    <a:pt x="315963" y="118516"/>
                  </a:lnTo>
                  <a:lnTo>
                    <a:pt x="315963" y="141351"/>
                  </a:lnTo>
                  <a:lnTo>
                    <a:pt x="313880" y="172808"/>
                  </a:lnTo>
                  <a:lnTo>
                    <a:pt x="306755" y="208445"/>
                  </a:lnTo>
                  <a:lnTo>
                    <a:pt x="297472" y="244729"/>
                  </a:lnTo>
                  <a:lnTo>
                    <a:pt x="296837" y="247142"/>
                  </a:lnTo>
                  <a:lnTo>
                    <a:pt x="274231" y="227965"/>
                  </a:lnTo>
                  <a:lnTo>
                    <a:pt x="293154" y="260985"/>
                  </a:lnTo>
                  <a:lnTo>
                    <a:pt x="287820" y="282651"/>
                  </a:lnTo>
                  <a:lnTo>
                    <a:pt x="284454" y="300736"/>
                  </a:lnTo>
                  <a:lnTo>
                    <a:pt x="283362" y="315214"/>
                  </a:lnTo>
                  <a:lnTo>
                    <a:pt x="284899" y="326009"/>
                  </a:lnTo>
                  <a:lnTo>
                    <a:pt x="291160" y="345325"/>
                  </a:lnTo>
                  <a:lnTo>
                    <a:pt x="298792" y="369112"/>
                  </a:lnTo>
                  <a:lnTo>
                    <a:pt x="314236" y="417449"/>
                  </a:lnTo>
                  <a:lnTo>
                    <a:pt x="305993" y="404431"/>
                  </a:lnTo>
                  <a:lnTo>
                    <a:pt x="297256" y="391668"/>
                  </a:lnTo>
                  <a:lnTo>
                    <a:pt x="271881" y="360413"/>
                  </a:lnTo>
                  <a:lnTo>
                    <a:pt x="250736" y="342265"/>
                  </a:lnTo>
                  <a:lnTo>
                    <a:pt x="225056" y="320535"/>
                  </a:lnTo>
                  <a:lnTo>
                    <a:pt x="227596" y="303022"/>
                  </a:lnTo>
                  <a:lnTo>
                    <a:pt x="227622" y="302641"/>
                  </a:lnTo>
                  <a:lnTo>
                    <a:pt x="229031" y="252869"/>
                  </a:lnTo>
                  <a:lnTo>
                    <a:pt x="224688" y="214236"/>
                  </a:lnTo>
                  <a:lnTo>
                    <a:pt x="224688" y="271792"/>
                  </a:lnTo>
                  <a:lnTo>
                    <a:pt x="220840" y="315849"/>
                  </a:lnTo>
                  <a:lnTo>
                    <a:pt x="220268" y="315201"/>
                  </a:lnTo>
                  <a:lnTo>
                    <a:pt x="220268" y="322389"/>
                  </a:lnTo>
                  <a:lnTo>
                    <a:pt x="219621" y="329907"/>
                  </a:lnTo>
                  <a:lnTo>
                    <a:pt x="207708" y="385127"/>
                  </a:lnTo>
                  <a:lnTo>
                    <a:pt x="191325" y="435864"/>
                  </a:lnTo>
                  <a:lnTo>
                    <a:pt x="172821" y="480568"/>
                  </a:lnTo>
                  <a:lnTo>
                    <a:pt x="154597" y="517664"/>
                  </a:lnTo>
                  <a:lnTo>
                    <a:pt x="128435" y="562737"/>
                  </a:lnTo>
                  <a:lnTo>
                    <a:pt x="120878" y="526503"/>
                  </a:lnTo>
                  <a:lnTo>
                    <a:pt x="108966" y="469671"/>
                  </a:lnTo>
                  <a:lnTo>
                    <a:pt x="95351" y="406082"/>
                  </a:lnTo>
                  <a:lnTo>
                    <a:pt x="88912" y="377380"/>
                  </a:lnTo>
                  <a:lnTo>
                    <a:pt x="111264" y="355333"/>
                  </a:lnTo>
                  <a:lnTo>
                    <a:pt x="134404" y="324459"/>
                  </a:lnTo>
                  <a:lnTo>
                    <a:pt x="150152" y="284505"/>
                  </a:lnTo>
                  <a:lnTo>
                    <a:pt x="150888" y="268185"/>
                  </a:lnTo>
                  <a:lnTo>
                    <a:pt x="150850" y="315772"/>
                  </a:lnTo>
                  <a:lnTo>
                    <a:pt x="136080" y="355904"/>
                  </a:lnTo>
                  <a:lnTo>
                    <a:pt x="118402" y="377355"/>
                  </a:lnTo>
                  <a:lnTo>
                    <a:pt x="109639" y="383794"/>
                  </a:lnTo>
                  <a:lnTo>
                    <a:pt x="107226" y="385191"/>
                  </a:lnTo>
                  <a:lnTo>
                    <a:pt x="107988" y="388620"/>
                  </a:lnTo>
                  <a:lnTo>
                    <a:pt x="111544" y="388620"/>
                  </a:lnTo>
                  <a:lnTo>
                    <a:pt x="121208" y="381609"/>
                  </a:lnTo>
                  <a:lnTo>
                    <a:pt x="139827" y="359194"/>
                  </a:lnTo>
                  <a:lnTo>
                    <a:pt x="155448" y="317398"/>
                  </a:lnTo>
                  <a:lnTo>
                    <a:pt x="155613" y="252476"/>
                  </a:lnTo>
                  <a:lnTo>
                    <a:pt x="148158" y="191858"/>
                  </a:lnTo>
                  <a:lnTo>
                    <a:pt x="148158" y="233705"/>
                  </a:lnTo>
                  <a:lnTo>
                    <a:pt x="146100" y="283159"/>
                  </a:lnTo>
                  <a:lnTo>
                    <a:pt x="131025" y="321652"/>
                  </a:lnTo>
                  <a:lnTo>
                    <a:pt x="108445" y="351751"/>
                  </a:lnTo>
                  <a:lnTo>
                    <a:pt x="87744" y="372198"/>
                  </a:lnTo>
                  <a:lnTo>
                    <a:pt x="83553" y="353453"/>
                  </a:lnTo>
                  <a:lnTo>
                    <a:pt x="83553" y="376313"/>
                  </a:lnTo>
                  <a:lnTo>
                    <a:pt x="49339" y="415607"/>
                  </a:lnTo>
                  <a:lnTo>
                    <a:pt x="25819" y="455930"/>
                  </a:lnTo>
                  <a:lnTo>
                    <a:pt x="38061" y="405511"/>
                  </a:lnTo>
                  <a:lnTo>
                    <a:pt x="43954" y="381431"/>
                  </a:lnTo>
                  <a:lnTo>
                    <a:pt x="48933" y="361569"/>
                  </a:lnTo>
                  <a:lnTo>
                    <a:pt x="49720" y="350647"/>
                  </a:lnTo>
                  <a:lnTo>
                    <a:pt x="47612" y="336143"/>
                  </a:lnTo>
                  <a:lnTo>
                    <a:pt x="42938" y="318071"/>
                  </a:lnTo>
                  <a:lnTo>
                    <a:pt x="36106" y="296418"/>
                  </a:lnTo>
                  <a:lnTo>
                    <a:pt x="41402" y="285496"/>
                  </a:lnTo>
                  <a:lnTo>
                    <a:pt x="42811" y="282575"/>
                  </a:lnTo>
                  <a:lnTo>
                    <a:pt x="46520" y="274955"/>
                  </a:lnTo>
                  <a:lnTo>
                    <a:pt x="47282" y="273050"/>
                  </a:lnTo>
                  <a:lnTo>
                    <a:pt x="45885" y="271272"/>
                  </a:lnTo>
                  <a:lnTo>
                    <a:pt x="43599" y="271272"/>
                  </a:lnTo>
                  <a:lnTo>
                    <a:pt x="43091" y="271399"/>
                  </a:lnTo>
                  <a:lnTo>
                    <a:pt x="42583" y="272034"/>
                  </a:lnTo>
                  <a:lnTo>
                    <a:pt x="31661" y="282575"/>
                  </a:lnTo>
                  <a:lnTo>
                    <a:pt x="30772" y="280289"/>
                  </a:lnTo>
                  <a:lnTo>
                    <a:pt x="19088" y="244386"/>
                  </a:lnTo>
                  <a:lnTo>
                    <a:pt x="9550" y="208902"/>
                  </a:lnTo>
                  <a:lnTo>
                    <a:pt x="5257" y="176733"/>
                  </a:lnTo>
                  <a:lnTo>
                    <a:pt x="9309" y="150749"/>
                  </a:lnTo>
                  <a:lnTo>
                    <a:pt x="26200" y="120091"/>
                  </a:lnTo>
                  <a:lnTo>
                    <a:pt x="46012" y="95580"/>
                  </a:lnTo>
                  <a:lnTo>
                    <a:pt x="63119" y="79044"/>
                  </a:lnTo>
                  <a:lnTo>
                    <a:pt x="36614" y="122555"/>
                  </a:lnTo>
                  <a:lnTo>
                    <a:pt x="30213" y="157264"/>
                  </a:lnTo>
                  <a:lnTo>
                    <a:pt x="34975" y="199834"/>
                  </a:lnTo>
                  <a:lnTo>
                    <a:pt x="46799" y="246608"/>
                  </a:lnTo>
                  <a:lnTo>
                    <a:pt x="61633" y="293878"/>
                  </a:lnTo>
                  <a:lnTo>
                    <a:pt x="66205" y="303784"/>
                  </a:lnTo>
                  <a:lnTo>
                    <a:pt x="67856" y="303784"/>
                  </a:lnTo>
                  <a:lnTo>
                    <a:pt x="68364" y="303022"/>
                  </a:lnTo>
                  <a:lnTo>
                    <a:pt x="75425" y="296799"/>
                  </a:lnTo>
                  <a:lnTo>
                    <a:pt x="76873" y="295529"/>
                  </a:lnTo>
                  <a:lnTo>
                    <a:pt x="68364" y="311785"/>
                  </a:lnTo>
                  <a:lnTo>
                    <a:pt x="68110" y="312547"/>
                  </a:lnTo>
                  <a:lnTo>
                    <a:pt x="68110" y="313055"/>
                  </a:lnTo>
                  <a:lnTo>
                    <a:pt x="68364" y="313563"/>
                  </a:lnTo>
                  <a:lnTo>
                    <a:pt x="74472" y="337705"/>
                  </a:lnTo>
                  <a:lnTo>
                    <a:pt x="68376" y="345389"/>
                  </a:lnTo>
                  <a:lnTo>
                    <a:pt x="60617" y="351409"/>
                  </a:lnTo>
                  <a:lnTo>
                    <a:pt x="59982" y="352679"/>
                  </a:lnTo>
                  <a:lnTo>
                    <a:pt x="61125" y="354838"/>
                  </a:lnTo>
                  <a:lnTo>
                    <a:pt x="61887" y="355092"/>
                  </a:lnTo>
                  <a:lnTo>
                    <a:pt x="63792" y="355092"/>
                  </a:lnTo>
                  <a:lnTo>
                    <a:pt x="71856" y="349161"/>
                  </a:lnTo>
                  <a:lnTo>
                    <a:pt x="76060" y="343954"/>
                  </a:lnTo>
                  <a:lnTo>
                    <a:pt x="78549" y="353771"/>
                  </a:lnTo>
                  <a:lnTo>
                    <a:pt x="83553" y="376313"/>
                  </a:lnTo>
                  <a:lnTo>
                    <a:pt x="83553" y="353453"/>
                  </a:lnTo>
                  <a:lnTo>
                    <a:pt x="82626" y="349300"/>
                  </a:lnTo>
                  <a:lnTo>
                    <a:pt x="80022" y="339051"/>
                  </a:lnTo>
                  <a:lnTo>
                    <a:pt x="86156" y="331444"/>
                  </a:lnTo>
                  <a:lnTo>
                    <a:pt x="97523" y="298729"/>
                  </a:lnTo>
                  <a:lnTo>
                    <a:pt x="96558" y="248031"/>
                  </a:lnTo>
                  <a:lnTo>
                    <a:pt x="92557" y="218948"/>
                  </a:lnTo>
                  <a:lnTo>
                    <a:pt x="92557" y="297281"/>
                  </a:lnTo>
                  <a:lnTo>
                    <a:pt x="81762" y="328536"/>
                  </a:lnTo>
                  <a:lnTo>
                    <a:pt x="78422" y="332740"/>
                  </a:lnTo>
                  <a:lnTo>
                    <a:pt x="73444" y="313055"/>
                  </a:lnTo>
                  <a:lnTo>
                    <a:pt x="82600" y="295529"/>
                  </a:lnTo>
                  <a:lnTo>
                    <a:pt x="88049" y="285115"/>
                  </a:lnTo>
                  <a:lnTo>
                    <a:pt x="88811" y="283337"/>
                  </a:lnTo>
                  <a:lnTo>
                    <a:pt x="87414" y="281559"/>
                  </a:lnTo>
                  <a:lnTo>
                    <a:pt x="85128" y="281559"/>
                  </a:lnTo>
                  <a:lnTo>
                    <a:pt x="84620" y="281813"/>
                  </a:lnTo>
                  <a:lnTo>
                    <a:pt x="83985" y="282194"/>
                  </a:lnTo>
                  <a:lnTo>
                    <a:pt x="68364" y="296799"/>
                  </a:lnTo>
                  <a:lnTo>
                    <a:pt x="52171" y="245719"/>
                  </a:lnTo>
                  <a:lnTo>
                    <a:pt x="40335" y="199707"/>
                  </a:lnTo>
                  <a:lnTo>
                    <a:pt x="35433" y="158089"/>
                  </a:lnTo>
                  <a:lnTo>
                    <a:pt x="41440" y="124587"/>
                  </a:lnTo>
                  <a:lnTo>
                    <a:pt x="65417" y="84734"/>
                  </a:lnTo>
                  <a:lnTo>
                    <a:pt x="73634" y="75349"/>
                  </a:lnTo>
                  <a:lnTo>
                    <a:pt x="74041" y="83172"/>
                  </a:lnTo>
                  <a:lnTo>
                    <a:pt x="77228" y="127749"/>
                  </a:lnTo>
                  <a:lnTo>
                    <a:pt x="82969" y="186982"/>
                  </a:lnTo>
                  <a:lnTo>
                    <a:pt x="91605" y="248920"/>
                  </a:lnTo>
                  <a:lnTo>
                    <a:pt x="92557" y="297281"/>
                  </a:lnTo>
                  <a:lnTo>
                    <a:pt x="92557" y="218948"/>
                  </a:lnTo>
                  <a:lnTo>
                    <a:pt x="88074" y="186347"/>
                  </a:lnTo>
                  <a:lnTo>
                    <a:pt x="82410" y="127317"/>
                  </a:lnTo>
                  <a:lnTo>
                    <a:pt x="79248" y="82867"/>
                  </a:lnTo>
                  <a:lnTo>
                    <a:pt x="78740" y="72986"/>
                  </a:lnTo>
                  <a:lnTo>
                    <a:pt x="84899" y="82321"/>
                  </a:lnTo>
                  <a:lnTo>
                    <a:pt x="93383" y="95846"/>
                  </a:lnTo>
                  <a:lnTo>
                    <a:pt x="101282" y="109105"/>
                  </a:lnTo>
                  <a:lnTo>
                    <a:pt x="108623" y="122047"/>
                  </a:lnTo>
                  <a:lnTo>
                    <a:pt x="95288" y="119126"/>
                  </a:lnTo>
                  <a:lnTo>
                    <a:pt x="92367" y="119126"/>
                  </a:lnTo>
                  <a:lnTo>
                    <a:pt x="91478" y="122174"/>
                  </a:lnTo>
                  <a:lnTo>
                    <a:pt x="93383" y="123698"/>
                  </a:lnTo>
                  <a:lnTo>
                    <a:pt x="117640" y="139573"/>
                  </a:lnTo>
                  <a:lnTo>
                    <a:pt x="120053" y="144399"/>
                  </a:lnTo>
                  <a:lnTo>
                    <a:pt x="122212" y="149225"/>
                  </a:lnTo>
                  <a:lnTo>
                    <a:pt x="124244" y="153416"/>
                  </a:lnTo>
                  <a:lnTo>
                    <a:pt x="108877" y="149987"/>
                  </a:lnTo>
                  <a:lnTo>
                    <a:pt x="105956" y="149987"/>
                  </a:lnTo>
                  <a:lnTo>
                    <a:pt x="104813" y="153035"/>
                  </a:lnTo>
                  <a:lnTo>
                    <a:pt x="106972" y="154559"/>
                  </a:lnTo>
                  <a:lnTo>
                    <a:pt x="131737" y="170688"/>
                  </a:lnTo>
                  <a:lnTo>
                    <a:pt x="148158" y="233705"/>
                  </a:lnTo>
                  <a:lnTo>
                    <a:pt x="148158" y="191858"/>
                  </a:lnTo>
                  <a:lnTo>
                    <a:pt x="147789" y="188861"/>
                  </a:lnTo>
                  <a:lnTo>
                    <a:pt x="144691" y="152717"/>
                  </a:lnTo>
                  <a:lnTo>
                    <a:pt x="144691" y="203403"/>
                  </a:lnTo>
                  <a:lnTo>
                    <a:pt x="135420" y="168021"/>
                  </a:lnTo>
                  <a:lnTo>
                    <a:pt x="135420" y="167767"/>
                  </a:lnTo>
                  <a:lnTo>
                    <a:pt x="134658" y="167005"/>
                  </a:lnTo>
                  <a:lnTo>
                    <a:pt x="120815" y="157988"/>
                  </a:lnTo>
                  <a:lnTo>
                    <a:pt x="127800" y="159258"/>
                  </a:lnTo>
                  <a:lnTo>
                    <a:pt x="127927" y="159385"/>
                  </a:lnTo>
                  <a:lnTo>
                    <a:pt x="129959" y="159385"/>
                  </a:lnTo>
                  <a:lnTo>
                    <a:pt x="130924" y="157988"/>
                  </a:lnTo>
                  <a:lnTo>
                    <a:pt x="131102" y="157734"/>
                  </a:lnTo>
                  <a:lnTo>
                    <a:pt x="130467" y="156083"/>
                  </a:lnTo>
                  <a:lnTo>
                    <a:pt x="129298" y="153416"/>
                  </a:lnTo>
                  <a:lnTo>
                    <a:pt x="127800" y="149987"/>
                  </a:lnTo>
                  <a:lnTo>
                    <a:pt x="124879" y="143637"/>
                  </a:lnTo>
                  <a:lnTo>
                    <a:pt x="121323" y="136398"/>
                  </a:lnTo>
                  <a:lnTo>
                    <a:pt x="121069" y="136144"/>
                  </a:lnTo>
                  <a:lnTo>
                    <a:pt x="120561" y="135890"/>
                  </a:lnTo>
                  <a:lnTo>
                    <a:pt x="107226" y="126873"/>
                  </a:lnTo>
                  <a:lnTo>
                    <a:pt x="112560" y="128143"/>
                  </a:lnTo>
                  <a:lnTo>
                    <a:pt x="112814" y="128270"/>
                  </a:lnTo>
                  <a:lnTo>
                    <a:pt x="114084" y="128270"/>
                  </a:lnTo>
                  <a:lnTo>
                    <a:pt x="114592" y="128016"/>
                  </a:lnTo>
                  <a:lnTo>
                    <a:pt x="115227" y="127381"/>
                  </a:lnTo>
                  <a:lnTo>
                    <a:pt x="115557" y="126873"/>
                  </a:lnTo>
                  <a:lnTo>
                    <a:pt x="115735" y="126619"/>
                  </a:lnTo>
                  <a:lnTo>
                    <a:pt x="115735" y="125476"/>
                  </a:lnTo>
                  <a:lnTo>
                    <a:pt x="115227" y="124714"/>
                  </a:lnTo>
                  <a:lnTo>
                    <a:pt x="113753" y="122047"/>
                  </a:lnTo>
                  <a:lnTo>
                    <a:pt x="106641" y="109105"/>
                  </a:lnTo>
                  <a:lnTo>
                    <a:pt x="97650" y="93687"/>
                  </a:lnTo>
                  <a:lnTo>
                    <a:pt x="88671" y="79248"/>
                  </a:lnTo>
                  <a:lnTo>
                    <a:pt x="101511" y="79248"/>
                  </a:lnTo>
                  <a:lnTo>
                    <a:pt x="105194" y="78232"/>
                  </a:lnTo>
                  <a:lnTo>
                    <a:pt x="108115" y="76327"/>
                  </a:lnTo>
                  <a:lnTo>
                    <a:pt x="110274" y="74803"/>
                  </a:lnTo>
                  <a:lnTo>
                    <a:pt x="110147" y="74549"/>
                  </a:lnTo>
                  <a:lnTo>
                    <a:pt x="108877" y="71882"/>
                  </a:lnTo>
                  <a:lnTo>
                    <a:pt x="106210" y="71882"/>
                  </a:lnTo>
                  <a:lnTo>
                    <a:pt x="105194" y="72390"/>
                  </a:lnTo>
                  <a:lnTo>
                    <a:pt x="102908" y="73914"/>
                  </a:lnTo>
                  <a:lnTo>
                    <a:pt x="100368" y="74549"/>
                  </a:lnTo>
                  <a:lnTo>
                    <a:pt x="88811" y="74549"/>
                  </a:lnTo>
                  <a:lnTo>
                    <a:pt x="81038" y="66903"/>
                  </a:lnTo>
                  <a:lnTo>
                    <a:pt x="82232" y="65532"/>
                  </a:lnTo>
                  <a:lnTo>
                    <a:pt x="83223" y="65532"/>
                  </a:lnTo>
                  <a:lnTo>
                    <a:pt x="88049" y="65278"/>
                  </a:lnTo>
                  <a:lnTo>
                    <a:pt x="92748" y="63119"/>
                  </a:lnTo>
                  <a:lnTo>
                    <a:pt x="95313" y="60452"/>
                  </a:lnTo>
                  <a:lnTo>
                    <a:pt x="96177" y="59563"/>
                  </a:lnTo>
                  <a:lnTo>
                    <a:pt x="98082" y="57264"/>
                  </a:lnTo>
                  <a:lnTo>
                    <a:pt x="98082" y="64008"/>
                  </a:lnTo>
                  <a:lnTo>
                    <a:pt x="99606" y="64008"/>
                  </a:lnTo>
                  <a:lnTo>
                    <a:pt x="99606" y="54914"/>
                  </a:lnTo>
                  <a:lnTo>
                    <a:pt x="101130" y="51054"/>
                  </a:lnTo>
                  <a:lnTo>
                    <a:pt x="101130" y="46228"/>
                  </a:lnTo>
                  <a:lnTo>
                    <a:pt x="101079" y="46024"/>
                  </a:lnTo>
                  <a:lnTo>
                    <a:pt x="117729" y="31165"/>
                  </a:lnTo>
                  <a:lnTo>
                    <a:pt x="131889" y="20637"/>
                  </a:lnTo>
                  <a:lnTo>
                    <a:pt x="132232" y="31750"/>
                  </a:lnTo>
                  <a:lnTo>
                    <a:pt x="134023" y="70916"/>
                  </a:lnTo>
                  <a:lnTo>
                    <a:pt x="137464" y="126111"/>
                  </a:lnTo>
                  <a:lnTo>
                    <a:pt x="142963" y="189484"/>
                  </a:lnTo>
                  <a:lnTo>
                    <a:pt x="144691" y="203403"/>
                  </a:lnTo>
                  <a:lnTo>
                    <a:pt x="144691" y="152717"/>
                  </a:lnTo>
                  <a:lnTo>
                    <a:pt x="142367" y="125603"/>
                  </a:lnTo>
                  <a:lnTo>
                    <a:pt x="138950" y="70510"/>
                  </a:lnTo>
                  <a:lnTo>
                    <a:pt x="137185" y="31407"/>
                  </a:lnTo>
                  <a:lnTo>
                    <a:pt x="136994" y="25895"/>
                  </a:lnTo>
                  <a:lnTo>
                    <a:pt x="145122" y="38227"/>
                  </a:lnTo>
                  <a:lnTo>
                    <a:pt x="156375" y="56299"/>
                  </a:lnTo>
                  <a:lnTo>
                    <a:pt x="166751" y="74041"/>
                  </a:lnTo>
                  <a:lnTo>
                    <a:pt x="176314" y="91440"/>
                  </a:lnTo>
                  <a:lnTo>
                    <a:pt x="157137" y="86868"/>
                  </a:lnTo>
                  <a:lnTo>
                    <a:pt x="155486" y="86868"/>
                  </a:lnTo>
                  <a:lnTo>
                    <a:pt x="154724" y="87376"/>
                  </a:lnTo>
                  <a:lnTo>
                    <a:pt x="154216" y="88138"/>
                  </a:lnTo>
                  <a:lnTo>
                    <a:pt x="153708" y="89281"/>
                  </a:lnTo>
                  <a:lnTo>
                    <a:pt x="153962" y="90551"/>
                  </a:lnTo>
                  <a:lnTo>
                    <a:pt x="155105" y="91440"/>
                  </a:lnTo>
                  <a:lnTo>
                    <a:pt x="187236" y="112649"/>
                  </a:lnTo>
                  <a:lnTo>
                    <a:pt x="190411" y="119253"/>
                  </a:lnTo>
                  <a:lnTo>
                    <a:pt x="191516" y="121818"/>
                  </a:lnTo>
                  <a:lnTo>
                    <a:pt x="191173" y="122682"/>
                  </a:lnTo>
                  <a:lnTo>
                    <a:pt x="190817" y="123748"/>
                  </a:lnTo>
                  <a:lnTo>
                    <a:pt x="190817" y="136118"/>
                  </a:lnTo>
                  <a:lnTo>
                    <a:pt x="189433" y="137160"/>
                  </a:lnTo>
                  <a:lnTo>
                    <a:pt x="186220" y="135001"/>
                  </a:lnTo>
                  <a:lnTo>
                    <a:pt x="190817" y="136118"/>
                  </a:lnTo>
                  <a:lnTo>
                    <a:pt x="190817" y="123748"/>
                  </a:lnTo>
                  <a:lnTo>
                    <a:pt x="189141" y="128778"/>
                  </a:lnTo>
                  <a:lnTo>
                    <a:pt x="188633" y="130251"/>
                  </a:lnTo>
                  <a:lnTo>
                    <a:pt x="174155" y="126746"/>
                  </a:lnTo>
                  <a:lnTo>
                    <a:pt x="172758" y="126746"/>
                  </a:lnTo>
                  <a:lnTo>
                    <a:pt x="171742" y="127508"/>
                  </a:lnTo>
                  <a:lnTo>
                    <a:pt x="171488" y="128397"/>
                  </a:lnTo>
                  <a:lnTo>
                    <a:pt x="170980" y="129413"/>
                  </a:lnTo>
                  <a:lnTo>
                    <a:pt x="171234" y="130810"/>
                  </a:lnTo>
                  <a:lnTo>
                    <a:pt x="172377" y="131318"/>
                  </a:lnTo>
                  <a:lnTo>
                    <a:pt x="185470" y="140157"/>
                  </a:lnTo>
                  <a:lnTo>
                    <a:pt x="185077" y="140462"/>
                  </a:lnTo>
                  <a:lnTo>
                    <a:pt x="184823" y="141351"/>
                  </a:lnTo>
                  <a:lnTo>
                    <a:pt x="172288" y="206616"/>
                  </a:lnTo>
                  <a:lnTo>
                    <a:pt x="178181" y="257009"/>
                  </a:lnTo>
                  <a:lnTo>
                    <a:pt x="196646" y="295300"/>
                  </a:lnTo>
                  <a:lnTo>
                    <a:pt x="220268" y="322389"/>
                  </a:lnTo>
                  <a:lnTo>
                    <a:pt x="220268" y="315201"/>
                  </a:lnTo>
                  <a:lnTo>
                    <a:pt x="200063" y="292061"/>
                  </a:lnTo>
                  <a:lnTo>
                    <a:pt x="182448" y="255168"/>
                  </a:lnTo>
                  <a:lnTo>
                    <a:pt x="177114" y="206590"/>
                  </a:lnTo>
                  <a:lnTo>
                    <a:pt x="189395" y="143510"/>
                  </a:lnTo>
                  <a:lnTo>
                    <a:pt x="189890" y="143141"/>
                  </a:lnTo>
                  <a:lnTo>
                    <a:pt x="204762" y="153162"/>
                  </a:lnTo>
                  <a:lnTo>
                    <a:pt x="220522" y="212356"/>
                  </a:lnTo>
                  <a:lnTo>
                    <a:pt x="224688" y="271792"/>
                  </a:lnTo>
                  <a:lnTo>
                    <a:pt x="224688" y="214236"/>
                  </a:lnTo>
                  <a:lnTo>
                    <a:pt x="208699" y="150495"/>
                  </a:lnTo>
                  <a:lnTo>
                    <a:pt x="207683" y="149352"/>
                  </a:lnTo>
                  <a:lnTo>
                    <a:pt x="193852" y="140119"/>
                  </a:lnTo>
                  <a:lnTo>
                    <a:pt x="197116" y="137629"/>
                  </a:lnTo>
                  <a:lnTo>
                    <a:pt x="199428" y="138176"/>
                  </a:lnTo>
                  <a:lnTo>
                    <a:pt x="199682" y="138303"/>
                  </a:lnTo>
                  <a:lnTo>
                    <a:pt x="201714" y="138303"/>
                  </a:lnTo>
                  <a:lnTo>
                    <a:pt x="203111" y="136652"/>
                  </a:lnTo>
                  <a:lnTo>
                    <a:pt x="202349" y="135001"/>
                  </a:lnTo>
                  <a:lnTo>
                    <a:pt x="201891" y="133985"/>
                  </a:lnTo>
                  <a:lnTo>
                    <a:pt x="206895" y="130175"/>
                  </a:lnTo>
                  <a:lnTo>
                    <a:pt x="212559" y="125857"/>
                  </a:lnTo>
                  <a:lnTo>
                    <a:pt x="224066" y="117094"/>
                  </a:lnTo>
                  <a:lnTo>
                    <a:pt x="198018" y="125082"/>
                  </a:lnTo>
                  <a:lnTo>
                    <a:pt x="196900" y="122555"/>
                  </a:lnTo>
                  <a:lnTo>
                    <a:pt x="196773" y="122301"/>
                  </a:lnTo>
                  <a:lnTo>
                    <a:pt x="197142" y="121285"/>
                  </a:lnTo>
                  <a:lnTo>
                    <a:pt x="198920" y="116459"/>
                  </a:lnTo>
                  <a:lnTo>
                    <a:pt x="201079" y="111760"/>
                  </a:lnTo>
                  <a:lnTo>
                    <a:pt x="218325" y="98679"/>
                  </a:lnTo>
                  <a:lnTo>
                    <a:pt x="224688" y="93853"/>
                  </a:lnTo>
                  <a:lnTo>
                    <a:pt x="235204" y="85877"/>
                  </a:lnTo>
                  <a:lnTo>
                    <a:pt x="235178" y="97561"/>
                  </a:lnTo>
                  <a:lnTo>
                    <a:pt x="233603" y="155943"/>
                  </a:lnTo>
                  <a:lnTo>
                    <a:pt x="229527" y="217170"/>
                  </a:lnTo>
                  <a:lnTo>
                    <a:pt x="231876" y="266966"/>
                  </a:lnTo>
                  <a:lnTo>
                    <a:pt x="245021" y="298297"/>
                  </a:lnTo>
                  <a:lnTo>
                    <a:pt x="260057" y="314718"/>
                  </a:lnTo>
                  <a:lnTo>
                    <a:pt x="268389" y="320040"/>
                  </a:lnTo>
                  <a:lnTo>
                    <a:pt x="269913" y="320040"/>
                  </a:lnTo>
                  <a:lnTo>
                    <a:pt x="270802" y="319532"/>
                  </a:lnTo>
                  <a:lnTo>
                    <a:pt x="271310" y="318770"/>
                  </a:lnTo>
                  <a:lnTo>
                    <a:pt x="271818" y="317373"/>
                  </a:lnTo>
                  <a:lnTo>
                    <a:pt x="271310" y="315849"/>
                  </a:lnTo>
                  <a:lnTo>
                    <a:pt x="269913" y="315214"/>
                  </a:lnTo>
                  <a:lnTo>
                    <a:pt x="263194" y="310603"/>
                  </a:lnTo>
                  <a:lnTo>
                    <a:pt x="249237" y="294944"/>
                  </a:lnTo>
                  <a:lnTo>
                    <a:pt x="236766" y="264985"/>
                  </a:lnTo>
                  <a:lnTo>
                    <a:pt x="234480" y="217424"/>
                  </a:lnTo>
                  <a:lnTo>
                    <a:pt x="238569" y="156057"/>
                  </a:lnTo>
                  <a:lnTo>
                    <a:pt x="240042" y="97586"/>
                  </a:lnTo>
                  <a:lnTo>
                    <a:pt x="240068" y="53682"/>
                  </a:lnTo>
                  <a:lnTo>
                    <a:pt x="239890" y="40347"/>
                  </a:lnTo>
                  <a:lnTo>
                    <a:pt x="250342" y="47472"/>
                  </a:lnTo>
                  <a:lnTo>
                    <a:pt x="291211" y="86245"/>
                  </a:lnTo>
                  <a:lnTo>
                    <a:pt x="315925" y="140462"/>
                  </a:lnTo>
                  <a:lnTo>
                    <a:pt x="315963" y="141351"/>
                  </a:lnTo>
                  <a:lnTo>
                    <a:pt x="315963" y="118516"/>
                  </a:lnTo>
                  <a:lnTo>
                    <a:pt x="314744" y="113284"/>
                  </a:lnTo>
                  <a:lnTo>
                    <a:pt x="292239" y="79629"/>
                  </a:lnTo>
                  <a:lnTo>
                    <a:pt x="267335" y="54584"/>
                  </a:lnTo>
                  <a:lnTo>
                    <a:pt x="258254" y="47586"/>
                  </a:lnTo>
                  <a:lnTo>
                    <a:pt x="259588" y="48221"/>
                  </a:lnTo>
                  <a:lnTo>
                    <a:pt x="269151" y="50292"/>
                  </a:lnTo>
                  <a:lnTo>
                    <a:pt x="271056" y="50292"/>
                  </a:lnTo>
                  <a:lnTo>
                    <a:pt x="272453" y="50038"/>
                  </a:lnTo>
                  <a:lnTo>
                    <a:pt x="273215" y="48641"/>
                  </a:lnTo>
                  <a:lnTo>
                    <a:pt x="272961" y="46101"/>
                  </a:lnTo>
                  <a:lnTo>
                    <a:pt x="271564" y="45212"/>
                  </a:lnTo>
                  <a:lnTo>
                    <a:pt x="263944" y="45339"/>
                  </a:lnTo>
                  <a:lnTo>
                    <a:pt x="257086" y="42037"/>
                  </a:lnTo>
                  <a:lnTo>
                    <a:pt x="251244" y="38735"/>
                  </a:lnTo>
                  <a:lnTo>
                    <a:pt x="261175" y="36842"/>
                  </a:lnTo>
                  <a:lnTo>
                    <a:pt x="270116" y="33604"/>
                  </a:lnTo>
                  <a:lnTo>
                    <a:pt x="276682" y="30454"/>
                  </a:lnTo>
                  <a:lnTo>
                    <a:pt x="280708" y="28067"/>
                  </a:lnTo>
                  <a:lnTo>
                    <a:pt x="280962" y="26670"/>
                  </a:lnTo>
                  <a:lnTo>
                    <a:pt x="279946" y="24892"/>
                  </a:lnTo>
                  <a:lnTo>
                    <a:pt x="279057" y="24384"/>
                  </a:lnTo>
                  <a:lnTo>
                    <a:pt x="277787" y="24384"/>
                  </a:lnTo>
                  <a:lnTo>
                    <a:pt x="274307" y="26263"/>
                  </a:lnTo>
                  <a:lnTo>
                    <a:pt x="267830" y="29273"/>
                  </a:lnTo>
                  <a:lnTo>
                    <a:pt x="259080" y="32296"/>
                  </a:lnTo>
                  <a:lnTo>
                    <a:pt x="249720" y="33655"/>
                  </a:lnTo>
                  <a:lnTo>
                    <a:pt x="246418" y="33655"/>
                  </a:lnTo>
                  <a:lnTo>
                    <a:pt x="243370" y="33020"/>
                  </a:lnTo>
                  <a:lnTo>
                    <a:pt x="241960" y="32219"/>
                  </a:lnTo>
                  <a:lnTo>
                    <a:pt x="246545" y="25450"/>
                  </a:lnTo>
                  <a:lnTo>
                    <a:pt x="247243" y="14909"/>
                  </a:lnTo>
                  <a:lnTo>
                    <a:pt x="243116" y="7404"/>
                  </a:lnTo>
                  <a:lnTo>
                    <a:pt x="243116" y="25908"/>
                  </a:lnTo>
                  <a:lnTo>
                    <a:pt x="238201" y="31483"/>
                  </a:lnTo>
                  <a:lnTo>
                    <a:pt x="237972" y="31737"/>
                  </a:lnTo>
                  <a:lnTo>
                    <a:pt x="237401" y="32385"/>
                  </a:lnTo>
                  <a:lnTo>
                    <a:pt x="236956" y="32410"/>
                  </a:lnTo>
                  <a:lnTo>
                    <a:pt x="236385" y="32004"/>
                  </a:lnTo>
                  <a:lnTo>
                    <a:pt x="236105" y="32435"/>
                  </a:lnTo>
                  <a:lnTo>
                    <a:pt x="235305" y="32473"/>
                  </a:lnTo>
                  <a:lnTo>
                    <a:pt x="235305" y="53670"/>
                  </a:lnTo>
                  <a:lnTo>
                    <a:pt x="235204" y="85864"/>
                  </a:lnTo>
                  <a:lnTo>
                    <a:pt x="208826" y="93853"/>
                  </a:lnTo>
                  <a:lnTo>
                    <a:pt x="215277" y="80505"/>
                  </a:lnTo>
                  <a:lnTo>
                    <a:pt x="222262" y="66903"/>
                  </a:lnTo>
                  <a:lnTo>
                    <a:pt x="229806" y="53073"/>
                  </a:lnTo>
                  <a:lnTo>
                    <a:pt x="235191" y="43713"/>
                  </a:lnTo>
                  <a:lnTo>
                    <a:pt x="235305" y="53670"/>
                  </a:lnTo>
                  <a:lnTo>
                    <a:pt x="235305" y="32473"/>
                  </a:lnTo>
                  <a:lnTo>
                    <a:pt x="230035" y="32639"/>
                  </a:lnTo>
                  <a:lnTo>
                    <a:pt x="225971" y="32639"/>
                  </a:lnTo>
                  <a:lnTo>
                    <a:pt x="216065" y="12065"/>
                  </a:lnTo>
                  <a:lnTo>
                    <a:pt x="221526" y="5588"/>
                  </a:lnTo>
                  <a:lnTo>
                    <a:pt x="228765" y="5080"/>
                  </a:lnTo>
                  <a:lnTo>
                    <a:pt x="232702" y="5080"/>
                  </a:lnTo>
                  <a:lnTo>
                    <a:pt x="243116" y="25908"/>
                  </a:lnTo>
                  <a:lnTo>
                    <a:pt x="243116" y="7404"/>
                  </a:lnTo>
                  <a:lnTo>
                    <a:pt x="241846" y="5080"/>
                  </a:lnTo>
                  <a:lnTo>
                    <a:pt x="238163" y="1524"/>
                  </a:lnTo>
                  <a:lnTo>
                    <a:pt x="233845" y="0"/>
                  </a:lnTo>
                  <a:lnTo>
                    <a:pt x="229654" y="0"/>
                  </a:lnTo>
                  <a:lnTo>
                    <a:pt x="222656" y="1473"/>
                  </a:lnTo>
                  <a:lnTo>
                    <a:pt x="216725" y="5588"/>
                  </a:lnTo>
                  <a:lnTo>
                    <a:pt x="212750" y="11899"/>
                  </a:lnTo>
                  <a:lnTo>
                    <a:pt x="211620" y="19939"/>
                  </a:lnTo>
                  <a:lnTo>
                    <a:pt x="211874" y="25146"/>
                  </a:lnTo>
                  <a:lnTo>
                    <a:pt x="213906" y="29718"/>
                  </a:lnTo>
                  <a:lnTo>
                    <a:pt x="217335" y="33147"/>
                  </a:lnTo>
                  <a:lnTo>
                    <a:pt x="220637" y="36195"/>
                  </a:lnTo>
                  <a:lnTo>
                    <a:pt x="224828" y="38100"/>
                  </a:lnTo>
                  <a:lnTo>
                    <a:pt x="230670" y="38100"/>
                  </a:lnTo>
                  <a:lnTo>
                    <a:pt x="233324" y="37045"/>
                  </a:lnTo>
                  <a:lnTo>
                    <a:pt x="226148" y="49491"/>
                  </a:lnTo>
                  <a:lnTo>
                    <a:pt x="217741" y="64998"/>
                  </a:lnTo>
                  <a:lnTo>
                    <a:pt x="209765" y="80746"/>
                  </a:lnTo>
                  <a:lnTo>
                    <a:pt x="202222" y="96774"/>
                  </a:lnTo>
                  <a:lnTo>
                    <a:pt x="199809" y="101854"/>
                  </a:lnTo>
                  <a:lnTo>
                    <a:pt x="210223" y="98679"/>
                  </a:lnTo>
                  <a:lnTo>
                    <a:pt x="197142" y="108458"/>
                  </a:lnTo>
                  <a:lnTo>
                    <a:pt x="196215" y="110566"/>
                  </a:lnTo>
                  <a:lnTo>
                    <a:pt x="196215" y="132029"/>
                  </a:lnTo>
                  <a:lnTo>
                    <a:pt x="194119" y="131572"/>
                  </a:lnTo>
                  <a:lnTo>
                    <a:pt x="195757" y="131076"/>
                  </a:lnTo>
                  <a:lnTo>
                    <a:pt x="196215" y="132029"/>
                  </a:lnTo>
                  <a:lnTo>
                    <a:pt x="196215" y="110566"/>
                  </a:lnTo>
                  <a:lnTo>
                    <a:pt x="193840" y="115951"/>
                  </a:lnTo>
                  <a:lnTo>
                    <a:pt x="190665" y="109474"/>
                  </a:lnTo>
                  <a:lnTo>
                    <a:pt x="190157" y="108966"/>
                  </a:lnTo>
                  <a:lnTo>
                    <a:pt x="169202" y="95123"/>
                  </a:lnTo>
                  <a:lnTo>
                    <a:pt x="180378" y="97790"/>
                  </a:lnTo>
                  <a:lnTo>
                    <a:pt x="181394" y="97790"/>
                  </a:lnTo>
                  <a:lnTo>
                    <a:pt x="182283" y="97409"/>
                  </a:lnTo>
                  <a:lnTo>
                    <a:pt x="182664" y="96647"/>
                  </a:lnTo>
                  <a:lnTo>
                    <a:pt x="183553" y="95885"/>
                  </a:lnTo>
                  <a:lnTo>
                    <a:pt x="183553" y="95123"/>
                  </a:lnTo>
                  <a:lnTo>
                    <a:pt x="182918" y="94107"/>
                  </a:lnTo>
                  <a:lnTo>
                    <a:pt x="181457" y="91440"/>
                  </a:lnTo>
                  <a:lnTo>
                    <a:pt x="160248" y="53835"/>
                  </a:lnTo>
                  <a:lnTo>
                    <a:pt x="138493" y="19812"/>
                  </a:lnTo>
                  <a:lnTo>
                    <a:pt x="136715" y="17145"/>
                  </a:lnTo>
                  <a:lnTo>
                    <a:pt x="136690" y="16129"/>
                  </a:lnTo>
                  <a:lnTo>
                    <a:pt x="136436" y="14732"/>
                  </a:lnTo>
                  <a:lnTo>
                    <a:pt x="135420" y="13716"/>
                  </a:lnTo>
                  <a:lnTo>
                    <a:pt x="134150" y="13716"/>
                  </a:lnTo>
                  <a:lnTo>
                    <a:pt x="133007" y="13716"/>
                  </a:lnTo>
                  <a:lnTo>
                    <a:pt x="132753" y="13716"/>
                  </a:lnTo>
                  <a:lnTo>
                    <a:pt x="132524" y="14020"/>
                  </a:lnTo>
                  <a:lnTo>
                    <a:pt x="132118" y="14224"/>
                  </a:lnTo>
                  <a:lnTo>
                    <a:pt x="121069" y="21907"/>
                  </a:lnTo>
                  <a:lnTo>
                    <a:pt x="99733" y="39789"/>
                  </a:lnTo>
                  <a:lnTo>
                    <a:pt x="99606" y="39154"/>
                  </a:lnTo>
                  <a:lnTo>
                    <a:pt x="99606" y="30543"/>
                  </a:lnTo>
                  <a:lnTo>
                    <a:pt x="98082" y="30543"/>
                  </a:lnTo>
                  <a:lnTo>
                    <a:pt x="98082" y="36664"/>
                  </a:lnTo>
                  <a:lnTo>
                    <a:pt x="96177" y="33820"/>
                  </a:lnTo>
                  <a:lnTo>
                    <a:pt x="96177" y="38735"/>
                  </a:lnTo>
                  <a:lnTo>
                    <a:pt x="96177" y="42773"/>
                  </a:lnTo>
                  <a:lnTo>
                    <a:pt x="95885" y="43027"/>
                  </a:lnTo>
                  <a:lnTo>
                    <a:pt x="95885" y="50660"/>
                  </a:lnTo>
                  <a:lnTo>
                    <a:pt x="94780" y="53467"/>
                  </a:lnTo>
                  <a:lnTo>
                    <a:pt x="92494" y="56134"/>
                  </a:lnTo>
                  <a:lnTo>
                    <a:pt x="90081" y="58801"/>
                  </a:lnTo>
                  <a:lnTo>
                    <a:pt x="86702" y="60426"/>
                  </a:lnTo>
                  <a:lnTo>
                    <a:pt x="93027" y="53200"/>
                  </a:lnTo>
                  <a:lnTo>
                    <a:pt x="95885" y="50660"/>
                  </a:lnTo>
                  <a:lnTo>
                    <a:pt x="95885" y="43027"/>
                  </a:lnTo>
                  <a:lnTo>
                    <a:pt x="95262" y="43535"/>
                  </a:lnTo>
                  <a:lnTo>
                    <a:pt x="79743" y="60452"/>
                  </a:lnTo>
                  <a:lnTo>
                    <a:pt x="76111" y="59055"/>
                  </a:lnTo>
                  <a:lnTo>
                    <a:pt x="73825" y="56642"/>
                  </a:lnTo>
                  <a:lnTo>
                    <a:pt x="68618" y="51054"/>
                  </a:lnTo>
                  <a:lnTo>
                    <a:pt x="68237" y="42418"/>
                  </a:lnTo>
                  <a:lnTo>
                    <a:pt x="73571" y="36576"/>
                  </a:lnTo>
                  <a:lnTo>
                    <a:pt x="75857" y="34163"/>
                  </a:lnTo>
                  <a:lnTo>
                    <a:pt x="79032" y="32512"/>
                  </a:lnTo>
                  <a:lnTo>
                    <a:pt x="82715" y="32258"/>
                  </a:lnTo>
                  <a:lnTo>
                    <a:pt x="82969" y="32258"/>
                  </a:lnTo>
                  <a:lnTo>
                    <a:pt x="90335" y="32512"/>
                  </a:lnTo>
                  <a:lnTo>
                    <a:pt x="96177" y="38735"/>
                  </a:lnTo>
                  <a:lnTo>
                    <a:pt x="96177" y="33820"/>
                  </a:lnTo>
                  <a:lnTo>
                    <a:pt x="95554" y="32880"/>
                  </a:lnTo>
                  <a:lnTo>
                    <a:pt x="94640" y="32258"/>
                  </a:lnTo>
                  <a:lnTo>
                    <a:pt x="89674" y="28892"/>
                  </a:lnTo>
                  <a:lnTo>
                    <a:pt x="82461" y="27432"/>
                  </a:lnTo>
                  <a:lnTo>
                    <a:pt x="77762" y="27432"/>
                  </a:lnTo>
                  <a:lnTo>
                    <a:pt x="73063" y="29591"/>
                  </a:lnTo>
                  <a:lnTo>
                    <a:pt x="69888" y="33274"/>
                  </a:lnTo>
                  <a:lnTo>
                    <a:pt x="66027" y="39624"/>
                  </a:lnTo>
                  <a:lnTo>
                    <a:pt x="64808" y="46723"/>
                  </a:lnTo>
                  <a:lnTo>
                    <a:pt x="66243" y="53797"/>
                  </a:lnTo>
                  <a:lnTo>
                    <a:pt x="70396" y="60071"/>
                  </a:lnTo>
                  <a:lnTo>
                    <a:pt x="70624" y="60337"/>
                  </a:lnTo>
                  <a:lnTo>
                    <a:pt x="68491" y="61976"/>
                  </a:lnTo>
                  <a:lnTo>
                    <a:pt x="64935" y="62738"/>
                  </a:lnTo>
                  <a:lnTo>
                    <a:pt x="61125" y="62738"/>
                  </a:lnTo>
                  <a:lnTo>
                    <a:pt x="52311" y="61569"/>
                  </a:lnTo>
                  <a:lnTo>
                    <a:pt x="44196" y="59004"/>
                  </a:lnTo>
                  <a:lnTo>
                    <a:pt x="38227" y="56426"/>
                  </a:lnTo>
                  <a:lnTo>
                    <a:pt x="35344" y="54991"/>
                  </a:lnTo>
                  <a:lnTo>
                    <a:pt x="34963" y="54864"/>
                  </a:lnTo>
                  <a:lnTo>
                    <a:pt x="32296" y="54864"/>
                  </a:lnTo>
                  <a:lnTo>
                    <a:pt x="31026" y="58166"/>
                  </a:lnTo>
                  <a:lnTo>
                    <a:pt x="60998" y="67437"/>
                  </a:lnTo>
                  <a:lnTo>
                    <a:pt x="61633" y="67437"/>
                  </a:lnTo>
                  <a:lnTo>
                    <a:pt x="55791" y="71882"/>
                  </a:lnTo>
                  <a:lnTo>
                    <a:pt x="48806" y="75946"/>
                  </a:lnTo>
                  <a:lnTo>
                    <a:pt x="43345" y="75946"/>
                  </a:lnTo>
                  <a:lnTo>
                    <a:pt x="43218" y="75819"/>
                  </a:lnTo>
                  <a:lnTo>
                    <a:pt x="40170" y="75819"/>
                  </a:lnTo>
                  <a:lnTo>
                    <a:pt x="39916" y="80772"/>
                  </a:lnTo>
                  <a:lnTo>
                    <a:pt x="44107" y="80772"/>
                  </a:lnTo>
                  <a:lnTo>
                    <a:pt x="53403" y="78333"/>
                  </a:lnTo>
                  <a:lnTo>
                    <a:pt x="57429" y="75946"/>
                  </a:lnTo>
                  <a:lnTo>
                    <a:pt x="62115" y="73190"/>
                  </a:lnTo>
                  <a:lnTo>
                    <a:pt x="47498" y="86410"/>
                  </a:lnTo>
                  <a:lnTo>
                    <a:pt x="24485" y="113449"/>
                  </a:lnTo>
                  <a:lnTo>
                    <a:pt x="4483" y="148971"/>
                  </a:lnTo>
                  <a:lnTo>
                    <a:pt x="0" y="175971"/>
                  </a:lnTo>
                  <a:lnTo>
                    <a:pt x="4140" y="208965"/>
                  </a:lnTo>
                  <a:lnTo>
                    <a:pt x="13779" y="245186"/>
                  </a:lnTo>
                  <a:lnTo>
                    <a:pt x="25819" y="281813"/>
                  </a:lnTo>
                  <a:lnTo>
                    <a:pt x="27851" y="288163"/>
                  </a:lnTo>
                  <a:lnTo>
                    <a:pt x="28232" y="289179"/>
                  </a:lnTo>
                  <a:lnTo>
                    <a:pt x="29121" y="289814"/>
                  </a:lnTo>
                  <a:lnTo>
                    <a:pt x="30772" y="289814"/>
                  </a:lnTo>
                  <a:lnTo>
                    <a:pt x="31407" y="289560"/>
                  </a:lnTo>
                  <a:lnTo>
                    <a:pt x="35598" y="285496"/>
                  </a:lnTo>
                  <a:lnTo>
                    <a:pt x="30518" y="295910"/>
                  </a:lnTo>
                  <a:lnTo>
                    <a:pt x="30518" y="296672"/>
                  </a:lnTo>
                  <a:lnTo>
                    <a:pt x="30772" y="297307"/>
                  </a:lnTo>
                  <a:lnTo>
                    <a:pt x="36741" y="315976"/>
                  </a:lnTo>
                  <a:lnTo>
                    <a:pt x="41592" y="333603"/>
                  </a:lnTo>
                  <a:lnTo>
                    <a:pt x="44297" y="348894"/>
                  </a:lnTo>
                  <a:lnTo>
                    <a:pt x="43853" y="360553"/>
                  </a:lnTo>
                  <a:lnTo>
                    <a:pt x="35483" y="394487"/>
                  </a:lnTo>
                  <a:lnTo>
                    <a:pt x="25603" y="435279"/>
                  </a:lnTo>
                  <a:lnTo>
                    <a:pt x="13500" y="485775"/>
                  </a:lnTo>
                  <a:lnTo>
                    <a:pt x="14262" y="487172"/>
                  </a:lnTo>
                  <a:lnTo>
                    <a:pt x="15659" y="487680"/>
                  </a:lnTo>
                  <a:lnTo>
                    <a:pt x="16167" y="487680"/>
                  </a:lnTo>
                  <a:lnTo>
                    <a:pt x="17310" y="487426"/>
                  </a:lnTo>
                  <a:lnTo>
                    <a:pt x="18072" y="486791"/>
                  </a:lnTo>
                  <a:lnTo>
                    <a:pt x="18326" y="485775"/>
                  </a:lnTo>
                  <a:lnTo>
                    <a:pt x="20447" y="479793"/>
                  </a:lnTo>
                  <a:lnTo>
                    <a:pt x="40703" y="438289"/>
                  </a:lnTo>
                  <a:lnTo>
                    <a:pt x="61760" y="405511"/>
                  </a:lnTo>
                  <a:lnTo>
                    <a:pt x="84683" y="381368"/>
                  </a:lnTo>
                  <a:lnTo>
                    <a:pt x="92964" y="418528"/>
                  </a:lnTo>
                  <a:lnTo>
                    <a:pt x="107911" y="488784"/>
                  </a:lnTo>
                  <a:lnTo>
                    <a:pt x="124752" y="569595"/>
                  </a:lnTo>
                  <a:lnTo>
                    <a:pt x="125006" y="570484"/>
                  </a:lnTo>
                  <a:lnTo>
                    <a:pt x="125514" y="571246"/>
                  </a:lnTo>
                  <a:lnTo>
                    <a:pt x="126530" y="571500"/>
                  </a:lnTo>
                  <a:lnTo>
                    <a:pt x="127038" y="571500"/>
                  </a:lnTo>
                  <a:lnTo>
                    <a:pt x="127927" y="571246"/>
                  </a:lnTo>
                  <a:lnTo>
                    <a:pt x="128435" y="570992"/>
                  </a:lnTo>
                  <a:lnTo>
                    <a:pt x="128689" y="570230"/>
                  </a:lnTo>
                  <a:lnTo>
                    <a:pt x="133286" y="562737"/>
                  </a:lnTo>
                  <a:lnTo>
                    <a:pt x="166751" y="504177"/>
                  </a:lnTo>
                  <a:lnTo>
                    <a:pt x="197015" y="434213"/>
                  </a:lnTo>
                  <a:lnTo>
                    <a:pt x="209943" y="394728"/>
                  </a:lnTo>
                  <a:lnTo>
                    <a:pt x="220700" y="350558"/>
                  </a:lnTo>
                  <a:lnTo>
                    <a:pt x="224231" y="326212"/>
                  </a:lnTo>
                  <a:lnTo>
                    <a:pt x="247815" y="346202"/>
                  </a:lnTo>
                  <a:lnTo>
                    <a:pt x="297738" y="401142"/>
                  </a:lnTo>
                  <a:lnTo>
                    <a:pt x="320840" y="440740"/>
                  </a:lnTo>
                  <a:lnTo>
                    <a:pt x="323253" y="446532"/>
                  </a:lnTo>
                  <a:lnTo>
                    <a:pt x="328079" y="44462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/>
          <p:nvPr/>
        </p:nvSpPr>
        <p:spPr>
          <a:xfrm>
            <a:off x="1548383" y="2103120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5">
                <a:moveTo>
                  <a:pt x="20574" y="0"/>
                </a:moveTo>
                <a:lnTo>
                  <a:pt x="12590" y="1559"/>
                </a:lnTo>
                <a:lnTo>
                  <a:pt x="6048" y="5810"/>
                </a:lnTo>
                <a:lnTo>
                  <a:pt x="1625" y="12108"/>
                </a:lnTo>
                <a:lnTo>
                  <a:pt x="0" y="19812"/>
                </a:lnTo>
                <a:lnTo>
                  <a:pt x="1625" y="27515"/>
                </a:lnTo>
                <a:lnTo>
                  <a:pt x="6048" y="33813"/>
                </a:lnTo>
                <a:lnTo>
                  <a:pt x="12590" y="38064"/>
                </a:lnTo>
                <a:lnTo>
                  <a:pt x="20574" y="39624"/>
                </a:lnTo>
                <a:lnTo>
                  <a:pt x="28557" y="38064"/>
                </a:lnTo>
                <a:lnTo>
                  <a:pt x="35099" y="33813"/>
                </a:lnTo>
                <a:lnTo>
                  <a:pt x="39522" y="27515"/>
                </a:lnTo>
                <a:lnTo>
                  <a:pt x="41147" y="19812"/>
                </a:lnTo>
                <a:lnTo>
                  <a:pt x="39522" y="12108"/>
                </a:lnTo>
                <a:lnTo>
                  <a:pt x="35099" y="5810"/>
                </a:lnTo>
                <a:lnTo>
                  <a:pt x="28557" y="1559"/>
                </a:lnTo>
                <a:lnTo>
                  <a:pt x="20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850135" y="230733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336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21336"/>
                </a:lnTo>
                <a:lnTo>
                  <a:pt x="6095" y="27431"/>
                </a:lnTo>
                <a:lnTo>
                  <a:pt x="21336" y="27431"/>
                </a:lnTo>
                <a:lnTo>
                  <a:pt x="27431" y="21336"/>
                </a:lnTo>
                <a:lnTo>
                  <a:pt x="27431" y="6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09700" y="24262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812" y="0"/>
                </a:move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1559" y="27515"/>
                </a:lnTo>
                <a:lnTo>
                  <a:pt x="5810" y="33813"/>
                </a:lnTo>
                <a:lnTo>
                  <a:pt x="12108" y="38064"/>
                </a:lnTo>
                <a:lnTo>
                  <a:pt x="19812" y="39624"/>
                </a:lnTo>
                <a:lnTo>
                  <a:pt x="27515" y="38064"/>
                </a:lnTo>
                <a:lnTo>
                  <a:pt x="33813" y="33813"/>
                </a:lnTo>
                <a:lnTo>
                  <a:pt x="38064" y="27515"/>
                </a:lnTo>
                <a:lnTo>
                  <a:pt x="39624" y="19812"/>
                </a:lnTo>
                <a:lnTo>
                  <a:pt x="38064" y="12108"/>
                </a:lnTo>
                <a:lnTo>
                  <a:pt x="33813" y="5810"/>
                </a:lnTo>
                <a:lnTo>
                  <a:pt x="27515" y="1559"/>
                </a:lnTo>
                <a:lnTo>
                  <a:pt x="19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2" name="object 162"/>
          <p:cNvGrpSpPr/>
          <p:nvPr/>
        </p:nvGrpSpPr>
        <p:grpSpPr>
          <a:xfrm>
            <a:off x="0" y="114"/>
            <a:ext cx="8742045" cy="5036820"/>
            <a:chOff x="0" y="114"/>
            <a:chExt cx="8742045" cy="5036820"/>
          </a:xfrm>
        </p:grpSpPr>
        <p:sp>
          <p:nvSpPr>
            <p:cNvPr id="163" name="object 163"/>
            <p:cNvSpPr/>
            <p:nvPr/>
          </p:nvSpPr>
          <p:spPr>
            <a:xfrm>
              <a:off x="7152131" y="1447799"/>
              <a:ext cx="190500" cy="2032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549640" y="1446276"/>
              <a:ext cx="181355" cy="20472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44424" y="114"/>
              <a:ext cx="931163" cy="283757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156704" y="2345562"/>
              <a:ext cx="147700" cy="13855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341234" y="2241804"/>
              <a:ext cx="155321" cy="29108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725295" y="3800855"/>
              <a:ext cx="362585" cy="856615"/>
            </a:xfrm>
            <a:custGeom>
              <a:avLst/>
              <a:gdLst/>
              <a:ahLst/>
              <a:cxnLst/>
              <a:rect l="l" t="t" r="r" b="b"/>
              <a:pathLst>
                <a:path w="362585" h="856614">
                  <a:moveTo>
                    <a:pt x="362458" y="286981"/>
                  </a:moveTo>
                  <a:lnTo>
                    <a:pt x="355346" y="286588"/>
                  </a:lnTo>
                  <a:lnTo>
                    <a:pt x="329438" y="806513"/>
                  </a:lnTo>
                  <a:lnTo>
                    <a:pt x="221780" y="806513"/>
                  </a:lnTo>
                  <a:lnTo>
                    <a:pt x="246634" y="102438"/>
                  </a:lnTo>
                  <a:lnTo>
                    <a:pt x="239014" y="102438"/>
                  </a:lnTo>
                  <a:lnTo>
                    <a:pt x="214109" y="806513"/>
                  </a:lnTo>
                  <a:lnTo>
                    <a:pt x="213855" y="806513"/>
                  </a:lnTo>
                  <a:lnTo>
                    <a:pt x="213855" y="813739"/>
                  </a:lnTo>
                  <a:lnTo>
                    <a:pt x="212852" y="842352"/>
                  </a:lnTo>
                  <a:lnTo>
                    <a:pt x="189941" y="813739"/>
                  </a:lnTo>
                  <a:lnTo>
                    <a:pt x="213855" y="813739"/>
                  </a:lnTo>
                  <a:lnTo>
                    <a:pt x="213855" y="806513"/>
                  </a:lnTo>
                  <a:lnTo>
                    <a:pt x="184162" y="806513"/>
                  </a:lnTo>
                  <a:lnTo>
                    <a:pt x="145415" y="758088"/>
                  </a:lnTo>
                  <a:lnTo>
                    <a:pt x="132588" y="0"/>
                  </a:lnTo>
                  <a:lnTo>
                    <a:pt x="124841" y="0"/>
                  </a:lnTo>
                  <a:lnTo>
                    <a:pt x="137795" y="760107"/>
                  </a:lnTo>
                  <a:lnTo>
                    <a:pt x="138557" y="761733"/>
                  </a:lnTo>
                  <a:lnTo>
                    <a:pt x="174523" y="806513"/>
                  </a:lnTo>
                  <a:lnTo>
                    <a:pt x="28194" y="806513"/>
                  </a:lnTo>
                  <a:lnTo>
                    <a:pt x="7620" y="286588"/>
                  </a:lnTo>
                  <a:lnTo>
                    <a:pt x="0" y="286981"/>
                  </a:lnTo>
                  <a:lnTo>
                    <a:pt x="20955" y="812101"/>
                  </a:lnTo>
                  <a:lnTo>
                    <a:pt x="22606" y="813739"/>
                  </a:lnTo>
                  <a:lnTo>
                    <a:pt x="180327" y="813739"/>
                  </a:lnTo>
                  <a:lnTo>
                    <a:pt x="213995" y="855637"/>
                  </a:lnTo>
                  <a:lnTo>
                    <a:pt x="215265" y="856488"/>
                  </a:lnTo>
                  <a:lnTo>
                    <a:pt x="217678" y="856488"/>
                  </a:lnTo>
                  <a:lnTo>
                    <a:pt x="220091" y="854468"/>
                  </a:lnTo>
                  <a:lnTo>
                    <a:pt x="221526" y="813739"/>
                  </a:lnTo>
                  <a:lnTo>
                    <a:pt x="335026" y="813739"/>
                  </a:lnTo>
                  <a:lnTo>
                    <a:pt x="336677" y="812101"/>
                  </a:lnTo>
                  <a:lnTo>
                    <a:pt x="362458" y="28698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668779" y="3726307"/>
              <a:ext cx="477520" cy="41275"/>
            </a:xfrm>
            <a:custGeom>
              <a:avLst/>
              <a:gdLst/>
              <a:ahLst/>
              <a:cxnLst/>
              <a:rect l="l" t="t" r="r" b="b"/>
              <a:pathLst>
                <a:path w="477519" h="41275">
                  <a:moveTo>
                    <a:pt x="238759" y="0"/>
                  </a:moveTo>
                  <a:lnTo>
                    <a:pt x="163210" y="1039"/>
                  </a:lnTo>
                  <a:lnTo>
                    <a:pt x="97657" y="3925"/>
                  </a:lnTo>
                  <a:lnTo>
                    <a:pt x="46004" y="8311"/>
                  </a:lnTo>
                  <a:lnTo>
                    <a:pt x="0" y="20193"/>
                  </a:lnTo>
                  <a:lnTo>
                    <a:pt x="12151" y="26783"/>
                  </a:lnTo>
                  <a:lnTo>
                    <a:pt x="46004" y="32472"/>
                  </a:lnTo>
                  <a:lnTo>
                    <a:pt x="97657" y="36935"/>
                  </a:lnTo>
                  <a:lnTo>
                    <a:pt x="163210" y="39850"/>
                  </a:lnTo>
                  <a:lnTo>
                    <a:pt x="238759" y="40894"/>
                  </a:lnTo>
                  <a:lnTo>
                    <a:pt x="314061" y="39850"/>
                  </a:lnTo>
                  <a:lnTo>
                    <a:pt x="379463" y="36935"/>
                  </a:lnTo>
                  <a:lnTo>
                    <a:pt x="431040" y="32472"/>
                  </a:lnTo>
                  <a:lnTo>
                    <a:pt x="464864" y="26783"/>
                  </a:lnTo>
                  <a:lnTo>
                    <a:pt x="477012" y="20193"/>
                  </a:lnTo>
                  <a:lnTo>
                    <a:pt x="464864" y="13850"/>
                  </a:lnTo>
                  <a:lnTo>
                    <a:pt x="431040" y="8311"/>
                  </a:lnTo>
                  <a:lnTo>
                    <a:pt x="379463" y="3925"/>
                  </a:lnTo>
                  <a:lnTo>
                    <a:pt x="314061" y="1039"/>
                  </a:lnTo>
                  <a:lnTo>
                    <a:pt x="23875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664335" y="3721734"/>
              <a:ext cx="486409" cy="48895"/>
            </a:xfrm>
            <a:custGeom>
              <a:avLst/>
              <a:gdLst/>
              <a:ahLst/>
              <a:cxnLst/>
              <a:rect l="l" t="t" r="r" b="b"/>
              <a:pathLst>
                <a:path w="486410" h="48895">
                  <a:moveTo>
                    <a:pt x="243204" y="0"/>
                  </a:moveTo>
                  <a:lnTo>
                    <a:pt x="195941" y="361"/>
                  </a:lnTo>
                  <a:lnTo>
                    <a:pt x="151225" y="1460"/>
                  </a:lnTo>
                  <a:lnTo>
                    <a:pt x="110081" y="3321"/>
                  </a:lnTo>
                  <a:lnTo>
                    <a:pt x="31021" y="10947"/>
                  </a:lnTo>
                  <a:lnTo>
                    <a:pt x="0" y="24002"/>
                  </a:lnTo>
                  <a:lnTo>
                    <a:pt x="1148" y="27918"/>
                  </a:lnTo>
                  <a:lnTo>
                    <a:pt x="73532" y="42544"/>
                  </a:lnTo>
                  <a:lnTo>
                    <a:pt x="151225" y="47053"/>
                  </a:lnTo>
                  <a:lnTo>
                    <a:pt x="195941" y="48152"/>
                  </a:lnTo>
                  <a:lnTo>
                    <a:pt x="243204" y="48513"/>
                  </a:lnTo>
                  <a:lnTo>
                    <a:pt x="290175" y="48152"/>
                  </a:lnTo>
                  <a:lnTo>
                    <a:pt x="334740" y="47053"/>
                  </a:lnTo>
                  <a:lnTo>
                    <a:pt x="375828" y="45192"/>
                  </a:lnTo>
                  <a:lnTo>
                    <a:pt x="412369" y="42544"/>
                  </a:lnTo>
                  <a:lnTo>
                    <a:pt x="426443" y="40893"/>
                  </a:lnTo>
                  <a:lnTo>
                    <a:pt x="243204" y="40893"/>
                  </a:lnTo>
                  <a:lnTo>
                    <a:pt x="166504" y="39881"/>
                  </a:lnTo>
                  <a:lnTo>
                    <a:pt x="103836" y="37179"/>
                  </a:lnTo>
                  <a:lnTo>
                    <a:pt x="56036" y="33295"/>
                  </a:lnTo>
                  <a:lnTo>
                    <a:pt x="23940" y="28734"/>
                  </a:lnTo>
                  <a:lnTo>
                    <a:pt x="8381" y="24002"/>
                  </a:lnTo>
                  <a:lnTo>
                    <a:pt x="23940" y="19519"/>
                  </a:lnTo>
                  <a:lnTo>
                    <a:pt x="56036" y="15108"/>
                  </a:lnTo>
                  <a:lnTo>
                    <a:pt x="103836" y="11301"/>
                  </a:lnTo>
                  <a:lnTo>
                    <a:pt x="166504" y="8628"/>
                  </a:lnTo>
                  <a:lnTo>
                    <a:pt x="243204" y="7619"/>
                  </a:lnTo>
                  <a:lnTo>
                    <a:pt x="426466" y="7619"/>
                  </a:lnTo>
                  <a:lnTo>
                    <a:pt x="412369" y="5968"/>
                  </a:lnTo>
                  <a:lnTo>
                    <a:pt x="375828" y="3321"/>
                  </a:lnTo>
                  <a:lnTo>
                    <a:pt x="334740" y="1460"/>
                  </a:lnTo>
                  <a:lnTo>
                    <a:pt x="290175" y="361"/>
                  </a:lnTo>
                  <a:lnTo>
                    <a:pt x="243204" y="0"/>
                  </a:lnTo>
                  <a:close/>
                </a:path>
                <a:path w="486410" h="48895">
                  <a:moveTo>
                    <a:pt x="426466" y="7619"/>
                  </a:moveTo>
                  <a:lnTo>
                    <a:pt x="243204" y="7619"/>
                  </a:lnTo>
                  <a:lnTo>
                    <a:pt x="319657" y="8628"/>
                  </a:lnTo>
                  <a:lnTo>
                    <a:pt x="382175" y="11301"/>
                  </a:lnTo>
                  <a:lnTo>
                    <a:pt x="429898" y="15108"/>
                  </a:lnTo>
                  <a:lnTo>
                    <a:pt x="461966" y="19519"/>
                  </a:lnTo>
                  <a:lnTo>
                    <a:pt x="477519" y="24002"/>
                  </a:lnTo>
                  <a:lnTo>
                    <a:pt x="461966" y="28734"/>
                  </a:lnTo>
                  <a:lnTo>
                    <a:pt x="429898" y="33295"/>
                  </a:lnTo>
                  <a:lnTo>
                    <a:pt x="382175" y="37179"/>
                  </a:lnTo>
                  <a:lnTo>
                    <a:pt x="319657" y="39881"/>
                  </a:lnTo>
                  <a:lnTo>
                    <a:pt x="243204" y="40893"/>
                  </a:lnTo>
                  <a:lnTo>
                    <a:pt x="426443" y="40893"/>
                  </a:lnTo>
                  <a:lnTo>
                    <a:pt x="454880" y="37558"/>
                  </a:lnTo>
                  <a:lnTo>
                    <a:pt x="476710" y="32559"/>
                  </a:lnTo>
                  <a:lnTo>
                    <a:pt x="484753" y="27918"/>
                  </a:lnTo>
                  <a:lnTo>
                    <a:pt x="485901" y="24002"/>
                  </a:lnTo>
                  <a:lnTo>
                    <a:pt x="484753" y="20381"/>
                  </a:lnTo>
                  <a:lnTo>
                    <a:pt x="476710" y="15890"/>
                  </a:lnTo>
                  <a:lnTo>
                    <a:pt x="454880" y="10947"/>
                  </a:lnTo>
                  <a:lnTo>
                    <a:pt x="426466" y="761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693291" y="3772408"/>
              <a:ext cx="426720" cy="423545"/>
            </a:xfrm>
            <a:custGeom>
              <a:avLst/>
              <a:gdLst/>
              <a:ahLst/>
              <a:cxnLst/>
              <a:rect l="l" t="t" r="r" b="b"/>
              <a:pathLst>
                <a:path w="426719" h="423545">
                  <a:moveTo>
                    <a:pt x="0" y="126"/>
                  </a:moveTo>
                  <a:lnTo>
                    <a:pt x="54863" y="400799"/>
                  </a:lnTo>
                  <a:lnTo>
                    <a:pt x="95714" y="410995"/>
                  </a:lnTo>
                  <a:lnTo>
                    <a:pt x="134556" y="417717"/>
                  </a:lnTo>
                  <a:lnTo>
                    <a:pt x="173684" y="421746"/>
                  </a:lnTo>
                  <a:lnTo>
                    <a:pt x="212978" y="423087"/>
                  </a:lnTo>
                  <a:lnTo>
                    <a:pt x="253051" y="421691"/>
                  </a:lnTo>
                  <a:lnTo>
                    <a:pt x="292957" y="417506"/>
                  </a:lnTo>
                  <a:lnTo>
                    <a:pt x="332529" y="410539"/>
                  </a:lnTo>
                  <a:lnTo>
                    <a:pt x="371601" y="400799"/>
                  </a:lnTo>
                  <a:lnTo>
                    <a:pt x="423701" y="20192"/>
                  </a:lnTo>
                  <a:lnTo>
                    <a:pt x="213486" y="20192"/>
                  </a:lnTo>
                  <a:lnTo>
                    <a:pt x="131641" y="18611"/>
                  </a:lnTo>
                  <a:lnTo>
                    <a:pt x="64404" y="14303"/>
                  </a:lnTo>
                  <a:lnTo>
                    <a:pt x="18337" y="7923"/>
                  </a:lnTo>
                  <a:lnTo>
                    <a:pt x="0" y="126"/>
                  </a:lnTo>
                  <a:close/>
                </a:path>
                <a:path w="426719" h="423545">
                  <a:moveTo>
                    <a:pt x="426465" y="0"/>
                  </a:moveTo>
                  <a:lnTo>
                    <a:pt x="408261" y="7709"/>
                  </a:lnTo>
                  <a:lnTo>
                    <a:pt x="362362" y="14144"/>
                  </a:lnTo>
                  <a:lnTo>
                    <a:pt x="295271" y="18555"/>
                  </a:lnTo>
                  <a:lnTo>
                    <a:pt x="213486" y="20192"/>
                  </a:lnTo>
                  <a:lnTo>
                    <a:pt x="423701" y="20192"/>
                  </a:lnTo>
                  <a:lnTo>
                    <a:pt x="42646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693291" y="3772027"/>
              <a:ext cx="426465" cy="42365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409827" y="2694432"/>
              <a:ext cx="1023873" cy="150571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668779" y="3742943"/>
              <a:ext cx="477012" cy="14478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664207" y="3740022"/>
              <a:ext cx="486409" cy="151130"/>
            </a:xfrm>
            <a:custGeom>
              <a:avLst/>
              <a:gdLst/>
              <a:ahLst/>
              <a:cxnLst/>
              <a:rect l="l" t="t" r="r" b="b"/>
              <a:pathLst>
                <a:path w="486410" h="151129">
                  <a:moveTo>
                    <a:pt x="5842" y="0"/>
                  </a:moveTo>
                  <a:lnTo>
                    <a:pt x="2031" y="0"/>
                  </a:lnTo>
                  <a:lnTo>
                    <a:pt x="0" y="1269"/>
                  </a:lnTo>
                  <a:lnTo>
                    <a:pt x="213" y="3301"/>
                  </a:lnTo>
                  <a:lnTo>
                    <a:pt x="254" y="5333"/>
                  </a:lnTo>
                  <a:lnTo>
                    <a:pt x="635" y="6095"/>
                  </a:lnTo>
                  <a:lnTo>
                    <a:pt x="17906" y="133095"/>
                  </a:lnTo>
                  <a:lnTo>
                    <a:pt x="17906" y="134708"/>
                  </a:lnTo>
                  <a:lnTo>
                    <a:pt x="19177" y="135864"/>
                  </a:lnTo>
                  <a:lnTo>
                    <a:pt x="57431" y="142244"/>
                  </a:lnTo>
                  <a:lnTo>
                    <a:pt x="109156" y="146788"/>
                  </a:lnTo>
                  <a:lnTo>
                    <a:pt x="172311" y="149666"/>
                  </a:lnTo>
                  <a:lnTo>
                    <a:pt x="243205" y="150672"/>
                  </a:lnTo>
                  <a:lnTo>
                    <a:pt x="313860" y="149666"/>
                  </a:lnTo>
                  <a:lnTo>
                    <a:pt x="376872" y="146788"/>
                  </a:lnTo>
                  <a:lnTo>
                    <a:pt x="418638" y="143116"/>
                  </a:lnTo>
                  <a:lnTo>
                    <a:pt x="243205" y="143116"/>
                  </a:lnTo>
                  <a:lnTo>
                    <a:pt x="174309" y="142164"/>
                  </a:lnTo>
                  <a:lnTo>
                    <a:pt x="112760" y="139436"/>
                  </a:lnTo>
                  <a:lnTo>
                    <a:pt x="61950" y="135122"/>
                  </a:lnTo>
                  <a:lnTo>
                    <a:pt x="25273" y="129412"/>
                  </a:lnTo>
                  <a:lnTo>
                    <a:pt x="9143" y="12572"/>
                  </a:lnTo>
                  <a:lnTo>
                    <a:pt x="45681" y="12572"/>
                  </a:lnTo>
                  <a:lnTo>
                    <a:pt x="21009" y="8421"/>
                  </a:lnTo>
                  <a:lnTo>
                    <a:pt x="7874" y="3301"/>
                  </a:lnTo>
                  <a:lnTo>
                    <a:pt x="7747" y="1015"/>
                  </a:lnTo>
                  <a:lnTo>
                    <a:pt x="5842" y="0"/>
                  </a:lnTo>
                  <a:close/>
                </a:path>
                <a:path w="486410" h="151129">
                  <a:moveTo>
                    <a:pt x="484747" y="12572"/>
                  </a:moveTo>
                  <a:lnTo>
                    <a:pt x="477266" y="12572"/>
                  </a:lnTo>
                  <a:lnTo>
                    <a:pt x="461137" y="129412"/>
                  </a:lnTo>
                  <a:lnTo>
                    <a:pt x="424388" y="135122"/>
                  </a:lnTo>
                  <a:lnTo>
                    <a:pt x="373459" y="139436"/>
                  </a:lnTo>
                  <a:lnTo>
                    <a:pt x="311886" y="142164"/>
                  </a:lnTo>
                  <a:lnTo>
                    <a:pt x="243205" y="143116"/>
                  </a:lnTo>
                  <a:lnTo>
                    <a:pt x="418638" y="143116"/>
                  </a:lnTo>
                  <a:lnTo>
                    <a:pt x="428549" y="142244"/>
                  </a:lnTo>
                  <a:lnTo>
                    <a:pt x="465200" y="136245"/>
                  </a:lnTo>
                  <a:lnTo>
                    <a:pt x="466725" y="135864"/>
                  </a:lnTo>
                  <a:lnTo>
                    <a:pt x="467994" y="134708"/>
                  </a:lnTo>
                  <a:lnTo>
                    <a:pt x="467994" y="133095"/>
                  </a:lnTo>
                  <a:lnTo>
                    <a:pt x="484747" y="12572"/>
                  </a:lnTo>
                  <a:close/>
                </a:path>
                <a:path w="486410" h="151129">
                  <a:moveTo>
                    <a:pt x="45681" y="12572"/>
                  </a:moveTo>
                  <a:lnTo>
                    <a:pt x="9143" y="12572"/>
                  </a:lnTo>
                  <a:lnTo>
                    <a:pt x="17706" y="15319"/>
                  </a:lnTo>
                  <a:lnTo>
                    <a:pt x="73660" y="23748"/>
                  </a:lnTo>
                  <a:lnTo>
                    <a:pt x="151336" y="28844"/>
                  </a:lnTo>
                  <a:lnTo>
                    <a:pt x="196014" y="30160"/>
                  </a:lnTo>
                  <a:lnTo>
                    <a:pt x="243205" y="30606"/>
                  </a:lnTo>
                  <a:lnTo>
                    <a:pt x="290155" y="30160"/>
                  </a:lnTo>
                  <a:lnTo>
                    <a:pt x="334676" y="28844"/>
                  </a:lnTo>
                  <a:lnTo>
                    <a:pt x="375721" y="26695"/>
                  </a:lnTo>
                  <a:lnTo>
                    <a:pt x="412242" y="23748"/>
                  </a:lnTo>
                  <a:lnTo>
                    <a:pt x="419099" y="22986"/>
                  </a:lnTo>
                  <a:lnTo>
                    <a:pt x="243205" y="22986"/>
                  </a:lnTo>
                  <a:lnTo>
                    <a:pt x="164598" y="21707"/>
                  </a:lnTo>
                  <a:lnTo>
                    <a:pt x="100566" y="18362"/>
                  </a:lnTo>
                  <a:lnTo>
                    <a:pt x="52305" y="13687"/>
                  </a:lnTo>
                  <a:lnTo>
                    <a:pt x="45681" y="12572"/>
                  </a:lnTo>
                  <a:close/>
                </a:path>
                <a:path w="486410" h="151129">
                  <a:moveTo>
                    <a:pt x="483869" y="253"/>
                  </a:moveTo>
                  <a:lnTo>
                    <a:pt x="480314" y="253"/>
                  </a:lnTo>
                  <a:lnTo>
                    <a:pt x="478663" y="1269"/>
                  </a:lnTo>
                  <a:lnTo>
                    <a:pt x="478409" y="3301"/>
                  </a:lnTo>
                  <a:lnTo>
                    <a:pt x="465152" y="8421"/>
                  </a:lnTo>
                  <a:lnTo>
                    <a:pt x="433802" y="13687"/>
                  </a:lnTo>
                  <a:lnTo>
                    <a:pt x="385560" y="18362"/>
                  </a:lnTo>
                  <a:lnTo>
                    <a:pt x="321628" y="21707"/>
                  </a:lnTo>
                  <a:lnTo>
                    <a:pt x="243205" y="22986"/>
                  </a:lnTo>
                  <a:lnTo>
                    <a:pt x="419099" y="22986"/>
                  </a:lnTo>
                  <a:lnTo>
                    <a:pt x="436957" y="21002"/>
                  </a:lnTo>
                  <a:lnTo>
                    <a:pt x="455374" y="18160"/>
                  </a:lnTo>
                  <a:lnTo>
                    <a:pt x="468481" y="15319"/>
                  </a:lnTo>
                  <a:lnTo>
                    <a:pt x="477266" y="12572"/>
                  </a:lnTo>
                  <a:lnTo>
                    <a:pt x="484747" y="12572"/>
                  </a:lnTo>
                  <a:lnTo>
                    <a:pt x="485648" y="6095"/>
                  </a:lnTo>
                  <a:lnTo>
                    <a:pt x="486156" y="5333"/>
                  </a:lnTo>
                  <a:lnTo>
                    <a:pt x="486156" y="4444"/>
                  </a:lnTo>
                  <a:lnTo>
                    <a:pt x="485648" y="3682"/>
                  </a:lnTo>
                  <a:lnTo>
                    <a:pt x="485648" y="1396"/>
                  </a:lnTo>
                  <a:lnTo>
                    <a:pt x="483869" y="25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703832" y="4559808"/>
              <a:ext cx="405765" cy="93345"/>
            </a:xfrm>
            <a:custGeom>
              <a:avLst/>
              <a:gdLst/>
              <a:ahLst/>
              <a:cxnLst/>
              <a:rect l="l" t="t" r="r" b="b"/>
              <a:pathLst>
                <a:path w="405764" h="93345">
                  <a:moveTo>
                    <a:pt x="202692" y="0"/>
                  </a:moveTo>
                  <a:lnTo>
                    <a:pt x="138647" y="2367"/>
                  </a:lnTo>
                  <a:lnTo>
                    <a:pt x="83009" y="8959"/>
                  </a:lnTo>
                  <a:lnTo>
                    <a:pt x="39124" y="19013"/>
                  </a:lnTo>
                  <a:lnTo>
                    <a:pt x="0" y="46443"/>
                  </a:lnTo>
                  <a:lnTo>
                    <a:pt x="10338" y="61125"/>
                  </a:lnTo>
                  <a:lnTo>
                    <a:pt x="39124" y="73874"/>
                  </a:lnTo>
                  <a:lnTo>
                    <a:pt x="83009" y="83927"/>
                  </a:lnTo>
                  <a:lnTo>
                    <a:pt x="138647" y="90520"/>
                  </a:lnTo>
                  <a:lnTo>
                    <a:pt x="202692" y="92887"/>
                  </a:lnTo>
                  <a:lnTo>
                    <a:pt x="266674" y="90520"/>
                  </a:lnTo>
                  <a:lnTo>
                    <a:pt x="322275" y="83927"/>
                  </a:lnTo>
                  <a:lnTo>
                    <a:pt x="366140" y="73874"/>
                  </a:lnTo>
                  <a:lnTo>
                    <a:pt x="394919" y="61125"/>
                  </a:lnTo>
                  <a:lnTo>
                    <a:pt x="405256" y="46443"/>
                  </a:lnTo>
                  <a:lnTo>
                    <a:pt x="394919" y="31762"/>
                  </a:lnTo>
                  <a:lnTo>
                    <a:pt x="366141" y="19013"/>
                  </a:lnTo>
                  <a:lnTo>
                    <a:pt x="322275" y="8959"/>
                  </a:lnTo>
                  <a:lnTo>
                    <a:pt x="266674" y="2367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75944" y="4162069"/>
              <a:ext cx="91440" cy="19352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089077" y="4620767"/>
              <a:ext cx="383540" cy="192405"/>
            </a:xfrm>
            <a:custGeom>
              <a:avLst/>
              <a:gdLst/>
              <a:ahLst/>
              <a:cxnLst/>
              <a:rect l="l" t="t" r="r" b="b"/>
              <a:pathLst>
                <a:path w="383540" h="192404">
                  <a:moveTo>
                    <a:pt x="251915" y="0"/>
                  </a:moveTo>
                  <a:lnTo>
                    <a:pt x="249248" y="0"/>
                  </a:lnTo>
                  <a:lnTo>
                    <a:pt x="247724" y="317"/>
                  </a:lnTo>
                  <a:lnTo>
                    <a:pt x="4176" y="114909"/>
                  </a:lnTo>
                  <a:lnTo>
                    <a:pt x="82" y="118370"/>
                  </a:lnTo>
                  <a:lnTo>
                    <a:pt x="0" y="123045"/>
                  </a:lnTo>
                  <a:lnTo>
                    <a:pt x="3853" y="128484"/>
                  </a:lnTo>
                  <a:lnTo>
                    <a:pt x="11568" y="134238"/>
                  </a:lnTo>
                  <a:lnTo>
                    <a:pt x="146594" y="191731"/>
                  </a:lnTo>
                  <a:lnTo>
                    <a:pt x="147928" y="191998"/>
                  </a:lnTo>
                  <a:lnTo>
                    <a:pt x="150696" y="191998"/>
                  </a:lnTo>
                  <a:lnTo>
                    <a:pt x="367104" y="94030"/>
                  </a:lnTo>
                  <a:lnTo>
                    <a:pt x="382999" y="70263"/>
                  </a:lnTo>
                  <a:lnTo>
                    <a:pt x="379423" y="65036"/>
                  </a:lnTo>
                  <a:lnTo>
                    <a:pt x="254582" y="7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106449" y="4218432"/>
              <a:ext cx="82245" cy="10970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144553" y="4325137"/>
              <a:ext cx="410209" cy="321945"/>
            </a:xfrm>
            <a:custGeom>
              <a:avLst/>
              <a:gdLst/>
              <a:ahLst/>
              <a:cxnLst/>
              <a:rect l="l" t="t" r="r" b="b"/>
              <a:pathLst>
                <a:path w="410209" h="321945">
                  <a:moveTo>
                    <a:pt x="4936" y="0"/>
                  </a:moveTo>
                  <a:lnTo>
                    <a:pt x="2266" y="29341"/>
                  </a:lnTo>
                  <a:lnTo>
                    <a:pt x="621" y="58770"/>
                  </a:lnTo>
                  <a:lnTo>
                    <a:pt x="0" y="88259"/>
                  </a:lnTo>
                  <a:lnTo>
                    <a:pt x="402" y="117779"/>
                  </a:lnTo>
                  <a:lnTo>
                    <a:pt x="5346" y="174662"/>
                  </a:lnTo>
                  <a:lnTo>
                    <a:pt x="15424" y="220579"/>
                  </a:lnTo>
                  <a:lnTo>
                    <a:pt x="50935" y="278993"/>
                  </a:lnTo>
                  <a:lnTo>
                    <a:pt x="90928" y="292493"/>
                  </a:lnTo>
                  <a:lnTo>
                    <a:pt x="99636" y="292017"/>
                  </a:lnTo>
                  <a:lnTo>
                    <a:pt x="108703" y="290590"/>
                  </a:lnTo>
                  <a:lnTo>
                    <a:pt x="118115" y="288212"/>
                  </a:lnTo>
                  <a:lnTo>
                    <a:pt x="127859" y="284886"/>
                  </a:lnTo>
                  <a:lnTo>
                    <a:pt x="198168" y="259136"/>
                  </a:lnTo>
                  <a:lnTo>
                    <a:pt x="261662" y="238142"/>
                  </a:lnTo>
                  <a:lnTo>
                    <a:pt x="316189" y="222458"/>
                  </a:lnTo>
                  <a:lnTo>
                    <a:pt x="359597" y="212641"/>
                  </a:lnTo>
                  <a:lnTo>
                    <a:pt x="389733" y="209245"/>
                  </a:lnTo>
                  <a:lnTo>
                    <a:pt x="397734" y="209245"/>
                  </a:lnTo>
                  <a:lnTo>
                    <a:pt x="402941" y="210553"/>
                  </a:lnTo>
                  <a:lnTo>
                    <a:pt x="407132" y="217093"/>
                  </a:lnTo>
                  <a:lnTo>
                    <a:pt x="402306" y="223596"/>
                  </a:lnTo>
                  <a:lnTo>
                    <a:pt x="358108" y="262628"/>
                  </a:lnTo>
                  <a:lnTo>
                    <a:pt x="313263" y="291406"/>
                  </a:lnTo>
                  <a:lnTo>
                    <a:pt x="276491" y="311332"/>
                  </a:lnTo>
                  <a:lnTo>
                    <a:pt x="260828" y="318973"/>
                  </a:lnTo>
                  <a:lnTo>
                    <a:pt x="261971" y="321538"/>
                  </a:lnTo>
                  <a:lnTo>
                    <a:pt x="314771" y="293766"/>
                  </a:lnTo>
                  <a:lnTo>
                    <a:pt x="359948" y="264749"/>
                  </a:lnTo>
                  <a:lnTo>
                    <a:pt x="400147" y="230238"/>
                  </a:lnTo>
                  <a:lnTo>
                    <a:pt x="409926" y="215861"/>
                  </a:lnTo>
                  <a:lnTo>
                    <a:pt x="404846" y="208165"/>
                  </a:lnTo>
                  <a:lnTo>
                    <a:pt x="398623" y="206565"/>
                  </a:lnTo>
                  <a:lnTo>
                    <a:pt x="389352" y="206565"/>
                  </a:lnTo>
                  <a:lnTo>
                    <a:pt x="307692" y="221758"/>
                  </a:lnTo>
                  <a:lnTo>
                    <a:pt x="251333" y="238427"/>
                  </a:lnTo>
                  <a:lnTo>
                    <a:pt x="189798" y="259080"/>
                  </a:lnTo>
                  <a:lnTo>
                    <a:pt x="126970" y="282168"/>
                  </a:lnTo>
                  <a:lnTo>
                    <a:pt x="117433" y="285430"/>
                  </a:lnTo>
                  <a:lnTo>
                    <a:pt x="108239" y="287764"/>
                  </a:lnTo>
                  <a:lnTo>
                    <a:pt x="99401" y="289167"/>
                  </a:lnTo>
                  <a:lnTo>
                    <a:pt x="90928" y="289636"/>
                  </a:lnTo>
                  <a:lnTo>
                    <a:pt x="80354" y="288827"/>
                  </a:lnTo>
                  <a:lnTo>
                    <a:pt x="24634" y="237066"/>
                  </a:lnTo>
                  <a:lnTo>
                    <a:pt x="9391" y="180813"/>
                  </a:lnTo>
                  <a:lnTo>
                    <a:pt x="3469" y="118494"/>
                  </a:lnTo>
                  <a:lnTo>
                    <a:pt x="3470" y="60638"/>
                  </a:lnTo>
                  <a:lnTo>
                    <a:pt x="5993" y="17778"/>
                  </a:lnTo>
                  <a:lnTo>
                    <a:pt x="7641" y="444"/>
                  </a:lnTo>
                  <a:lnTo>
                    <a:pt x="4936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115190" y="4637532"/>
              <a:ext cx="354965" cy="166370"/>
            </a:xfrm>
            <a:custGeom>
              <a:avLst/>
              <a:gdLst/>
              <a:ahLst/>
              <a:cxnLst/>
              <a:rect l="l" t="t" r="r" b="b"/>
              <a:pathLst>
                <a:path w="354965" h="166370">
                  <a:moveTo>
                    <a:pt x="232279" y="0"/>
                  </a:moveTo>
                  <a:lnTo>
                    <a:pt x="229485" y="0"/>
                  </a:lnTo>
                  <a:lnTo>
                    <a:pt x="227961" y="317"/>
                  </a:lnTo>
                  <a:lnTo>
                    <a:pt x="8632" y="86652"/>
                  </a:lnTo>
                  <a:lnTo>
                    <a:pt x="3146" y="91602"/>
                  </a:lnTo>
                  <a:lnTo>
                    <a:pt x="0" y="99404"/>
                  </a:lnTo>
                  <a:lnTo>
                    <a:pt x="792" y="107942"/>
                  </a:lnTo>
                  <a:lnTo>
                    <a:pt x="7121" y="115100"/>
                  </a:lnTo>
                  <a:lnTo>
                    <a:pt x="123809" y="165823"/>
                  </a:lnTo>
                  <a:lnTo>
                    <a:pt x="125142" y="166090"/>
                  </a:lnTo>
                  <a:lnTo>
                    <a:pt x="127936" y="166090"/>
                  </a:lnTo>
                  <a:lnTo>
                    <a:pt x="129384" y="165798"/>
                  </a:lnTo>
                  <a:lnTo>
                    <a:pt x="344293" y="68745"/>
                  </a:lnTo>
                  <a:lnTo>
                    <a:pt x="352130" y="61912"/>
                  </a:lnTo>
                  <a:lnTo>
                    <a:pt x="354882" y="51882"/>
                  </a:lnTo>
                  <a:lnTo>
                    <a:pt x="353419" y="42238"/>
                  </a:lnTo>
                  <a:lnTo>
                    <a:pt x="348611" y="36563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115190" y="4636033"/>
              <a:ext cx="354882" cy="16761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112519" y="4636033"/>
              <a:ext cx="360045" cy="169545"/>
            </a:xfrm>
            <a:custGeom>
              <a:avLst/>
              <a:gdLst/>
              <a:ahLst/>
              <a:cxnLst/>
              <a:rect l="l" t="t" r="r" b="b"/>
              <a:pathLst>
                <a:path w="360044" h="169545">
                  <a:moveTo>
                    <a:pt x="235331" y="0"/>
                  </a:moveTo>
                  <a:lnTo>
                    <a:pt x="232156" y="0"/>
                  </a:lnTo>
                  <a:lnTo>
                    <a:pt x="230505" y="317"/>
                  </a:lnTo>
                  <a:lnTo>
                    <a:pt x="228981" y="1015"/>
                  </a:lnTo>
                  <a:lnTo>
                    <a:pt x="10147" y="86956"/>
                  </a:lnTo>
                  <a:lnTo>
                    <a:pt x="5016" y="89369"/>
                  </a:lnTo>
                  <a:lnTo>
                    <a:pt x="901" y="96126"/>
                  </a:lnTo>
                  <a:lnTo>
                    <a:pt x="469" y="102908"/>
                  </a:lnTo>
                  <a:lnTo>
                    <a:pt x="0" y="109080"/>
                  </a:lnTo>
                  <a:lnTo>
                    <a:pt x="3175" y="114934"/>
                  </a:lnTo>
                  <a:lnTo>
                    <a:pt x="8623" y="117944"/>
                  </a:lnTo>
                  <a:lnTo>
                    <a:pt x="124536" y="168211"/>
                  </a:lnTo>
                  <a:lnTo>
                    <a:pt x="125895" y="168821"/>
                  </a:lnTo>
                  <a:lnTo>
                    <a:pt x="127419" y="169113"/>
                  </a:lnTo>
                  <a:lnTo>
                    <a:pt x="130594" y="169113"/>
                  </a:lnTo>
                  <a:lnTo>
                    <a:pt x="132257" y="168668"/>
                  </a:lnTo>
                  <a:lnTo>
                    <a:pt x="133769" y="168071"/>
                  </a:lnTo>
                  <a:lnTo>
                    <a:pt x="137773" y="166268"/>
                  </a:lnTo>
                  <a:lnTo>
                    <a:pt x="127736" y="166268"/>
                  </a:lnTo>
                  <a:lnTo>
                    <a:pt x="126631" y="166065"/>
                  </a:lnTo>
                  <a:lnTo>
                    <a:pt x="125577" y="165658"/>
                  </a:lnTo>
                  <a:lnTo>
                    <a:pt x="9994" y="115392"/>
                  </a:lnTo>
                  <a:lnTo>
                    <a:pt x="5448" y="112852"/>
                  </a:lnTo>
                  <a:lnTo>
                    <a:pt x="2882" y="108038"/>
                  </a:lnTo>
                  <a:lnTo>
                    <a:pt x="3327" y="102908"/>
                  </a:lnTo>
                  <a:lnTo>
                    <a:pt x="3644" y="97345"/>
                  </a:lnTo>
                  <a:lnTo>
                    <a:pt x="7112" y="91478"/>
                  </a:lnTo>
                  <a:lnTo>
                    <a:pt x="11188" y="89509"/>
                  </a:lnTo>
                  <a:lnTo>
                    <a:pt x="230124" y="3594"/>
                  </a:lnTo>
                  <a:lnTo>
                    <a:pt x="231267" y="3047"/>
                  </a:lnTo>
                  <a:lnTo>
                    <a:pt x="232537" y="2781"/>
                  </a:lnTo>
                  <a:lnTo>
                    <a:pt x="244316" y="2781"/>
                  </a:lnTo>
                  <a:lnTo>
                    <a:pt x="238252" y="876"/>
                  </a:lnTo>
                  <a:lnTo>
                    <a:pt x="236855" y="292"/>
                  </a:lnTo>
                  <a:lnTo>
                    <a:pt x="235331" y="0"/>
                  </a:lnTo>
                  <a:close/>
                </a:path>
                <a:path w="360044" h="169545">
                  <a:moveTo>
                    <a:pt x="244316" y="2781"/>
                  </a:moveTo>
                  <a:lnTo>
                    <a:pt x="234950" y="2781"/>
                  </a:lnTo>
                  <a:lnTo>
                    <a:pt x="236093" y="3047"/>
                  </a:lnTo>
                  <a:lnTo>
                    <a:pt x="237236" y="3594"/>
                  </a:lnTo>
                  <a:lnTo>
                    <a:pt x="351155" y="39255"/>
                  </a:lnTo>
                  <a:lnTo>
                    <a:pt x="354457" y="40614"/>
                  </a:lnTo>
                  <a:lnTo>
                    <a:pt x="356616" y="46177"/>
                  </a:lnTo>
                  <a:lnTo>
                    <a:pt x="356616" y="55511"/>
                  </a:lnTo>
                  <a:lnTo>
                    <a:pt x="355854" y="65595"/>
                  </a:lnTo>
                  <a:lnTo>
                    <a:pt x="346964" y="68897"/>
                  </a:lnTo>
                  <a:lnTo>
                    <a:pt x="132549" y="165519"/>
                  </a:lnTo>
                  <a:lnTo>
                    <a:pt x="131406" y="166001"/>
                  </a:lnTo>
                  <a:lnTo>
                    <a:pt x="130124" y="166268"/>
                  </a:lnTo>
                  <a:lnTo>
                    <a:pt x="137773" y="166268"/>
                  </a:lnTo>
                  <a:lnTo>
                    <a:pt x="347980" y="71602"/>
                  </a:lnTo>
                  <a:lnTo>
                    <a:pt x="356362" y="68440"/>
                  </a:lnTo>
                  <a:lnTo>
                    <a:pt x="359410" y="59715"/>
                  </a:lnTo>
                  <a:lnTo>
                    <a:pt x="359664" y="44957"/>
                  </a:lnTo>
                  <a:lnTo>
                    <a:pt x="356616" y="38493"/>
                  </a:lnTo>
                  <a:lnTo>
                    <a:pt x="352298" y="36702"/>
                  </a:lnTo>
                  <a:lnTo>
                    <a:pt x="244316" y="278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119349" y="4623816"/>
              <a:ext cx="349885" cy="165100"/>
            </a:xfrm>
            <a:custGeom>
              <a:avLst/>
              <a:gdLst/>
              <a:ahLst/>
              <a:cxnLst/>
              <a:rect l="l" t="t" r="r" b="b"/>
              <a:pathLst>
                <a:path w="349884" h="165100">
                  <a:moveTo>
                    <a:pt x="229644" y="0"/>
                  </a:moveTo>
                  <a:lnTo>
                    <a:pt x="223167" y="0"/>
                  </a:lnTo>
                  <a:lnTo>
                    <a:pt x="219865" y="723"/>
                  </a:lnTo>
                  <a:lnTo>
                    <a:pt x="6111" y="97739"/>
                  </a:lnTo>
                  <a:lnTo>
                    <a:pt x="1464" y="101822"/>
                  </a:lnTo>
                  <a:lnTo>
                    <a:pt x="0" y="107364"/>
                  </a:lnTo>
                  <a:lnTo>
                    <a:pt x="1664" y="112817"/>
                  </a:lnTo>
                  <a:lnTo>
                    <a:pt x="6403" y="116636"/>
                  </a:lnTo>
                  <a:lnTo>
                    <a:pt x="114620" y="163982"/>
                  </a:lnTo>
                  <a:lnTo>
                    <a:pt x="117833" y="164592"/>
                  </a:lnTo>
                  <a:lnTo>
                    <a:pt x="124653" y="164592"/>
                  </a:lnTo>
                  <a:lnTo>
                    <a:pt x="128247" y="163830"/>
                  </a:lnTo>
                  <a:lnTo>
                    <a:pt x="349786" y="63093"/>
                  </a:lnTo>
                  <a:lnTo>
                    <a:pt x="349659" y="51447"/>
                  </a:lnTo>
                  <a:lnTo>
                    <a:pt x="341404" y="48120"/>
                  </a:lnTo>
                  <a:lnTo>
                    <a:pt x="232692" y="609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117981" y="4622291"/>
              <a:ext cx="350520" cy="167640"/>
            </a:xfrm>
            <a:custGeom>
              <a:avLst/>
              <a:gdLst/>
              <a:ahLst/>
              <a:cxnLst/>
              <a:rect l="l" t="t" r="r" b="b"/>
              <a:pathLst>
                <a:path w="350519" h="167639">
                  <a:moveTo>
                    <a:pt x="1028" y="112280"/>
                  </a:moveTo>
                  <a:lnTo>
                    <a:pt x="927" y="105321"/>
                  </a:lnTo>
                  <a:lnTo>
                    <a:pt x="0" y="108851"/>
                  </a:lnTo>
                  <a:lnTo>
                    <a:pt x="1028" y="112280"/>
                  </a:lnTo>
                  <a:close/>
                </a:path>
                <a:path w="350519" h="167639">
                  <a:moveTo>
                    <a:pt x="1409" y="103517"/>
                  </a:moveTo>
                  <a:lnTo>
                    <a:pt x="914" y="103733"/>
                  </a:lnTo>
                  <a:lnTo>
                    <a:pt x="927" y="105321"/>
                  </a:lnTo>
                  <a:lnTo>
                    <a:pt x="1409" y="103517"/>
                  </a:lnTo>
                  <a:close/>
                </a:path>
                <a:path w="350519" h="167639">
                  <a:moveTo>
                    <a:pt x="1574" y="114084"/>
                  </a:moveTo>
                  <a:lnTo>
                    <a:pt x="1028" y="112280"/>
                  </a:lnTo>
                  <a:lnTo>
                    <a:pt x="1054" y="113855"/>
                  </a:lnTo>
                  <a:lnTo>
                    <a:pt x="1574" y="114084"/>
                  </a:lnTo>
                  <a:close/>
                </a:path>
                <a:path w="350519" h="167639">
                  <a:moveTo>
                    <a:pt x="290195" y="44043"/>
                  </a:moveTo>
                  <a:lnTo>
                    <a:pt x="289814" y="43319"/>
                  </a:lnTo>
                  <a:lnTo>
                    <a:pt x="237998" y="19875"/>
                  </a:lnTo>
                  <a:lnTo>
                    <a:pt x="236093" y="19812"/>
                  </a:lnTo>
                  <a:lnTo>
                    <a:pt x="235331" y="22072"/>
                  </a:lnTo>
                  <a:lnTo>
                    <a:pt x="237109" y="22593"/>
                  </a:lnTo>
                  <a:lnTo>
                    <a:pt x="288544" y="45720"/>
                  </a:lnTo>
                  <a:lnTo>
                    <a:pt x="289179" y="45720"/>
                  </a:lnTo>
                  <a:lnTo>
                    <a:pt x="290195" y="44043"/>
                  </a:lnTo>
                  <a:close/>
                </a:path>
                <a:path w="350519" h="167639">
                  <a:moveTo>
                    <a:pt x="306959" y="75514"/>
                  </a:moveTo>
                  <a:lnTo>
                    <a:pt x="306832" y="66598"/>
                  </a:lnTo>
                  <a:lnTo>
                    <a:pt x="300609" y="64185"/>
                  </a:lnTo>
                  <a:lnTo>
                    <a:pt x="203454" y="20040"/>
                  </a:lnTo>
                  <a:lnTo>
                    <a:pt x="201422" y="19812"/>
                  </a:lnTo>
                  <a:lnTo>
                    <a:pt x="199390" y="20040"/>
                  </a:lnTo>
                  <a:lnTo>
                    <a:pt x="28333" y="97663"/>
                  </a:lnTo>
                  <a:lnTo>
                    <a:pt x="21043" y="102298"/>
                  </a:lnTo>
                  <a:lnTo>
                    <a:pt x="18402" y="105994"/>
                  </a:lnTo>
                  <a:lnTo>
                    <a:pt x="20802" y="109740"/>
                  </a:lnTo>
                  <a:lnTo>
                    <a:pt x="28651" y="114515"/>
                  </a:lnTo>
                  <a:lnTo>
                    <a:pt x="119468" y="154863"/>
                  </a:lnTo>
                  <a:lnTo>
                    <a:pt x="122364" y="155422"/>
                  </a:lnTo>
                  <a:lnTo>
                    <a:pt x="128485" y="155422"/>
                  </a:lnTo>
                  <a:lnTo>
                    <a:pt x="131660" y="154749"/>
                  </a:lnTo>
                  <a:lnTo>
                    <a:pt x="300736" y="78066"/>
                  </a:lnTo>
                  <a:lnTo>
                    <a:pt x="306959" y="75514"/>
                  </a:lnTo>
                  <a:close/>
                </a:path>
                <a:path w="350519" h="167639">
                  <a:moveTo>
                    <a:pt x="348729" y="53644"/>
                  </a:moveTo>
                  <a:lnTo>
                    <a:pt x="348449" y="52705"/>
                  </a:lnTo>
                  <a:lnTo>
                    <a:pt x="343154" y="48298"/>
                  </a:lnTo>
                  <a:lnTo>
                    <a:pt x="239610" y="2832"/>
                  </a:lnTo>
                  <a:lnTo>
                    <a:pt x="237363" y="1841"/>
                  </a:lnTo>
                  <a:lnTo>
                    <a:pt x="234315" y="609"/>
                  </a:lnTo>
                  <a:lnTo>
                    <a:pt x="231140" y="0"/>
                  </a:lnTo>
                  <a:lnTo>
                    <a:pt x="224282" y="0"/>
                  </a:lnTo>
                  <a:lnTo>
                    <a:pt x="6832" y="97967"/>
                  </a:lnTo>
                  <a:lnTo>
                    <a:pt x="1409" y="103517"/>
                  </a:lnTo>
                  <a:lnTo>
                    <a:pt x="221488" y="3505"/>
                  </a:lnTo>
                  <a:lnTo>
                    <a:pt x="224663" y="2832"/>
                  </a:lnTo>
                  <a:lnTo>
                    <a:pt x="230632" y="2832"/>
                  </a:lnTo>
                  <a:lnTo>
                    <a:pt x="233553" y="3378"/>
                  </a:lnTo>
                  <a:lnTo>
                    <a:pt x="341884" y="50888"/>
                  </a:lnTo>
                  <a:lnTo>
                    <a:pt x="348729" y="53644"/>
                  </a:lnTo>
                  <a:close/>
                </a:path>
                <a:path w="350519" h="167639">
                  <a:moveTo>
                    <a:pt x="348843" y="64147"/>
                  </a:moveTo>
                  <a:lnTo>
                    <a:pt x="132130" y="162623"/>
                  </a:lnTo>
                  <a:lnTo>
                    <a:pt x="129070" y="164058"/>
                  </a:lnTo>
                  <a:lnTo>
                    <a:pt x="125742" y="164782"/>
                  </a:lnTo>
                  <a:lnTo>
                    <a:pt x="119392" y="164782"/>
                  </a:lnTo>
                  <a:lnTo>
                    <a:pt x="116357" y="164172"/>
                  </a:lnTo>
                  <a:lnTo>
                    <a:pt x="8166" y="116890"/>
                  </a:lnTo>
                  <a:lnTo>
                    <a:pt x="1574" y="114084"/>
                  </a:lnTo>
                  <a:lnTo>
                    <a:pt x="112306" y="165658"/>
                  </a:lnTo>
                  <a:lnTo>
                    <a:pt x="118986" y="167614"/>
                  </a:lnTo>
                  <a:lnTo>
                    <a:pt x="126238" y="167614"/>
                  </a:lnTo>
                  <a:lnTo>
                    <a:pt x="130035" y="166712"/>
                  </a:lnTo>
                  <a:lnTo>
                    <a:pt x="134239" y="164782"/>
                  </a:lnTo>
                  <a:lnTo>
                    <a:pt x="343408" y="69646"/>
                  </a:lnTo>
                  <a:lnTo>
                    <a:pt x="348589" y="65087"/>
                  </a:lnTo>
                  <a:lnTo>
                    <a:pt x="348843" y="64147"/>
                  </a:lnTo>
                  <a:close/>
                </a:path>
                <a:path w="350519" h="167639">
                  <a:moveTo>
                    <a:pt x="349021" y="54622"/>
                  </a:moveTo>
                  <a:lnTo>
                    <a:pt x="348996" y="53746"/>
                  </a:lnTo>
                  <a:lnTo>
                    <a:pt x="348729" y="53644"/>
                  </a:lnTo>
                  <a:lnTo>
                    <a:pt x="349021" y="54622"/>
                  </a:lnTo>
                  <a:close/>
                </a:path>
                <a:path w="350519" h="167639">
                  <a:moveTo>
                    <a:pt x="349377" y="63906"/>
                  </a:moveTo>
                  <a:lnTo>
                    <a:pt x="349313" y="62420"/>
                  </a:lnTo>
                  <a:lnTo>
                    <a:pt x="348843" y="64147"/>
                  </a:lnTo>
                  <a:lnTo>
                    <a:pt x="349377" y="63906"/>
                  </a:lnTo>
                  <a:close/>
                </a:path>
                <a:path w="350519" h="167639">
                  <a:moveTo>
                    <a:pt x="350278" y="58864"/>
                  </a:moveTo>
                  <a:lnTo>
                    <a:pt x="349021" y="54622"/>
                  </a:lnTo>
                  <a:lnTo>
                    <a:pt x="349313" y="62420"/>
                  </a:lnTo>
                  <a:lnTo>
                    <a:pt x="350278" y="5886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397508" y="4636008"/>
              <a:ext cx="29209" cy="10795"/>
            </a:xfrm>
            <a:custGeom>
              <a:avLst/>
              <a:gdLst/>
              <a:ahLst/>
              <a:cxnLst/>
              <a:rect l="l" t="t" r="r" b="b"/>
              <a:pathLst>
                <a:path w="29209" h="10795">
                  <a:moveTo>
                    <a:pt x="24637" y="0"/>
                  </a:moveTo>
                  <a:lnTo>
                    <a:pt x="20192" y="0"/>
                  </a:lnTo>
                  <a:lnTo>
                    <a:pt x="18922" y="177"/>
                  </a:lnTo>
                  <a:lnTo>
                    <a:pt x="12445" y="1803"/>
                  </a:lnTo>
                  <a:lnTo>
                    <a:pt x="0" y="5219"/>
                  </a:lnTo>
                  <a:lnTo>
                    <a:pt x="14858" y="10667"/>
                  </a:lnTo>
                  <a:lnTo>
                    <a:pt x="26923" y="5219"/>
                  </a:lnTo>
                  <a:lnTo>
                    <a:pt x="28955" y="761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394460" y="4634509"/>
              <a:ext cx="32384" cy="13970"/>
            </a:xfrm>
            <a:custGeom>
              <a:avLst/>
              <a:gdLst/>
              <a:ahLst/>
              <a:cxnLst/>
              <a:rect l="l" t="t" r="r" b="b"/>
              <a:pathLst>
                <a:path w="32384" h="13970">
                  <a:moveTo>
                    <a:pt x="26415" y="0"/>
                  </a:moveTo>
                  <a:lnTo>
                    <a:pt x="22733" y="0"/>
                  </a:lnTo>
                  <a:lnTo>
                    <a:pt x="20955" y="215"/>
                  </a:lnTo>
                  <a:lnTo>
                    <a:pt x="1524" y="5422"/>
                  </a:lnTo>
                  <a:lnTo>
                    <a:pt x="1396" y="5422"/>
                  </a:lnTo>
                  <a:lnTo>
                    <a:pt x="0" y="5829"/>
                  </a:lnTo>
                  <a:lnTo>
                    <a:pt x="0" y="7505"/>
                  </a:lnTo>
                  <a:lnTo>
                    <a:pt x="1270" y="7937"/>
                  </a:lnTo>
                  <a:lnTo>
                    <a:pt x="16764" y="13690"/>
                  </a:lnTo>
                  <a:lnTo>
                    <a:pt x="17780" y="13690"/>
                  </a:lnTo>
                  <a:lnTo>
                    <a:pt x="17906" y="13550"/>
                  </a:lnTo>
                  <a:lnTo>
                    <a:pt x="23453" y="11023"/>
                  </a:lnTo>
                  <a:lnTo>
                    <a:pt x="17271" y="11023"/>
                  </a:lnTo>
                  <a:lnTo>
                    <a:pt x="6096" y="6972"/>
                  </a:lnTo>
                  <a:lnTo>
                    <a:pt x="17526" y="3860"/>
                  </a:lnTo>
                  <a:lnTo>
                    <a:pt x="21843" y="2755"/>
                  </a:lnTo>
                  <a:lnTo>
                    <a:pt x="22478" y="2641"/>
                  </a:lnTo>
                  <a:lnTo>
                    <a:pt x="23368" y="2565"/>
                  </a:lnTo>
                  <a:lnTo>
                    <a:pt x="31215" y="2565"/>
                  </a:lnTo>
                  <a:lnTo>
                    <a:pt x="30734" y="1917"/>
                  </a:lnTo>
                  <a:lnTo>
                    <a:pt x="29209" y="355"/>
                  </a:lnTo>
                  <a:lnTo>
                    <a:pt x="26415" y="0"/>
                  </a:lnTo>
                  <a:close/>
                </a:path>
                <a:path w="32384" h="13970">
                  <a:moveTo>
                    <a:pt x="31215" y="2565"/>
                  </a:moveTo>
                  <a:lnTo>
                    <a:pt x="26034" y="2565"/>
                  </a:lnTo>
                  <a:lnTo>
                    <a:pt x="27812" y="2806"/>
                  </a:lnTo>
                  <a:lnTo>
                    <a:pt x="28575" y="3594"/>
                  </a:lnTo>
                  <a:lnTo>
                    <a:pt x="28956" y="4292"/>
                  </a:lnTo>
                  <a:lnTo>
                    <a:pt x="28956" y="5130"/>
                  </a:lnTo>
                  <a:lnTo>
                    <a:pt x="28575" y="5829"/>
                  </a:lnTo>
                  <a:lnTo>
                    <a:pt x="17271" y="11023"/>
                  </a:lnTo>
                  <a:lnTo>
                    <a:pt x="23453" y="11023"/>
                  </a:lnTo>
                  <a:lnTo>
                    <a:pt x="30226" y="7937"/>
                  </a:lnTo>
                  <a:lnTo>
                    <a:pt x="30606" y="7810"/>
                  </a:lnTo>
                  <a:lnTo>
                    <a:pt x="30861" y="7505"/>
                  </a:lnTo>
                  <a:lnTo>
                    <a:pt x="30987" y="7238"/>
                  </a:lnTo>
                  <a:lnTo>
                    <a:pt x="31919" y="5702"/>
                  </a:lnTo>
                  <a:lnTo>
                    <a:pt x="31877" y="3454"/>
                  </a:lnTo>
                  <a:lnTo>
                    <a:pt x="31215" y="256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144549" y="4645177"/>
              <a:ext cx="272770" cy="12646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0" y="4974386"/>
              <a:ext cx="562610" cy="62865"/>
            </a:xfrm>
            <a:custGeom>
              <a:avLst/>
              <a:gdLst/>
              <a:ahLst/>
              <a:cxnLst/>
              <a:rect l="l" t="t" r="r" b="b"/>
              <a:pathLst>
                <a:path w="562610" h="62864">
                  <a:moveTo>
                    <a:pt x="562305" y="0"/>
                  </a:moveTo>
                  <a:lnTo>
                    <a:pt x="0" y="0"/>
                  </a:lnTo>
                  <a:lnTo>
                    <a:pt x="0" y="62384"/>
                  </a:lnTo>
                  <a:lnTo>
                    <a:pt x="438404" y="62384"/>
                  </a:lnTo>
                  <a:lnTo>
                    <a:pt x="562305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75487" y="4899710"/>
              <a:ext cx="85343" cy="8834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0" y="4009643"/>
              <a:ext cx="441959" cy="944880"/>
            </a:xfrm>
            <a:custGeom>
              <a:avLst/>
              <a:gdLst/>
              <a:ahLst/>
              <a:cxnLst/>
              <a:rect l="l" t="t" r="r" b="b"/>
              <a:pathLst>
                <a:path w="441959" h="944879">
                  <a:moveTo>
                    <a:pt x="441921" y="0"/>
                  </a:moveTo>
                  <a:lnTo>
                    <a:pt x="0" y="0"/>
                  </a:lnTo>
                  <a:lnTo>
                    <a:pt x="0" y="944879"/>
                  </a:lnTo>
                  <a:lnTo>
                    <a:pt x="441921" y="944879"/>
                  </a:lnTo>
                  <a:lnTo>
                    <a:pt x="4419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0" y="4006849"/>
              <a:ext cx="445134" cy="951230"/>
            </a:xfrm>
            <a:custGeom>
              <a:avLst/>
              <a:gdLst/>
              <a:ahLst/>
              <a:cxnLst/>
              <a:rect l="l" t="t" r="r" b="b"/>
              <a:pathLst>
                <a:path w="445134" h="951229">
                  <a:moveTo>
                    <a:pt x="400812" y="48260"/>
                  </a:moveTo>
                  <a:lnTo>
                    <a:pt x="396163" y="48260"/>
                  </a:lnTo>
                  <a:lnTo>
                    <a:pt x="396163" y="475183"/>
                  </a:lnTo>
                  <a:lnTo>
                    <a:pt x="0" y="475183"/>
                  </a:lnTo>
                  <a:lnTo>
                    <a:pt x="0" y="476250"/>
                  </a:lnTo>
                  <a:lnTo>
                    <a:pt x="396163" y="476250"/>
                  </a:lnTo>
                  <a:lnTo>
                    <a:pt x="396163" y="901700"/>
                  </a:lnTo>
                  <a:lnTo>
                    <a:pt x="0" y="901700"/>
                  </a:lnTo>
                  <a:lnTo>
                    <a:pt x="0" y="904240"/>
                  </a:lnTo>
                  <a:lnTo>
                    <a:pt x="0" y="905510"/>
                  </a:lnTo>
                  <a:lnTo>
                    <a:pt x="0" y="906780"/>
                  </a:lnTo>
                  <a:lnTo>
                    <a:pt x="399681" y="906780"/>
                  </a:lnTo>
                  <a:lnTo>
                    <a:pt x="399681" y="905510"/>
                  </a:lnTo>
                  <a:lnTo>
                    <a:pt x="400646" y="905510"/>
                  </a:lnTo>
                  <a:lnTo>
                    <a:pt x="400646" y="904240"/>
                  </a:lnTo>
                  <a:lnTo>
                    <a:pt x="400812" y="904240"/>
                  </a:lnTo>
                  <a:lnTo>
                    <a:pt x="400812" y="901700"/>
                  </a:lnTo>
                  <a:lnTo>
                    <a:pt x="400812" y="476250"/>
                  </a:lnTo>
                  <a:lnTo>
                    <a:pt x="400812" y="475183"/>
                  </a:lnTo>
                  <a:lnTo>
                    <a:pt x="400812" y="48260"/>
                  </a:lnTo>
                  <a:close/>
                </a:path>
                <a:path w="445134" h="951229">
                  <a:moveTo>
                    <a:pt x="444957" y="1270"/>
                  </a:moveTo>
                  <a:lnTo>
                    <a:pt x="444855" y="0"/>
                  </a:lnTo>
                  <a:lnTo>
                    <a:pt x="297167" y="0"/>
                  </a:lnTo>
                  <a:lnTo>
                    <a:pt x="297167" y="1270"/>
                  </a:lnTo>
                  <a:lnTo>
                    <a:pt x="47282" y="1270"/>
                  </a:lnTo>
                  <a:lnTo>
                    <a:pt x="4728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440601" y="3810"/>
                  </a:lnTo>
                  <a:lnTo>
                    <a:pt x="440601" y="946150"/>
                  </a:lnTo>
                  <a:lnTo>
                    <a:pt x="0" y="946150"/>
                  </a:lnTo>
                  <a:lnTo>
                    <a:pt x="0" y="949960"/>
                  </a:lnTo>
                  <a:lnTo>
                    <a:pt x="0" y="951230"/>
                  </a:lnTo>
                  <a:lnTo>
                    <a:pt x="444093" y="951230"/>
                  </a:lnTo>
                  <a:lnTo>
                    <a:pt x="444093" y="949960"/>
                  </a:lnTo>
                  <a:lnTo>
                    <a:pt x="444957" y="949960"/>
                  </a:lnTo>
                  <a:lnTo>
                    <a:pt x="444957" y="946150"/>
                  </a:lnTo>
                  <a:lnTo>
                    <a:pt x="444957" y="3810"/>
                  </a:lnTo>
                  <a:lnTo>
                    <a:pt x="444957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65810" y="4936286"/>
              <a:ext cx="112674" cy="9748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4811" y="4695494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40" h="41275">
                  <a:moveTo>
                    <a:pt x="20261" y="0"/>
                  </a:moveTo>
                  <a:lnTo>
                    <a:pt x="13135" y="1267"/>
                  </a:lnTo>
                  <a:lnTo>
                    <a:pt x="6993" y="4813"/>
                  </a:lnTo>
                  <a:lnTo>
                    <a:pt x="2420" y="10254"/>
                  </a:lnTo>
                  <a:lnTo>
                    <a:pt x="0" y="17208"/>
                  </a:lnTo>
                  <a:lnTo>
                    <a:pt x="250" y="25465"/>
                  </a:lnTo>
                  <a:lnTo>
                    <a:pt x="3537" y="32635"/>
                  </a:lnTo>
                  <a:lnTo>
                    <a:pt x="9273" y="37982"/>
                  </a:lnTo>
                  <a:lnTo>
                    <a:pt x="16869" y="40767"/>
                  </a:lnTo>
                  <a:lnTo>
                    <a:pt x="20308" y="41046"/>
                  </a:lnTo>
                  <a:lnTo>
                    <a:pt x="27332" y="39758"/>
                  </a:lnTo>
                  <a:lnTo>
                    <a:pt x="33385" y="36175"/>
                  </a:lnTo>
                  <a:lnTo>
                    <a:pt x="37895" y="30716"/>
                  </a:lnTo>
                  <a:lnTo>
                    <a:pt x="40292" y="23799"/>
                  </a:lnTo>
                  <a:lnTo>
                    <a:pt x="40014" y="15671"/>
                  </a:lnTo>
                  <a:lnTo>
                    <a:pt x="36713" y="8542"/>
                  </a:lnTo>
                  <a:lnTo>
                    <a:pt x="30972" y="3149"/>
                  </a:lnTo>
                  <a:lnTo>
                    <a:pt x="23375" y="228"/>
                  </a:lnTo>
                  <a:lnTo>
                    <a:pt x="20261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6441" y="4687823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10" h="41275">
                  <a:moveTo>
                    <a:pt x="20806" y="0"/>
                  </a:moveTo>
                  <a:lnTo>
                    <a:pt x="8728" y="3652"/>
                  </a:lnTo>
                  <a:lnTo>
                    <a:pt x="1387" y="12668"/>
                  </a:lnTo>
                  <a:lnTo>
                    <a:pt x="0" y="24131"/>
                  </a:lnTo>
                  <a:lnTo>
                    <a:pt x="5783" y="35128"/>
                  </a:lnTo>
                  <a:lnTo>
                    <a:pt x="10048" y="39281"/>
                  </a:lnTo>
                  <a:lnTo>
                    <a:pt x="15261" y="41097"/>
                  </a:lnTo>
                  <a:lnTo>
                    <a:pt x="20381" y="41097"/>
                  </a:lnTo>
                  <a:lnTo>
                    <a:pt x="28214" y="39612"/>
                  </a:lnTo>
                  <a:lnTo>
                    <a:pt x="34960" y="35407"/>
                  </a:lnTo>
                  <a:lnTo>
                    <a:pt x="39688" y="28859"/>
                  </a:lnTo>
                  <a:lnTo>
                    <a:pt x="41470" y="20345"/>
                  </a:lnTo>
                  <a:lnTo>
                    <a:pt x="39828" y="12478"/>
                  </a:lnTo>
                  <a:lnTo>
                    <a:pt x="35368" y="6005"/>
                  </a:lnTo>
                  <a:lnTo>
                    <a:pt x="28794" y="1616"/>
                  </a:lnTo>
                  <a:lnTo>
                    <a:pt x="2080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0" y="4051299"/>
              <a:ext cx="401320" cy="680720"/>
            </a:xfrm>
            <a:custGeom>
              <a:avLst/>
              <a:gdLst/>
              <a:ahLst/>
              <a:cxnLst/>
              <a:rect l="l" t="t" r="r" b="b"/>
              <a:pathLst>
                <a:path w="401320" h="680720">
                  <a:moveTo>
                    <a:pt x="59436" y="657669"/>
                  </a:moveTo>
                  <a:lnTo>
                    <a:pt x="57480" y="648411"/>
                  </a:lnTo>
                  <a:lnTo>
                    <a:pt x="54813" y="644753"/>
                  </a:lnTo>
                  <a:lnTo>
                    <a:pt x="54813" y="657669"/>
                  </a:lnTo>
                  <a:lnTo>
                    <a:pt x="53263" y="665162"/>
                  </a:lnTo>
                  <a:lnTo>
                    <a:pt x="49161" y="670902"/>
                  </a:lnTo>
                  <a:lnTo>
                    <a:pt x="43307" y="674585"/>
                  </a:lnTo>
                  <a:lnTo>
                    <a:pt x="36512" y="675868"/>
                  </a:lnTo>
                  <a:lnTo>
                    <a:pt x="32042" y="675868"/>
                  </a:lnTo>
                  <a:lnTo>
                    <a:pt x="27508" y="674230"/>
                  </a:lnTo>
                  <a:lnTo>
                    <a:pt x="23825" y="670547"/>
                  </a:lnTo>
                  <a:lnTo>
                    <a:pt x="18618" y="660908"/>
                  </a:lnTo>
                  <a:lnTo>
                    <a:pt x="19773" y="650773"/>
                  </a:lnTo>
                  <a:lnTo>
                    <a:pt x="26162" y="642772"/>
                  </a:lnTo>
                  <a:lnTo>
                    <a:pt x="36652" y="639521"/>
                  </a:lnTo>
                  <a:lnTo>
                    <a:pt x="43688" y="640969"/>
                  </a:lnTo>
                  <a:lnTo>
                    <a:pt x="49466" y="644893"/>
                  </a:lnTo>
                  <a:lnTo>
                    <a:pt x="53365" y="650671"/>
                  </a:lnTo>
                  <a:lnTo>
                    <a:pt x="54813" y="657669"/>
                  </a:lnTo>
                  <a:lnTo>
                    <a:pt x="54813" y="644753"/>
                  </a:lnTo>
                  <a:lnTo>
                    <a:pt x="52285" y="641273"/>
                  </a:lnTo>
                  <a:lnTo>
                    <a:pt x="49479" y="639521"/>
                  </a:lnTo>
                  <a:lnTo>
                    <a:pt x="44894" y="636676"/>
                  </a:lnTo>
                  <a:lnTo>
                    <a:pt x="36334" y="635050"/>
                  </a:lnTo>
                  <a:lnTo>
                    <a:pt x="30734" y="635050"/>
                  </a:lnTo>
                  <a:lnTo>
                    <a:pt x="25031" y="637095"/>
                  </a:lnTo>
                  <a:lnTo>
                    <a:pt x="20421" y="641718"/>
                  </a:lnTo>
                  <a:lnTo>
                    <a:pt x="14071" y="653846"/>
                  </a:lnTo>
                  <a:lnTo>
                    <a:pt x="15557" y="666597"/>
                  </a:lnTo>
                  <a:lnTo>
                    <a:pt x="23520" y="676643"/>
                  </a:lnTo>
                  <a:lnTo>
                    <a:pt x="36652" y="680720"/>
                  </a:lnTo>
                  <a:lnTo>
                    <a:pt x="45529" y="678891"/>
                  </a:lnTo>
                  <a:lnTo>
                    <a:pt x="49923" y="675868"/>
                  </a:lnTo>
                  <a:lnTo>
                    <a:pt x="52768" y="673925"/>
                  </a:lnTo>
                  <a:lnTo>
                    <a:pt x="57645" y="666584"/>
                  </a:lnTo>
                  <a:lnTo>
                    <a:pt x="59436" y="657669"/>
                  </a:lnTo>
                  <a:close/>
                </a:path>
                <a:path w="401320" h="680720">
                  <a:moveTo>
                    <a:pt x="400812" y="427990"/>
                  </a:moveTo>
                  <a:lnTo>
                    <a:pt x="0" y="427990"/>
                  </a:lnTo>
                  <a:lnTo>
                    <a:pt x="0" y="430530"/>
                  </a:lnTo>
                  <a:lnTo>
                    <a:pt x="0" y="431800"/>
                  </a:lnTo>
                  <a:lnTo>
                    <a:pt x="400608" y="431800"/>
                  </a:lnTo>
                  <a:lnTo>
                    <a:pt x="400608" y="430530"/>
                  </a:lnTo>
                  <a:lnTo>
                    <a:pt x="400812" y="430530"/>
                  </a:lnTo>
                  <a:lnTo>
                    <a:pt x="400812" y="427990"/>
                  </a:lnTo>
                  <a:close/>
                </a:path>
                <a:path w="401320" h="680720">
                  <a:moveTo>
                    <a:pt x="40081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400812" y="3810"/>
                  </a:lnTo>
                  <a:lnTo>
                    <a:pt x="400812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0" y="4448553"/>
              <a:ext cx="398145" cy="33655"/>
            </a:xfrm>
            <a:custGeom>
              <a:avLst/>
              <a:gdLst/>
              <a:ahLst/>
              <a:cxnLst/>
              <a:rect l="l" t="t" r="r" b="b"/>
              <a:pathLst>
                <a:path w="398145" h="33654">
                  <a:moveTo>
                    <a:pt x="397764" y="0"/>
                  </a:moveTo>
                  <a:lnTo>
                    <a:pt x="0" y="0"/>
                  </a:lnTo>
                  <a:lnTo>
                    <a:pt x="0" y="33479"/>
                  </a:lnTo>
                  <a:lnTo>
                    <a:pt x="397764" y="33479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0" y="4447540"/>
              <a:ext cx="401320" cy="35560"/>
            </a:xfrm>
            <a:custGeom>
              <a:avLst/>
              <a:gdLst/>
              <a:ahLst/>
              <a:cxnLst/>
              <a:rect l="l" t="t" r="r" b="b"/>
              <a:pathLst>
                <a:path w="401320" h="35560">
                  <a:moveTo>
                    <a:pt x="400812" y="31750"/>
                  </a:moveTo>
                  <a:lnTo>
                    <a:pt x="0" y="3175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400608" y="35560"/>
                  </a:lnTo>
                  <a:lnTo>
                    <a:pt x="400608" y="34290"/>
                  </a:lnTo>
                  <a:lnTo>
                    <a:pt x="400812" y="34290"/>
                  </a:lnTo>
                  <a:lnTo>
                    <a:pt x="400812" y="31750"/>
                  </a:lnTo>
                  <a:close/>
                </a:path>
                <a:path w="401320" h="35560">
                  <a:moveTo>
                    <a:pt x="40081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400812" y="3810"/>
                  </a:lnTo>
                  <a:lnTo>
                    <a:pt x="400812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41959" y="4009643"/>
              <a:ext cx="116205" cy="944880"/>
            </a:xfrm>
            <a:custGeom>
              <a:avLst/>
              <a:gdLst/>
              <a:ahLst/>
              <a:cxnLst/>
              <a:rect l="l" t="t" r="r" b="b"/>
              <a:pathLst>
                <a:path w="116204" h="944879">
                  <a:moveTo>
                    <a:pt x="0" y="0"/>
                  </a:moveTo>
                  <a:lnTo>
                    <a:pt x="0" y="944879"/>
                  </a:lnTo>
                  <a:lnTo>
                    <a:pt x="115824" y="892543"/>
                  </a:lnTo>
                  <a:lnTo>
                    <a:pt x="115824" y="44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41959" y="4009643"/>
              <a:ext cx="115824" cy="94488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40486" y="4006596"/>
              <a:ext cx="120650" cy="951230"/>
            </a:xfrm>
            <a:custGeom>
              <a:avLst/>
              <a:gdLst/>
              <a:ahLst/>
              <a:cxnLst/>
              <a:rect l="l" t="t" r="r" b="b"/>
              <a:pathLst>
                <a:path w="120650" h="951229">
                  <a:moveTo>
                    <a:pt x="2285" y="0"/>
                  </a:moveTo>
                  <a:lnTo>
                    <a:pt x="1587" y="0"/>
                  </a:lnTo>
                  <a:lnTo>
                    <a:pt x="1257" y="139"/>
                  </a:lnTo>
                  <a:lnTo>
                    <a:pt x="927" y="419"/>
                  </a:lnTo>
                  <a:lnTo>
                    <a:pt x="228" y="660"/>
                  </a:lnTo>
                  <a:lnTo>
                    <a:pt x="0" y="1358"/>
                  </a:lnTo>
                  <a:lnTo>
                    <a:pt x="0" y="949477"/>
                  </a:lnTo>
                  <a:lnTo>
                    <a:pt x="228" y="950226"/>
                  </a:lnTo>
                  <a:lnTo>
                    <a:pt x="927" y="950696"/>
                  </a:lnTo>
                  <a:lnTo>
                    <a:pt x="1219" y="950975"/>
                  </a:lnTo>
                  <a:lnTo>
                    <a:pt x="2895" y="950975"/>
                  </a:lnTo>
                  <a:lnTo>
                    <a:pt x="3136" y="950696"/>
                  </a:lnTo>
                  <a:lnTo>
                    <a:pt x="15497" y="945108"/>
                  </a:lnTo>
                  <a:lnTo>
                    <a:pt x="4356" y="945108"/>
                  </a:lnTo>
                  <a:lnTo>
                    <a:pt x="4356" y="5549"/>
                  </a:lnTo>
                  <a:lnTo>
                    <a:pt x="17024" y="5549"/>
                  </a:lnTo>
                  <a:lnTo>
                    <a:pt x="2895" y="139"/>
                  </a:lnTo>
                  <a:lnTo>
                    <a:pt x="2616" y="50"/>
                  </a:lnTo>
                  <a:lnTo>
                    <a:pt x="2285" y="0"/>
                  </a:lnTo>
                  <a:close/>
                </a:path>
                <a:path w="120650" h="951229">
                  <a:moveTo>
                    <a:pt x="17024" y="5549"/>
                  </a:moveTo>
                  <a:lnTo>
                    <a:pt x="4356" y="5549"/>
                  </a:lnTo>
                  <a:lnTo>
                    <a:pt x="115709" y="48209"/>
                  </a:lnTo>
                  <a:lnTo>
                    <a:pt x="115709" y="894880"/>
                  </a:lnTo>
                  <a:lnTo>
                    <a:pt x="4356" y="945108"/>
                  </a:lnTo>
                  <a:lnTo>
                    <a:pt x="15497" y="945108"/>
                  </a:lnTo>
                  <a:lnTo>
                    <a:pt x="119126" y="898258"/>
                  </a:lnTo>
                  <a:lnTo>
                    <a:pt x="119824" y="898029"/>
                  </a:lnTo>
                  <a:lnTo>
                    <a:pt x="120345" y="897280"/>
                  </a:lnTo>
                  <a:lnTo>
                    <a:pt x="120345" y="45758"/>
                  </a:lnTo>
                  <a:lnTo>
                    <a:pt x="119824" y="45059"/>
                  </a:lnTo>
                  <a:lnTo>
                    <a:pt x="118846" y="44538"/>
                  </a:lnTo>
                  <a:lnTo>
                    <a:pt x="17024" y="554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0" y="4434840"/>
              <a:ext cx="398145" cy="13970"/>
            </a:xfrm>
            <a:custGeom>
              <a:avLst/>
              <a:gdLst/>
              <a:ahLst/>
              <a:cxnLst/>
              <a:rect l="l" t="t" r="r" b="b"/>
              <a:pathLst>
                <a:path w="398145" h="13970">
                  <a:moveTo>
                    <a:pt x="397764" y="0"/>
                  </a:moveTo>
                  <a:lnTo>
                    <a:pt x="0" y="0"/>
                  </a:lnTo>
                  <a:lnTo>
                    <a:pt x="0" y="13677"/>
                  </a:lnTo>
                  <a:lnTo>
                    <a:pt x="397764" y="13677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0" y="4196079"/>
              <a:ext cx="441959" cy="835025"/>
            </a:xfrm>
            <a:custGeom>
              <a:avLst/>
              <a:gdLst/>
              <a:ahLst/>
              <a:cxnLst/>
              <a:rect l="l" t="t" r="r" b="b"/>
              <a:pathLst>
                <a:path w="441959" h="835025">
                  <a:moveTo>
                    <a:pt x="30429" y="42075"/>
                  </a:moveTo>
                  <a:lnTo>
                    <a:pt x="28625" y="36220"/>
                  </a:lnTo>
                  <a:lnTo>
                    <a:pt x="23710" y="31419"/>
                  </a:lnTo>
                  <a:lnTo>
                    <a:pt x="16421" y="28168"/>
                  </a:lnTo>
                  <a:lnTo>
                    <a:pt x="7467" y="26974"/>
                  </a:lnTo>
                  <a:lnTo>
                    <a:pt x="0" y="27990"/>
                  </a:lnTo>
                  <a:lnTo>
                    <a:pt x="0" y="56388"/>
                  </a:lnTo>
                  <a:lnTo>
                    <a:pt x="7467" y="57404"/>
                  </a:lnTo>
                  <a:lnTo>
                    <a:pt x="16421" y="56210"/>
                  </a:lnTo>
                  <a:lnTo>
                    <a:pt x="23710" y="52920"/>
                  </a:lnTo>
                  <a:lnTo>
                    <a:pt x="28625" y="48056"/>
                  </a:lnTo>
                  <a:lnTo>
                    <a:pt x="30429" y="42075"/>
                  </a:lnTo>
                  <a:close/>
                </a:path>
                <a:path w="441959" h="835025">
                  <a:moveTo>
                    <a:pt x="50292" y="200571"/>
                  </a:moveTo>
                  <a:lnTo>
                    <a:pt x="48488" y="194716"/>
                  </a:lnTo>
                  <a:lnTo>
                    <a:pt x="43573" y="189915"/>
                  </a:lnTo>
                  <a:lnTo>
                    <a:pt x="36271" y="186664"/>
                  </a:lnTo>
                  <a:lnTo>
                    <a:pt x="27330" y="185470"/>
                  </a:lnTo>
                  <a:lnTo>
                    <a:pt x="18427" y="186664"/>
                  </a:lnTo>
                  <a:lnTo>
                    <a:pt x="11214" y="189915"/>
                  </a:lnTo>
                  <a:lnTo>
                    <a:pt x="6375" y="194716"/>
                  </a:lnTo>
                  <a:lnTo>
                    <a:pt x="4610" y="200571"/>
                  </a:lnTo>
                  <a:lnTo>
                    <a:pt x="6413" y="206552"/>
                  </a:lnTo>
                  <a:lnTo>
                    <a:pt x="11303" y="211416"/>
                  </a:lnTo>
                  <a:lnTo>
                    <a:pt x="18529" y="214706"/>
                  </a:lnTo>
                  <a:lnTo>
                    <a:pt x="27330" y="215900"/>
                  </a:lnTo>
                  <a:lnTo>
                    <a:pt x="36271" y="214706"/>
                  </a:lnTo>
                  <a:lnTo>
                    <a:pt x="43573" y="211416"/>
                  </a:lnTo>
                  <a:lnTo>
                    <a:pt x="48488" y="206552"/>
                  </a:lnTo>
                  <a:lnTo>
                    <a:pt x="50292" y="200571"/>
                  </a:lnTo>
                  <a:close/>
                </a:path>
                <a:path w="441959" h="835025">
                  <a:moveTo>
                    <a:pt x="85293" y="121551"/>
                  </a:moveTo>
                  <a:lnTo>
                    <a:pt x="83489" y="115557"/>
                  </a:lnTo>
                  <a:lnTo>
                    <a:pt x="78574" y="110693"/>
                  </a:lnTo>
                  <a:lnTo>
                    <a:pt x="71285" y="107429"/>
                  </a:lnTo>
                  <a:lnTo>
                    <a:pt x="62331" y="106222"/>
                  </a:lnTo>
                  <a:lnTo>
                    <a:pt x="53530" y="107429"/>
                  </a:lnTo>
                  <a:lnTo>
                    <a:pt x="46304" y="110693"/>
                  </a:lnTo>
                  <a:lnTo>
                    <a:pt x="41414" y="115557"/>
                  </a:lnTo>
                  <a:lnTo>
                    <a:pt x="39624" y="121551"/>
                  </a:lnTo>
                  <a:lnTo>
                    <a:pt x="41414" y="127520"/>
                  </a:lnTo>
                  <a:lnTo>
                    <a:pt x="46304" y="132308"/>
                  </a:lnTo>
                  <a:lnTo>
                    <a:pt x="53530" y="135496"/>
                  </a:lnTo>
                  <a:lnTo>
                    <a:pt x="62331" y="136652"/>
                  </a:lnTo>
                  <a:lnTo>
                    <a:pt x="71285" y="135496"/>
                  </a:lnTo>
                  <a:lnTo>
                    <a:pt x="78574" y="132308"/>
                  </a:lnTo>
                  <a:lnTo>
                    <a:pt x="83489" y="127520"/>
                  </a:lnTo>
                  <a:lnTo>
                    <a:pt x="85293" y="121551"/>
                  </a:lnTo>
                  <a:close/>
                </a:path>
                <a:path w="441959" h="835025">
                  <a:moveTo>
                    <a:pt x="400812" y="251460"/>
                  </a:moveTo>
                  <a:lnTo>
                    <a:pt x="0" y="251460"/>
                  </a:lnTo>
                  <a:lnTo>
                    <a:pt x="0" y="252730"/>
                  </a:lnTo>
                  <a:lnTo>
                    <a:pt x="0" y="254000"/>
                  </a:lnTo>
                  <a:lnTo>
                    <a:pt x="0" y="255270"/>
                  </a:lnTo>
                  <a:lnTo>
                    <a:pt x="400431" y="255270"/>
                  </a:lnTo>
                  <a:lnTo>
                    <a:pt x="400431" y="254000"/>
                  </a:lnTo>
                  <a:lnTo>
                    <a:pt x="400786" y="254000"/>
                  </a:lnTo>
                  <a:lnTo>
                    <a:pt x="400786" y="252730"/>
                  </a:lnTo>
                  <a:lnTo>
                    <a:pt x="400812" y="251460"/>
                  </a:lnTo>
                  <a:close/>
                </a:path>
                <a:path w="441959" h="835025">
                  <a:moveTo>
                    <a:pt x="400812" y="237490"/>
                  </a:moveTo>
                  <a:lnTo>
                    <a:pt x="400608" y="237490"/>
                  </a:lnTo>
                  <a:lnTo>
                    <a:pt x="400608" y="236220"/>
                  </a:lnTo>
                  <a:lnTo>
                    <a:pt x="330657" y="236220"/>
                  </a:lnTo>
                  <a:lnTo>
                    <a:pt x="330657" y="162560"/>
                  </a:lnTo>
                  <a:lnTo>
                    <a:pt x="366928" y="162560"/>
                  </a:lnTo>
                  <a:lnTo>
                    <a:pt x="366928" y="161290"/>
                  </a:lnTo>
                  <a:lnTo>
                    <a:pt x="367284" y="161290"/>
                  </a:lnTo>
                  <a:lnTo>
                    <a:pt x="367284" y="158750"/>
                  </a:lnTo>
                  <a:lnTo>
                    <a:pt x="330657" y="158750"/>
                  </a:lnTo>
                  <a:lnTo>
                    <a:pt x="18364" y="158750"/>
                  </a:lnTo>
                  <a:lnTo>
                    <a:pt x="18364" y="83820"/>
                  </a:lnTo>
                  <a:lnTo>
                    <a:pt x="362864" y="83820"/>
                  </a:lnTo>
                  <a:lnTo>
                    <a:pt x="362864" y="158115"/>
                  </a:lnTo>
                  <a:lnTo>
                    <a:pt x="367284" y="158115"/>
                  </a:lnTo>
                  <a:lnTo>
                    <a:pt x="367284" y="83820"/>
                  </a:lnTo>
                  <a:lnTo>
                    <a:pt x="367284" y="83426"/>
                  </a:lnTo>
                  <a:lnTo>
                    <a:pt x="367284" y="80010"/>
                  </a:lnTo>
                  <a:lnTo>
                    <a:pt x="366928" y="80010"/>
                  </a:lnTo>
                  <a:lnTo>
                    <a:pt x="366928" y="78740"/>
                  </a:lnTo>
                  <a:lnTo>
                    <a:pt x="310896" y="78740"/>
                  </a:lnTo>
                  <a:lnTo>
                    <a:pt x="310896" y="3810"/>
                  </a:lnTo>
                  <a:lnTo>
                    <a:pt x="310896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306489" y="3810"/>
                  </a:lnTo>
                  <a:lnTo>
                    <a:pt x="306489" y="78740"/>
                  </a:lnTo>
                  <a:lnTo>
                    <a:pt x="14198" y="78740"/>
                  </a:lnTo>
                  <a:lnTo>
                    <a:pt x="0" y="78740"/>
                  </a:lnTo>
                  <a:lnTo>
                    <a:pt x="0" y="81788"/>
                  </a:lnTo>
                  <a:lnTo>
                    <a:pt x="0" y="82550"/>
                  </a:lnTo>
                  <a:lnTo>
                    <a:pt x="0" y="83820"/>
                  </a:lnTo>
                  <a:lnTo>
                    <a:pt x="13754" y="83820"/>
                  </a:lnTo>
                  <a:lnTo>
                    <a:pt x="13754" y="157480"/>
                  </a:lnTo>
                  <a:lnTo>
                    <a:pt x="0" y="157480"/>
                  </a:lnTo>
                  <a:lnTo>
                    <a:pt x="0" y="158750"/>
                  </a:lnTo>
                  <a:lnTo>
                    <a:pt x="0" y="159512"/>
                  </a:lnTo>
                  <a:lnTo>
                    <a:pt x="0" y="162560"/>
                  </a:lnTo>
                  <a:lnTo>
                    <a:pt x="14198" y="162560"/>
                  </a:lnTo>
                  <a:lnTo>
                    <a:pt x="326034" y="162560"/>
                  </a:lnTo>
                  <a:lnTo>
                    <a:pt x="326034" y="236220"/>
                  </a:lnTo>
                  <a:lnTo>
                    <a:pt x="0" y="236220"/>
                  </a:lnTo>
                  <a:lnTo>
                    <a:pt x="0" y="237490"/>
                  </a:lnTo>
                  <a:lnTo>
                    <a:pt x="0" y="238709"/>
                  </a:lnTo>
                  <a:lnTo>
                    <a:pt x="0" y="240030"/>
                  </a:lnTo>
                  <a:lnTo>
                    <a:pt x="330542" y="240030"/>
                  </a:lnTo>
                  <a:lnTo>
                    <a:pt x="400812" y="240030"/>
                  </a:lnTo>
                  <a:lnTo>
                    <a:pt x="400812" y="238709"/>
                  </a:lnTo>
                  <a:lnTo>
                    <a:pt x="400812" y="237490"/>
                  </a:lnTo>
                  <a:close/>
                </a:path>
                <a:path w="441959" h="835025">
                  <a:moveTo>
                    <a:pt x="441909" y="758494"/>
                  </a:moveTo>
                  <a:lnTo>
                    <a:pt x="368858" y="758494"/>
                  </a:lnTo>
                  <a:lnTo>
                    <a:pt x="395706" y="834644"/>
                  </a:lnTo>
                  <a:lnTo>
                    <a:pt x="441909" y="834644"/>
                  </a:lnTo>
                  <a:lnTo>
                    <a:pt x="441909" y="75849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0" y="4009643"/>
              <a:ext cx="441959" cy="944880"/>
            </a:xfrm>
            <a:custGeom>
              <a:avLst/>
              <a:gdLst/>
              <a:ahLst/>
              <a:cxnLst/>
              <a:rect l="l" t="t" r="r" b="b"/>
              <a:pathLst>
                <a:path w="441959" h="944879">
                  <a:moveTo>
                    <a:pt x="441921" y="0"/>
                  </a:moveTo>
                  <a:lnTo>
                    <a:pt x="0" y="0"/>
                  </a:lnTo>
                  <a:lnTo>
                    <a:pt x="0" y="944879"/>
                  </a:lnTo>
                  <a:lnTo>
                    <a:pt x="441921" y="944879"/>
                  </a:lnTo>
                  <a:lnTo>
                    <a:pt x="441921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7290" y="3678935"/>
              <a:ext cx="250190" cy="329565"/>
            </a:xfrm>
            <a:custGeom>
              <a:avLst/>
              <a:gdLst/>
              <a:ahLst/>
              <a:cxnLst/>
              <a:rect l="l" t="t" r="r" b="b"/>
              <a:pathLst>
                <a:path w="250190" h="329564">
                  <a:moveTo>
                    <a:pt x="249885" y="0"/>
                  </a:moveTo>
                  <a:lnTo>
                    <a:pt x="0" y="0"/>
                  </a:lnTo>
                  <a:lnTo>
                    <a:pt x="0" y="329183"/>
                  </a:lnTo>
                  <a:lnTo>
                    <a:pt x="249885" y="329183"/>
                  </a:lnTo>
                  <a:lnTo>
                    <a:pt x="24988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720" y="3675379"/>
              <a:ext cx="254635" cy="334010"/>
            </a:xfrm>
            <a:custGeom>
              <a:avLst/>
              <a:gdLst/>
              <a:ahLst/>
              <a:cxnLst/>
              <a:rect l="l" t="t" r="r" b="b"/>
              <a:pathLst>
                <a:path w="254635" h="334010">
                  <a:moveTo>
                    <a:pt x="239268" y="20447"/>
                  </a:moveTo>
                  <a:lnTo>
                    <a:pt x="234619" y="20447"/>
                  </a:lnTo>
                  <a:lnTo>
                    <a:pt x="234619" y="315912"/>
                  </a:lnTo>
                  <a:lnTo>
                    <a:pt x="239268" y="315912"/>
                  </a:lnTo>
                  <a:lnTo>
                    <a:pt x="239268" y="20447"/>
                  </a:lnTo>
                  <a:close/>
                </a:path>
                <a:path w="254635" h="334010">
                  <a:moveTo>
                    <a:pt x="239268" y="16510"/>
                  </a:moveTo>
                  <a:lnTo>
                    <a:pt x="238391" y="16510"/>
                  </a:lnTo>
                  <a:lnTo>
                    <a:pt x="238391" y="15240"/>
                  </a:lnTo>
                  <a:lnTo>
                    <a:pt x="14579" y="15240"/>
                  </a:lnTo>
                  <a:lnTo>
                    <a:pt x="14579" y="16510"/>
                  </a:lnTo>
                  <a:lnTo>
                    <a:pt x="13754" y="16510"/>
                  </a:lnTo>
                  <a:lnTo>
                    <a:pt x="13754" y="20320"/>
                  </a:lnTo>
                  <a:lnTo>
                    <a:pt x="13754" y="316230"/>
                  </a:lnTo>
                  <a:lnTo>
                    <a:pt x="13754" y="320040"/>
                  </a:lnTo>
                  <a:lnTo>
                    <a:pt x="239268" y="320040"/>
                  </a:lnTo>
                  <a:lnTo>
                    <a:pt x="239268" y="316230"/>
                  </a:lnTo>
                  <a:lnTo>
                    <a:pt x="18351" y="316230"/>
                  </a:lnTo>
                  <a:lnTo>
                    <a:pt x="18351" y="20320"/>
                  </a:lnTo>
                  <a:lnTo>
                    <a:pt x="239268" y="20320"/>
                  </a:lnTo>
                  <a:lnTo>
                    <a:pt x="239268" y="16510"/>
                  </a:lnTo>
                  <a:close/>
                </a:path>
                <a:path w="254635" h="334010">
                  <a:moveTo>
                    <a:pt x="254457" y="5207"/>
                  </a:moveTo>
                  <a:lnTo>
                    <a:pt x="250101" y="5207"/>
                  </a:lnTo>
                  <a:lnTo>
                    <a:pt x="250101" y="329615"/>
                  </a:lnTo>
                  <a:lnTo>
                    <a:pt x="254457" y="329615"/>
                  </a:lnTo>
                  <a:lnTo>
                    <a:pt x="254457" y="5207"/>
                  </a:lnTo>
                  <a:close/>
                </a:path>
                <a:path w="254635" h="334010">
                  <a:moveTo>
                    <a:pt x="254457" y="1270"/>
                  </a:moveTo>
                  <a:lnTo>
                    <a:pt x="253606" y="1270"/>
                  </a:lnTo>
                  <a:lnTo>
                    <a:pt x="253606" y="0"/>
                  </a:lnTo>
                  <a:lnTo>
                    <a:pt x="876" y="0"/>
                  </a:lnTo>
                  <a:lnTo>
                    <a:pt x="876" y="127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330200"/>
                  </a:lnTo>
                  <a:lnTo>
                    <a:pt x="0" y="332740"/>
                  </a:lnTo>
                  <a:lnTo>
                    <a:pt x="266" y="332740"/>
                  </a:lnTo>
                  <a:lnTo>
                    <a:pt x="266" y="334010"/>
                  </a:lnTo>
                  <a:lnTo>
                    <a:pt x="254355" y="334010"/>
                  </a:lnTo>
                  <a:lnTo>
                    <a:pt x="254355" y="332740"/>
                  </a:lnTo>
                  <a:lnTo>
                    <a:pt x="254457" y="330200"/>
                  </a:lnTo>
                  <a:lnTo>
                    <a:pt x="4648" y="330200"/>
                  </a:lnTo>
                  <a:lnTo>
                    <a:pt x="4648" y="5080"/>
                  </a:lnTo>
                  <a:lnTo>
                    <a:pt x="254457" y="5080"/>
                  </a:lnTo>
                  <a:lnTo>
                    <a:pt x="254457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97230" y="3678935"/>
              <a:ext cx="13970" cy="329565"/>
            </a:xfrm>
            <a:custGeom>
              <a:avLst/>
              <a:gdLst/>
              <a:ahLst/>
              <a:cxnLst/>
              <a:rect l="l" t="t" r="r" b="b"/>
              <a:pathLst>
                <a:path w="13970" h="329564">
                  <a:moveTo>
                    <a:pt x="0" y="0"/>
                  </a:moveTo>
                  <a:lnTo>
                    <a:pt x="0" y="329183"/>
                  </a:lnTo>
                  <a:lnTo>
                    <a:pt x="13665" y="329183"/>
                  </a:lnTo>
                  <a:lnTo>
                    <a:pt x="13665" y="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95706" y="3675887"/>
              <a:ext cx="18415" cy="334010"/>
            </a:xfrm>
            <a:custGeom>
              <a:avLst/>
              <a:gdLst/>
              <a:ahLst/>
              <a:cxnLst/>
              <a:rect l="l" t="t" r="r" b="b"/>
              <a:pathLst>
                <a:path w="18414" h="334010">
                  <a:moveTo>
                    <a:pt x="2590" y="0"/>
                  </a:moveTo>
                  <a:lnTo>
                    <a:pt x="1866" y="0"/>
                  </a:lnTo>
                  <a:lnTo>
                    <a:pt x="1498" y="127"/>
                  </a:lnTo>
                  <a:lnTo>
                    <a:pt x="1181" y="381"/>
                  </a:lnTo>
                  <a:lnTo>
                    <a:pt x="444" y="634"/>
                  </a:lnTo>
                  <a:lnTo>
                    <a:pt x="0" y="1650"/>
                  </a:lnTo>
                  <a:lnTo>
                    <a:pt x="228" y="2286"/>
                  </a:lnTo>
                  <a:lnTo>
                    <a:pt x="228" y="332536"/>
                  </a:lnTo>
                  <a:lnTo>
                    <a:pt x="1181" y="333756"/>
                  </a:lnTo>
                  <a:lnTo>
                    <a:pt x="17284" y="333756"/>
                  </a:lnTo>
                  <a:lnTo>
                    <a:pt x="18186" y="332536"/>
                  </a:lnTo>
                  <a:lnTo>
                    <a:pt x="18186" y="329107"/>
                  </a:lnTo>
                  <a:lnTo>
                    <a:pt x="4470" y="329107"/>
                  </a:lnTo>
                  <a:lnTo>
                    <a:pt x="4470" y="5715"/>
                  </a:lnTo>
                  <a:lnTo>
                    <a:pt x="14180" y="5715"/>
                  </a:lnTo>
                  <a:lnTo>
                    <a:pt x="3276" y="381"/>
                  </a:lnTo>
                  <a:lnTo>
                    <a:pt x="2959" y="127"/>
                  </a:lnTo>
                  <a:lnTo>
                    <a:pt x="2590" y="0"/>
                  </a:lnTo>
                  <a:close/>
                </a:path>
                <a:path w="18414" h="334010">
                  <a:moveTo>
                    <a:pt x="14180" y="5715"/>
                  </a:moveTo>
                  <a:lnTo>
                    <a:pt x="4470" y="5715"/>
                  </a:lnTo>
                  <a:lnTo>
                    <a:pt x="13716" y="10414"/>
                  </a:lnTo>
                  <a:lnTo>
                    <a:pt x="13716" y="329107"/>
                  </a:lnTo>
                  <a:lnTo>
                    <a:pt x="18186" y="329107"/>
                  </a:lnTo>
                  <a:lnTo>
                    <a:pt x="18186" y="8255"/>
                  </a:lnTo>
                  <a:lnTo>
                    <a:pt x="17729" y="7239"/>
                  </a:lnTo>
                  <a:lnTo>
                    <a:pt x="16776" y="6984"/>
                  </a:lnTo>
                  <a:lnTo>
                    <a:pt x="14180" y="571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7290" y="3678935"/>
              <a:ext cx="250190" cy="329565"/>
            </a:xfrm>
            <a:custGeom>
              <a:avLst/>
              <a:gdLst/>
              <a:ahLst/>
              <a:cxnLst/>
              <a:rect l="l" t="t" r="r" b="b"/>
              <a:pathLst>
                <a:path w="250190" h="329564">
                  <a:moveTo>
                    <a:pt x="249885" y="0"/>
                  </a:moveTo>
                  <a:lnTo>
                    <a:pt x="0" y="0"/>
                  </a:lnTo>
                  <a:lnTo>
                    <a:pt x="0" y="329183"/>
                  </a:lnTo>
                  <a:lnTo>
                    <a:pt x="249885" y="329183"/>
                  </a:lnTo>
                  <a:lnTo>
                    <a:pt x="249885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119872" y="1696224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3035" y="0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25895"/>
                  </a:lnTo>
                  <a:lnTo>
                    <a:pt x="1524" y="25895"/>
                  </a:lnTo>
                  <a:lnTo>
                    <a:pt x="3035" y="25895"/>
                  </a:lnTo>
                  <a:lnTo>
                    <a:pt x="3035" y="0"/>
                  </a:lnTo>
                  <a:close/>
                </a:path>
                <a:path w="24765" h="26035">
                  <a:moveTo>
                    <a:pt x="6083" y="0"/>
                  </a:moveTo>
                  <a:lnTo>
                    <a:pt x="4572" y="0"/>
                  </a:lnTo>
                  <a:lnTo>
                    <a:pt x="3048" y="0"/>
                  </a:lnTo>
                  <a:lnTo>
                    <a:pt x="3048" y="25895"/>
                  </a:lnTo>
                  <a:lnTo>
                    <a:pt x="4572" y="25895"/>
                  </a:lnTo>
                  <a:lnTo>
                    <a:pt x="6083" y="25895"/>
                  </a:lnTo>
                  <a:lnTo>
                    <a:pt x="6083" y="0"/>
                  </a:lnTo>
                  <a:close/>
                </a:path>
                <a:path w="24765" h="26035">
                  <a:moveTo>
                    <a:pt x="9131" y="0"/>
                  </a:moveTo>
                  <a:lnTo>
                    <a:pt x="7620" y="0"/>
                  </a:lnTo>
                  <a:lnTo>
                    <a:pt x="6096" y="0"/>
                  </a:lnTo>
                  <a:lnTo>
                    <a:pt x="6096" y="25895"/>
                  </a:lnTo>
                  <a:lnTo>
                    <a:pt x="7620" y="25895"/>
                  </a:lnTo>
                  <a:lnTo>
                    <a:pt x="9131" y="25895"/>
                  </a:lnTo>
                  <a:lnTo>
                    <a:pt x="9131" y="0"/>
                  </a:lnTo>
                  <a:close/>
                </a:path>
                <a:path w="24765" h="26035">
                  <a:moveTo>
                    <a:pt x="12179" y="0"/>
                  </a:moveTo>
                  <a:lnTo>
                    <a:pt x="10668" y="0"/>
                  </a:lnTo>
                  <a:lnTo>
                    <a:pt x="9144" y="0"/>
                  </a:lnTo>
                  <a:lnTo>
                    <a:pt x="9144" y="25895"/>
                  </a:lnTo>
                  <a:lnTo>
                    <a:pt x="10668" y="25895"/>
                  </a:lnTo>
                  <a:lnTo>
                    <a:pt x="12179" y="25895"/>
                  </a:lnTo>
                  <a:lnTo>
                    <a:pt x="12179" y="0"/>
                  </a:lnTo>
                  <a:close/>
                </a:path>
                <a:path w="24765" h="26035">
                  <a:moveTo>
                    <a:pt x="16751" y="0"/>
                  </a:moveTo>
                  <a:lnTo>
                    <a:pt x="15240" y="0"/>
                  </a:lnTo>
                  <a:lnTo>
                    <a:pt x="13716" y="0"/>
                  </a:lnTo>
                  <a:lnTo>
                    <a:pt x="12192" y="0"/>
                  </a:lnTo>
                  <a:lnTo>
                    <a:pt x="12192" y="25895"/>
                  </a:lnTo>
                  <a:lnTo>
                    <a:pt x="13716" y="25895"/>
                  </a:lnTo>
                  <a:lnTo>
                    <a:pt x="15240" y="25895"/>
                  </a:lnTo>
                  <a:lnTo>
                    <a:pt x="16751" y="25895"/>
                  </a:lnTo>
                  <a:lnTo>
                    <a:pt x="16751" y="0"/>
                  </a:lnTo>
                  <a:close/>
                </a:path>
                <a:path w="24765" h="26035">
                  <a:moveTo>
                    <a:pt x="19799" y="0"/>
                  </a:moveTo>
                  <a:lnTo>
                    <a:pt x="18288" y="0"/>
                  </a:lnTo>
                  <a:lnTo>
                    <a:pt x="16764" y="0"/>
                  </a:lnTo>
                  <a:lnTo>
                    <a:pt x="16764" y="25895"/>
                  </a:lnTo>
                  <a:lnTo>
                    <a:pt x="18288" y="25895"/>
                  </a:lnTo>
                  <a:lnTo>
                    <a:pt x="19799" y="25895"/>
                  </a:lnTo>
                  <a:lnTo>
                    <a:pt x="19799" y="0"/>
                  </a:lnTo>
                  <a:close/>
                </a:path>
                <a:path w="24765" h="26035">
                  <a:moveTo>
                    <a:pt x="22847" y="0"/>
                  </a:moveTo>
                  <a:lnTo>
                    <a:pt x="21336" y="0"/>
                  </a:lnTo>
                  <a:lnTo>
                    <a:pt x="19812" y="0"/>
                  </a:lnTo>
                  <a:lnTo>
                    <a:pt x="19812" y="25895"/>
                  </a:lnTo>
                  <a:lnTo>
                    <a:pt x="21336" y="25895"/>
                  </a:lnTo>
                  <a:lnTo>
                    <a:pt x="22847" y="25895"/>
                  </a:lnTo>
                  <a:lnTo>
                    <a:pt x="22847" y="0"/>
                  </a:lnTo>
                  <a:close/>
                </a:path>
                <a:path w="24765" h="26035">
                  <a:moveTo>
                    <a:pt x="24384" y="0"/>
                  </a:moveTo>
                  <a:lnTo>
                    <a:pt x="22860" y="0"/>
                  </a:lnTo>
                  <a:lnTo>
                    <a:pt x="22860" y="25895"/>
                  </a:lnTo>
                  <a:lnTo>
                    <a:pt x="24384" y="2589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677656" y="1604771"/>
              <a:ext cx="64008" cy="13106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368442" y="1252727"/>
              <a:ext cx="95853" cy="9601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349995" y="1955292"/>
              <a:ext cx="89915" cy="65531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012435" y="4591811"/>
              <a:ext cx="1242060" cy="220979"/>
            </a:xfrm>
            <a:custGeom>
              <a:avLst/>
              <a:gdLst/>
              <a:ahLst/>
              <a:cxnLst/>
              <a:rect l="l" t="t" r="r" b="b"/>
              <a:pathLst>
                <a:path w="1242060" h="220979">
                  <a:moveTo>
                    <a:pt x="972819" y="0"/>
                  </a:moveTo>
                  <a:lnTo>
                    <a:pt x="33147" y="54063"/>
                  </a:lnTo>
                  <a:lnTo>
                    <a:pt x="0" y="88112"/>
                  </a:lnTo>
                  <a:lnTo>
                    <a:pt x="954913" y="220979"/>
                  </a:lnTo>
                  <a:lnTo>
                    <a:pt x="1090167" y="189814"/>
                  </a:lnTo>
                  <a:lnTo>
                    <a:pt x="1242060" y="38519"/>
                  </a:lnTo>
                  <a:lnTo>
                    <a:pt x="972819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798423" y="4628387"/>
              <a:ext cx="8255" cy="66040"/>
            </a:xfrm>
            <a:custGeom>
              <a:avLst/>
              <a:gdLst/>
              <a:ahLst/>
              <a:cxnLst/>
              <a:rect l="l" t="t" r="r" b="b"/>
              <a:pathLst>
                <a:path w="8254" h="66039">
                  <a:moveTo>
                    <a:pt x="8016" y="0"/>
                  </a:moveTo>
                  <a:lnTo>
                    <a:pt x="2252" y="15847"/>
                  </a:lnTo>
                  <a:lnTo>
                    <a:pt x="0" y="32423"/>
                  </a:lnTo>
                  <a:lnTo>
                    <a:pt x="1248" y="49170"/>
                  </a:lnTo>
                  <a:lnTo>
                    <a:pt x="5984" y="65532"/>
                  </a:lnTo>
                  <a:lnTo>
                    <a:pt x="8016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245608" y="4617720"/>
              <a:ext cx="561340" cy="79375"/>
            </a:xfrm>
            <a:custGeom>
              <a:avLst/>
              <a:gdLst/>
              <a:ahLst/>
              <a:cxnLst/>
              <a:rect l="l" t="t" r="r" b="b"/>
              <a:pathLst>
                <a:path w="561339" h="79375">
                  <a:moveTo>
                    <a:pt x="558291" y="79184"/>
                  </a:moveTo>
                  <a:lnTo>
                    <a:pt x="558545" y="79247"/>
                  </a:lnTo>
                  <a:lnTo>
                    <a:pt x="558291" y="79184"/>
                  </a:lnTo>
                  <a:close/>
                </a:path>
                <a:path w="561339" h="79375">
                  <a:moveTo>
                    <a:pt x="0" y="0"/>
                  </a:moveTo>
                  <a:lnTo>
                    <a:pt x="7112" y="63804"/>
                  </a:lnTo>
                  <a:lnTo>
                    <a:pt x="558291" y="79184"/>
                  </a:lnTo>
                  <a:lnTo>
                    <a:pt x="555767" y="67723"/>
                  </a:lnTo>
                  <a:lnTo>
                    <a:pt x="553624" y="56648"/>
                  </a:lnTo>
                  <a:lnTo>
                    <a:pt x="552862" y="45630"/>
                  </a:lnTo>
                  <a:lnTo>
                    <a:pt x="554481" y="34340"/>
                  </a:lnTo>
                  <a:lnTo>
                    <a:pt x="560831" y="9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242559" y="4614672"/>
              <a:ext cx="567055" cy="85725"/>
            </a:xfrm>
            <a:custGeom>
              <a:avLst/>
              <a:gdLst/>
              <a:ahLst/>
              <a:cxnLst/>
              <a:rect l="l" t="t" r="r" b="b"/>
              <a:pathLst>
                <a:path w="567054" h="85725">
                  <a:moveTo>
                    <a:pt x="3301" y="0"/>
                  </a:moveTo>
                  <a:lnTo>
                    <a:pt x="2286" y="0"/>
                  </a:lnTo>
                  <a:lnTo>
                    <a:pt x="1269" y="368"/>
                  </a:lnTo>
                  <a:lnTo>
                    <a:pt x="1015" y="990"/>
                  </a:lnTo>
                  <a:lnTo>
                    <a:pt x="380" y="1600"/>
                  </a:lnTo>
                  <a:lnTo>
                    <a:pt x="0" y="2590"/>
                  </a:lnTo>
                  <a:lnTo>
                    <a:pt x="0" y="3213"/>
                  </a:lnTo>
                  <a:lnTo>
                    <a:pt x="7112" y="67068"/>
                  </a:lnTo>
                  <a:lnTo>
                    <a:pt x="7365" y="68300"/>
                  </a:lnTo>
                  <a:lnTo>
                    <a:pt x="8636" y="69595"/>
                  </a:lnTo>
                  <a:lnTo>
                    <a:pt x="9905" y="69595"/>
                  </a:lnTo>
                  <a:lnTo>
                    <a:pt x="561213" y="85280"/>
                  </a:lnTo>
                  <a:lnTo>
                    <a:pt x="561848" y="85280"/>
                  </a:lnTo>
                  <a:lnTo>
                    <a:pt x="562737" y="84975"/>
                  </a:lnTo>
                  <a:lnTo>
                    <a:pt x="563372" y="84048"/>
                  </a:lnTo>
                  <a:lnTo>
                    <a:pt x="564006" y="83362"/>
                  </a:lnTo>
                  <a:lnTo>
                    <a:pt x="564388" y="82435"/>
                  </a:lnTo>
                  <a:lnTo>
                    <a:pt x="564006" y="81762"/>
                  </a:lnTo>
                  <a:lnTo>
                    <a:pt x="563507" y="79235"/>
                  </a:lnTo>
                  <a:lnTo>
                    <a:pt x="557022" y="79235"/>
                  </a:lnTo>
                  <a:lnTo>
                    <a:pt x="12826" y="63855"/>
                  </a:lnTo>
                  <a:lnTo>
                    <a:pt x="6095" y="6108"/>
                  </a:lnTo>
                  <a:lnTo>
                    <a:pt x="370573" y="6108"/>
                  </a:lnTo>
                  <a:lnTo>
                    <a:pt x="3301" y="0"/>
                  </a:lnTo>
                  <a:close/>
                </a:path>
                <a:path w="567054" h="85725">
                  <a:moveTo>
                    <a:pt x="370573" y="6108"/>
                  </a:moveTo>
                  <a:lnTo>
                    <a:pt x="6095" y="6108"/>
                  </a:lnTo>
                  <a:lnTo>
                    <a:pt x="559562" y="15062"/>
                  </a:lnTo>
                  <a:lnTo>
                    <a:pt x="554101" y="36563"/>
                  </a:lnTo>
                  <a:lnTo>
                    <a:pt x="552559" y="46211"/>
                  </a:lnTo>
                  <a:lnTo>
                    <a:pt x="552719" y="55562"/>
                  </a:lnTo>
                  <a:lnTo>
                    <a:pt x="554047" y="64798"/>
                  </a:lnTo>
                  <a:lnTo>
                    <a:pt x="556005" y="74104"/>
                  </a:lnTo>
                  <a:lnTo>
                    <a:pt x="557022" y="79235"/>
                  </a:lnTo>
                  <a:lnTo>
                    <a:pt x="563507" y="79235"/>
                  </a:lnTo>
                  <a:lnTo>
                    <a:pt x="563372" y="78549"/>
                  </a:lnTo>
                  <a:lnTo>
                    <a:pt x="562101" y="72809"/>
                  </a:lnTo>
                  <a:lnTo>
                    <a:pt x="560256" y="63855"/>
                  </a:lnTo>
                  <a:lnTo>
                    <a:pt x="559006" y="55448"/>
                  </a:lnTo>
                  <a:lnTo>
                    <a:pt x="558887" y="46211"/>
                  </a:lnTo>
                  <a:lnTo>
                    <a:pt x="560197" y="37858"/>
                  </a:lnTo>
                  <a:lnTo>
                    <a:pt x="566547" y="12839"/>
                  </a:lnTo>
                  <a:lnTo>
                    <a:pt x="566927" y="11912"/>
                  </a:lnTo>
                  <a:lnTo>
                    <a:pt x="566547" y="11239"/>
                  </a:lnTo>
                  <a:lnTo>
                    <a:pt x="566292" y="10312"/>
                  </a:lnTo>
                  <a:lnTo>
                    <a:pt x="565657" y="9639"/>
                  </a:lnTo>
                  <a:lnTo>
                    <a:pt x="564641" y="9321"/>
                  </a:lnTo>
                  <a:lnTo>
                    <a:pt x="563752" y="9321"/>
                  </a:lnTo>
                  <a:lnTo>
                    <a:pt x="370573" y="610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245608" y="4518659"/>
              <a:ext cx="742315" cy="108585"/>
            </a:xfrm>
            <a:custGeom>
              <a:avLst/>
              <a:gdLst/>
              <a:ahLst/>
              <a:cxnLst/>
              <a:rect l="l" t="t" r="r" b="b"/>
              <a:pathLst>
                <a:path w="742314" h="108585">
                  <a:moveTo>
                    <a:pt x="224154" y="0"/>
                  </a:moveTo>
                  <a:lnTo>
                    <a:pt x="0" y="99009"/>
                  </a:lnTo>
                  <a:lnTo>
                    <a:pt x="560704" y="108203"/>
                  </a:lnTo>
                  <a:lnTo>
                    <a:pt x="742188" y="4140"/>
                  </a:lnTo>
                  <a:lnTo>
                    <a:pt x="22415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245608" y="4518659"/>
              <a:ext cx="481965" cy="105410"/>
            </a:xfrm>
            <a:custGeom>
              <a:avLst/>
              <a:gdLst/>
              <a:ahLst/>
              <a:cxnLst/>
              <a:rect l="l" t="t" r="r" b="b"/>
              <a:pathLst>
                <a:path w="481964" h="105410">
                  <a:moveTo>
                    <a:pt x="224154" y="0"/>
                  </a:moveTo>
                  <a:lnTo>
                    <a:pt x="0" y="98831"/>
                  </a:lnTo>
                  <a:lnTo>
                    <a:pt x="393572" y="105155"/>
                  </a:lnTo>
                  <a:lnTo>
                    <a:pt x="481583" y="2247"/>
                  </a:lnTo>
                  <a:lnTo>
                    <a:pt x="224154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801867" y="4520184"/>
              <a:ext cx="187452" cy="179768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242559" y="4515611"/>
              <a:ext cx="748665" cy="114300"/>
            </a:xfrm>
            <a:custGeom>
              <a:avLst/>
              <a:gdLst/>
              <a:ahLst/>
              <a:cxnLst/>
              <a:rect l="l" t="t" r="r" b="b"/>
              <a:pathLst>
                <a:path w="748664" h="114300">
                  <a:moveTo>
                    <a:pt x="227711" y="0"/>
                  </a:moveTo>
                  <a:lnTo>
                    <a:pt x="227202" y="0"/>
                  </a:lnTo>
                  <a:lnTo>
                    <a:pt x="226822" y="177"/>
                  </a:lnTo>
                  <a:lnTo>
                    <a:pt x="226567" y="177"/>
                  </a:lnTo>
                  <a:lnTo>
                    <a:pt x="2920" y="99669"/>
                  </a:lnTo>
                  <a:lnTo>
                    <a:pt x="0" y="100888"/>
                  </a:lnTo>
                  <a:lnTo>
                    <a:pt x="1015" y="105359"/>
                  </a:lnTo>
                  <a:lnTo>
                    <a:pt x="4190" y="105359"/>
                  </a:lnTo>
                  <a:lnTo>
                    <a:pt x="564006" y="114236"/>
                  </a:lnTo>
                  <a:lnTo>
                    <a:pt x="565276" y="114236"/>
                  </a:lnTo>
                  <a:lnTo>
                    <a:pt x="565530" y="113931"/>
                  </a:lnTo>
                  <a:lnTo>
                    <a:pt x="574885" y="108546"/>
                  </a:lnTo>
                  <a:lnTo>
                    <a:pt x="563372" y="108546"/>
                  </a:lnTo>
                  <a:lnTo>
                    <a:pt x="17525" y="99669"/>
                  </a:lnTo>
                  <a:lnTo>
                    <a:pt x="228473" y="5880"/>
                  </a:lnTo>
                  <a:lnTo>
                    <a:pt x="747840" y="5880"/>
                  </a:lnTo>
                  <a:lnTo>
                    <a:pt x="747649" y="4953"/>
                  </a:lnTo>
                  <a:lnTo>
                    <a:pt x="746378" y="3975"/>
                  </a:lnTo>
                  <a:lnTo>
                    <a:pt x="227964" y="177"/>
                  </a:lnTo>
                  <a:lnTo>
                    <a:pt x="227711" y="0"/>
                  </a:lnTo>
                  <a:close/>
                </a:path>
                <a:path w="748664" h="114300">
                  <a:moveTo>
                    <a:pt x="747840" y="5880"/>
                  </a:moveTo>
                  <a:lnTo>
                    <a:pt x="228473" y="5880"/>
                  </a:lnTo>
                  <a:lnTo>
                    <a:pt x="734187" y="9677"/>
                  </a:lnTo>
                  <a:lnTo>
                    <a:pt x="563372" y="108546"/>
                  </a:lnTo>
                  <a:lnTo>
                    <a:pt x="574885" y="108546"/>
                  </a:lnTo>
                  <a:lnTo>
                    <a:pt x="746632" y="9677"/>
                  </a:lnTo>
                  <a:lnTo>
                    <a:pt x="747649" y="8750"/>
                  </a:lnTo>
                  <a:lnTo>
                    <a:pt x="748284" y="7467"/>
                  </a:lnTo>
                  <a:lnTo>
                    <a:pt x="747902" y="6184"/>
                  </a:lnTo>
                  <a:lnTo>
                    <a:pt x="747840" y="588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245608" y="4617720"/>
              <a:ext cx="561340" cy="79375"/>
            </a:xfrm>
            <a:custGeom>
              <a:avLst/>
              <a:gdLst/>
              <a:ahLst/>
              <a:cxnLst/>
              <a:rect l="l" t="t" r="r" b="b"/>
              <a:pathLst>
                <a:path w="561339" h="79375">
                  <a:moveTo>
                    <a:pt x="558291" y="79184"/>
                  </a:moveTo>
                  <a:lnTo>
                    <a:pt x="558545" y="79247"/>
                  </a:lnTo>
                  <a:lnTo>
                    <a:pt x="558291" y="79184"/>
                  </a:lnTo>
                  <a:close/>
                </a:path>
                <a:path w="561339" h="79375">
                  <a:moveTo>
                    <a:pt x="0" y="0"/>
                  </a:moveTo>
                  <a:lnTo>
                    <a:pt x="7112" y="63804"/>
                  </a:lnTo>
                  <a:lnTo>
                    <a:pt x="558291" y="79184"/>
                  </a:lnTo>
                  <a:lnTo>
                    <a:pt x="555767" y="67723"/>
                  </a:lnTo>
                  <a:lnTo>
                    <a:pt x="553624" y="56648"/>
                  </a:lnTo>
                  <a:lnTo>
                    <a:pt x="552862" y="45630"/>
                  </a:lnTo>
                  <a:lnTo>
                    <a:pt x="554481" y="34340"/>
                  </a:lnTo>
                  <a:lnTo>
                    <a:pt x="560831" y="9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804915" y="4524755"/>
              <a:ext cx="179832" cy="163067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274729" y="4540059"/>
              <a:ext cx="492125" cy="134620"/>
            </a:xfrm>
            <a:custGeom>
              <a:avLst/>
              <a:gdLst/>
              <a:ahLst/>
              <a:cxnLst/>
              <a:rect l="l" t="t" r="r" b="b"/>
              <a:pathLst>
                <a:path w="492125" h="134620">
                  <a:moveTo>
                    <a:pt x="33616" y="112979"/>
                  </a:moveTo>
                  <a:lnTo>
                    <a:pt x="32981" y="104140"/>
                  </a:lnTo>
                  <a:lnTo>
                    <a:pt x="25996" y="97472"/>
                  </a:lnTo>
                  <a:lnTo>
                    <a:pt x="16471" y="97472"/>
                  </a:lnTo>
                  <a:lnTo>
                    <a:pt x="6616" y="100736"/>
                  </a:lnTo>
                  <a:lnTo>
                    <a:pt x="787" y="108699"/>
                  </a:lnTo>
                  <a:lnTo>
                    <a:pt x="0" y="118643"/>
                  </a:lnTo>
                  <a:lnTo>
                    <a:pt x="5295" y="127850"/>
                  </a:lnTo>
                  <a:lnTo>
                    <a:pt x="8724" y="131089"/>
                  </a:lnTo>
                  <a:lnTo>
                    <a:pt x="12661" y="132524"/>
                  </a:lnTo>
                  <a:lnTo>
                    <a:pt x="16598" y="132524"/>
                  </a:lnTo>
                  <a:lnTo>
                    <a:pt x="23393" y="131051"/>
                  </a:lnTo>
                  <a:lnTo>
                    <a:pt x="29095" y="126961"/>
                  </a:lnTo>
                  <a:lnTo>
                    <a:pt x="32804" y="120764"/>
                  </a:lnTo>
                  <a:lnTo>
                    <a:pt x="33616" y="112979"/>
                  </a:lnTo>
                  <a:close/>
                </a:path>
                <a:path w="492125" h="134620">
                  <a:moveTo>
                    <a:pt x="284822" y="65468"/>
                  </a:moveTo>
                  <a:lnTo>
                    <a:pt x="276313" y="0"/>
                  </a:lnTo>
                  <a:lnTo>
                    <a:pt x="273100" y="16637"/>
                  </a:lnTo>
                  <a:lnTo>
                    <a:pt x="273519" y="33464"/>
                  </a:lnTo>
                  <a:lnTo>
                    <a:pt x="277456" y="49923"/>
                  </a:lnTo>
                  <a:lnTo>
                    <a:pt x="284822" y="65468"/>
                  </a:lnTo>
                  <a:close/>
                </a:path>
                <a:path w="492125" h="134620">
                  <a:moveTo>
                    <a:pt x="492086" y="134048"/>
                  </a:moveTo>
                  <a:lnTo>
                    <a:pt x="491451" y="113779"/>
                  </a:lnTo>
                  <a:lnTo>
                    <a:pt x="51650" y="105156"/>
                  </a:lnTo>
                  <a:lnTo>
                    <a:pt x="52666" y="123050"/>
                  </a:lnTo>
                  <a:lnTo>
                    <a:pt x="492086" y="13404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995671" y="4538535"/>
              <a:ext cx="563880" cy="142240"/>
            </a:xfrm>
            <a:custGeom>
              <a:avLst/>
              <a:gdLst/>
              <a:ahLst/>
              <a:cxnLst/>
              <a:rect l="l" t="t" r="r" b="b"/>
              <a:pathLst>
                <a:path w="563879" h="142239">
                  <a:moveTo>
                    <a:pt x="555243" y="0"/>
                  </a:moveTo>
                  <a:lnTo>
                    <a:pt x="0" y="80124"/>
                  </a:lnTo>
                  <a:lnTo>
                    <a:pt x="16890" y="141668"/>
                  </a:lnTo>
                  <a:lnTo>
                    <a:pt x="563879" y="69507"/>
                  </a:lnTo>
                  <a:lnTo>
                    <a:pt x="555767" y="47932"/>
                  </a:lnTo>
                  <a:lnTo>
                    <a:pt x="553146" y="37128"/>
                  </a:lnTo>
                  <a:lnTo>
                    <a:pt x="552703" y="25615"/>
                  </a:lnTo>
                  <a:lnTo>
                    <a:pt x="55524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992623" y="4535487"/>
              <a:ext cx="570230" cy="147955"/>
            </a:xfrm>
            <a:custGeom>
              <a:avLst/>
              <a:gdLst/>
              <a:ahLst/>
              <a:cxnLst/>
              <a:rect l="l" t="t" r="r" b="b"/>
              <a:pathLst>
                <a:path w="570229" h="147954">
                  <a:moveTo>
                    <a:pt x="558800" y="0"/>
                  </a:moveTo>
                  <a:lnTo>
                    <a:pt x="557784" y="0"/>
                  </a:lnTo>
                  <a:lnTo>
                    <a:pt x="2921" y="80111"/>
                  </a:lnTo>
                  <a:lnTo>
                    <a:pt x="1904" y="80429"/>
                  </a:lnTo>
                  <a:lnTo>
                    <a:pt x="1270" y="80733"/>
                  </a:lnTo>
                  <a:lnTo>
                    <a:pt x="253" y="82334"/>
                  </a:lnTo>
                  <a:lnTo>
                    <a:pt x="0" y="83324"/>
                  </a:lnTo>
                  <a:lnTo>
                    <a:pt x="253" y="83947"/>
                  </a:lnTo>
                  <a:lnTo>
                    <a:pt x="17145" y="145783"/>
                  </a:lnTo>
                  <a:lnTo>
                    <a:pt x="17525" y="147091"/>
                  </a:lnTo>
                  <a:lnTo>
                    <a:pt x="18796" y="147701"/>
                  </a:lnTo>
                  <a:lnTo>
                    <a:pt x="20700" y="147701"/>
                  </a:lnTo>
                  <a:lnTo>
                    <a:pt x="66511" y="141655"/>
                  </a:lnTo>
                  <a:lnTo>
                    <a:pt x="22605" y="141655"/>
                  </a:lnTo>
                  <a:lnTo>
                    <a:pt x="6985" y="85547"/>
                  </a:lnTo>
                  <a:lnTo>
                    <a:pt x="554989" y="6731"/>
                  </a:lnTo>
                  <a:lnTo>
                    <a:pt x="561021" y="6731"/>
                  </a:lnTo>
                  <a:lnTo>
                    <a:pt x="561339" y="3517"/>
                  </a:lnTo>
                  <a:lnTo>
                    <a:pt x="561339" y="2527"/>
                  </a:lnTo>
                  <a:lnTo>
                    <a:pt x="560959" y="1600"/>
                  </a:lnTo>
                  <a:lnTo>
                    <a:pt x="560324" y="927"/>
                  </a:lnTo>
                  <a:lnTo>
                    <a:pt x="559688" y="304"/>
                  </a:lnTo>
                  <a:lnTo>
                    <a:pt x="558800" y="0"/>
                  </a:lnTo>
                  <a:close/>
                </a:path>
                <a:path w="570229" h="147954">
                  <a:moveTo>
                    <a:pt x="561021" y="6731"/>
                  </a:moveTo>
                  <a:lnTo>
                    <a:pt x="554989" y="6731"/>
                  </a:lnTo>
                  <a:lnTo>
                    <a:pt x="552703" y="28511"/>
                  </a:lnTo>
                  <a:lnTo>
                    <a:pt x="562610" y="70180"/>
                  </a:lnTo>
                  <a:lnTo>
                    <a:pt x="22605" y="141655"/>
                  </a:lnTo>
                  <a:lnTo>
                    <a:pt x="66511" y="141655"/>
                  </a:lnTo>
                  <a:lnTo>
                    <a:pt x="567054" y="75603"/>
                  </a:lnTo>
                  <a:lnTo>
                    <a:pt x="568960" y="75298"/>
                  </a:lnTo>
                  <a:lnTo>
                    <a:pt x="569976" y="73393"/>
                  </a:lnTo>
                  <a:lnTo>
                    <a:pt x="569340" y="71780"/>
                  </a:lnTo>
                  <a:lnTo>
                    <a:pt x="568325" y="68884"/>
                  </a:lnTo>
                  <a:lnTo>
                    <a:pt x="567436" y="65976"/>
                  </a:lnTo>
                  <a:lnTo>
                    <a:pt x="566165" y="63144"/>
                  </a:lnTo>
                  <a:lnTo>
                    <a:pt x="562907" y="54806"/>
                  </a:lnTo>
                  <a:lnTo>
                    <a:pt x="560292" y="46505"/>
                  </a:lnTo>
                  <a:lnTo>
                    <a:pt x="558842" y="38411"/>
                  </a:lnTo>
                  <a:lnTo>
                    <a:pt x="558861" y="28511"/>
                  </a:lnTo>
                  <a:lnTo>
                    <a:pt x="561021" y="673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995671" y="4407408"/>
              <a:ext cx="718185" cy="212090"/>
            </a:xfrm>
            <a:custGeom>
              <a:avLst/>
              <a:gdLst/>
              <a:ahLst/>
              <a:cxnLst/>
              <a:rect l="l" t="t" r="r" b="b"/>
              <a:pathLst>
                <a:path w="718185" h="212089">
                  <a:moveTo>
                    <a:pt x="717803" y="0"/>
                  </a:moveTo>
                  <a:lnTo>
                    <a:pt x="205612" y="78028"/>
                  </a:lnTo>
                  <a:lnTo>
                    <a:pt x="0" y="211835"/>
                  </a:lnTo>
                  <a:lnTo>
                    <a:pt x="555243" y="132206"/>
                  </a:lnTo>
                  <a:lnTo>
                    <a:pt x="71780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995671" y="4407408"/>
              <a:ext cx="717803" cy="211836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548884" y="4405884"/>
              <a:ext cx="176783" cy="20567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992623" y="4404359"/>
              <a:ext cx="725805" cy="218440"/>
            </a:xfrm>
            <a:custGeom>
              <a:avLst/>
              <a:gdLst/>
              <a:ahLst/>
              <a:cxnLst/>
              <a:rect l="l" t="t" r="r" b="b"/>
              <a:pathLst>
                <a:path w="725804" h="218439">
                  <a:moveTo>
                    <a:pt x="724026" y="0"/>
                  </a:moveTo>
                  <a:lnTo>
                    <a:pt x="721105" y="0"/>
                  </a:lnTo>
                  <a:lnTo>
                    <a:pt x="208534" y="78041"/>
                  </a:lnTo>
                  <a:lnTo>
                    <a:pt x="207899" y="78041"/>
                  </a:lnTo>
                  <a:lnTo>
                    <a:pt x="207645" y="78409"/>
                  </a:lnTo>
                  <a:lnTo>
                    <a:pt x="207263" y="78714"/>
                  </a:lnTo>
                  <a:lnTo>
                    <a:pt x="1650" y="212470"/>
                  </a:lnTo>
                  <a:lnTo>
                    <a:pt x="253" y="213144"/>
                  </a:lnTo>
                  <a:lnTo>
                    <a:pt x="0" y="214744"/>
                  </a:lnTo>
                  <a:lnTo>
                    <a:pt x="635" y="215963"/>
                  </a:lnTo>
                  <a:lnTo>
                    <a:pt x="1015" y="217258"/>
                  </a:lnTo>
                  <a:lnTo>
                    <a:pt x="1904" y="217868"/>
                  </a:lnTo>
                  <a:lnTo>
                    <a:pt x="3810" y="217868"/>
                  </a:lnTo>
                  <a:lnTo>
                    <a:pt x="59040" y="209956"/>
                  </a:lnTo>
                  <a:lnTo>
                    <a:pt x="16255" y="209956"/>
                  </a:lnTo>
                  <a:lnTo>
                    <a:pt x="209803" y="83807"/>
                  </a:lnTo>
                  <a:lnTo>
                    <a:pt x="710818" y="7670"/>
                  </a:lnTo>
                  <a:lnTo>
                    <a:pt x="720544" y="7670"/>
                  </a:lnTo>
                  <a:lnTo>
                    <a:pt x="723264" y="5460"/>
                  </a:lnTo>
                  <a:lnTo>
                    <a:pt x="725424" y="3619"/>
                  </a:lnTo>
                  <a:lnTo>
                    <a:pt x="724026" y="0"/>
                  </a:lnTo>
                  <a:close/>
                </a:path>
                <a:path w="725804" h="218439">
                  <a:moveTo>
                    <a:pt x="720544" y="7670"/>
                  </a:moveTo>
                  <a:lnTo>
                    <a:pt x="710818" y="7670"/>
                  </a:lnTo>
                  <a:lnTo>
                    <a:pt x="557402" y="132219"/>
                  </a:lnTo>
                  <a:lnTo>
                    <a:pt x="16255" y="209956"/>
                  </a:lnTo>
                  <a:lnTo>
                    <a:pt x="59040" y="209956"/>
                  </a:lnTo>
                  <a:lnTo>
                    <a:pt x="559308" y="138290"/>
                  </a:lnTo>
                  <a:lnTo>
                    <a:pt x="559688" y="138290"/>
                  </a:lnTo>
                  <a:lnTo>
                    <a:pt x="560324" y="137921"/>
                  </a:lnTo>
                  <a:lnTo>
                    <a:pt x="560577" y="137617"/>
                  </a:lnTo>
                  <a:lnTo>
                    <a:pt x="720544" y="76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995671" y="4538535"/>
              <a:ext cx="563880" cy="142240"/>
            </a:xfrm>
            <a:custGeom>
              <a:avLst/>
              <a:gdLst/>
              <a:ahLst/>
              <a:cxnLst/>
              <a:rect l="l" t="t" r="r" b="b"/>
              <a:pathLst>
                <a:path w="563879" h="142239">
                  <a:moveTo>
                    <a:pt x="555243" y="0"/>
                  </a:moveTo>
                  <a:lnTo>
                    <a:pt x="0" y="80124"/>
                  </a:lnTo>
                  <a:lnTo>
                    <a:pt x="16890" y="141668"/>
                  </a:lnTo>
                  <a:lnTo>
                    <a:pt x="563879" y="69507"/>
                  </a:lnTo>
                  <a:lnTo>
                    <a:pt x="555767" y="47932"/>
                  </a:lnTo>
                  <a:lnTo>
                    <a:pt x="553146" y="37128"/>
                  </a:lnTo>
                  <a:lnTo>
                    <a:pt x="552703" y="25615"/>
                  </a:lnTo>
                  <a:lnTo>
                    <a:pt x="555243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551932" y="4410455"/>
              <a:ext cx="158495" cy="188912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030673" y="4572063"/>
              <a:ext cx="489584" cy="93345"/>
            </a:xfrm>
            <a:custGeom>
              <a:avLst/>
              <a:gdLst/>
              <a:ahLst/>
              <a:cxnLst/>
              <a:rect l="l" t="t" r="r" b="b"/>
              <a:pathLst>
                <a:path w="489585" h="93345">
                  <a:moveTo>
                    <a:pt x="33591" y="79819"/>
                  </a:moveTo>
                  <a:lnTo>
                    <a:pt x="33324" y="71729"/>
                  </a:lnTo>
                  <a:lnTo>
                    <a:pt x="31673" y="64516"/>
                  </a:lnTo>
                  <a:lnTo>
                    <a:pt x="25069" y="59372"/>
                  </a:lnTo>
                  <a:lnTo>
                    <a:pt x="15417" y="59486"/>
                  </a:lnTo>
                  <a:lnTo>
                    <a:pt x="14401" y="59728"/>
                  </a:lnTo>
                  <a:lnTo>
                    <a:pt x="4826" y="64236"/>
                  </a:lnTo>
                  <a:lnTo>
                    <a:pt x="0" y="72644"/>
                  </a:lnTo>
                  <a:lnTo>
                    <a:pt x="622" y="82194"/>
                  </a:lnTo>
                  <a:lnTo>
                    <a:pt x="7416" y="90119"/>
                  </a:lnTo>
                  <a:lnTo>
                    <a:pt x="10337" y="92011"/>
                  </a:lnTo>
                  <a:lnTo>
                    <a:pt x="13639" y="92837"/>
                  </a:lnTo>
                  <a:lnTo>
                    <a:pt x="16687" y="92837"/>
                  </a:lnTo>
                  <a:lnTo>
                    <a:pt x="24193" y="91147"/>
                  </a:lnTo>
                  <a:lnTo>
                    <a:pt x="30187" y="86550"/>
                  </a:lnTo>
                  <a:lnTo>
                    <a:pt x="33591" y="79819"/>
                  </a:lnTo>
                  <a:close/>
                </a:path>
                <a:path w="489585" h="93345">
                  <a:moveTo>
                    <a:pt x="489254" y="18986"/>
                  </a:moveTo>
                  <a:lnTo>
                    <a:pt x="485698" y="0"/>
                  </a:lnTo>
                  <a:lnTo>
                    <a:pt x="48818" y="60807"/>
                  </a:lnTo>
                  <a:lnTo>
                    <a:pt x="52755" y="77660"/>
                  </a:lnTo>
                  <a:lnTo>
                    <a:pt x="489254" y="189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187196" y="91439"/>
              <a:ext cx="3556000" cy="3578860"/>
            </a:xfrm>
            <a:custGeom>
              <a:avLst/>
              <a:gdLst/>
              <a:ahLst/>
              <a:cxnLst/>
              <a:rect l="l" t="t" r="r" b="b"/>
              <a:pathLst>
                <a:path w="3556000" h="3578860">
                  <a:moveTo>
                    <a:pt x="27432" y="1485900"/>
                  </a:moveTo>
                  <a:lnTo>
                    <a:pt x="21285" y="1479804"/>
                  </a:lnTo>
                  <a:lnTo>
                    <a:pt x="6146" y="1479804"/>
                  </a:lnTo>
                  <a:lnTo>
                    <a:pt x="0" y="1485900"/>
                  </a:lnTo>
                  <a:lnTo>
                    <a:pt x="0" y="1501140"/>
                  </a:lnTo>
                  <a:lnTo>
                    <a:pt x="6146" y="1507236"/>
                  </a:lnTo>
                  <a:lnTo>
                    <a:pt x="21285" y="1507236"/>
                  </a:lnTo>
                  <a:lnTo>
                    <a:pt x="27432" y="1501140"/>
                  </a:lnTo>
                  <a:lnTo>
                    <a:pt x="27432" y="1485900"/>
                  </a:lnTo>
                  <a:close/>
                </a:path>
                <a:path w="3556000" h="3578860">
                  <a:moveTo>
                    <a:pt x="53340" y="1168654"/>
                  </a:moveTo>
                  <a:lnTo>
                    <a:pt x="47536" y="1162812"/>
                  </a:lnTo>
                  <a:lnTo>
                    <a:pt x="33235" y="1162812"/>
                  </a:lnTo>
                  <a:lnTo>
                    <a:pt x="27432" y="1168654"/>
                  </a:lnTo>
                  <a:lnTo>
                    <a:pt x="27432" y="1182878"/>
                  </a:lnTo>
                  <a:lnTo>
                    <a:pt x="33235" y="1188720"/>
                  </a:lnTo>
                  <a:lnTo>
                    <a:pt x="47536" y="1188720"/>
                  </a:lnTo>
                  <a:lnTo>
                    <a:pt x="53340" y="1182878"/>
                  </a:lnTo>
                  <a:lnTo>
                    <a:pt x="53340" y="1168654"/>
                  </a:lnTo>
                  <a:close/>
                </a:path>
                <a:path w="3556000" h="3578860">
                  <a:moveTo>
                    <a:pt x="256032" y="3557016"/>
                  </a:moveTo>
                  <a:lnTo>
                    <a:pt x="249936" y="3550920"/>
                  </a:lnTo>
                  <a:lnTo>
                    <a:pt x="234696" y="3550920"/>
                  </a:lnTo>
                  <a:lnTo>
                    <a:pt x="228600" y="3557016"/>
                  </a:lnTo>
                  <a:lnTo>
                    <a:pt x="228600" y="3572256"/>
                  </a:lnTo>
                  <a:lnTo>
                    <a:pt x="234696" y="3578352"/>
                  </a:lnTo>
                  <a:lnTo>
                    <a:pt x="249936" y="3578352"/>
                  </a:lnTo>
                  <a:lnTo>
                    <a:pt x="256032" y="3572256"/>
                  </a:lnTo>
                  <a:lnTo>
                    <a:pt x="256032" y="3557016"/>
                  </a:lnTo>
                  <a:close/>
                </a:path>
                <a:path w="3556000" h="3578860">
                  <a:moveTo>
                    <a:pt x="332232" y="891540"/>
                  </a:moveTo>
                  <a:lnTo>
                    <a:pt x="330669" y="883843"/>
                  </a:lnTo>
                  <a:lnTo>
                    <a:pt x="326415" y="877544"/>
                  </a:lnTo>
                  <a:lnTo>
                    <a:pt x="320116" y="873290"/>
                  </a:lnTo>
                  <a:lnTo>
                    <a:pt x="312420" y="871728"/>
                  </a:lnTo>
                  <a:lnTo>
                    <a:pt x="304711" y="873290"/>
                  </a:lnTo>
                  <a:lnTo>
                    <a:pt x="298411" y="877544"/>
                  </a:lnTo>
                  <a:lnTo>
                    <a:pt x="294157" y="883843"/>
                  </a:lnTo>
                  <a:lnTo>
                    <a:pt x="292608" y="891540"/>
                  </a:lnTo>
                  <a:lnTo>
                    <a:pt x="294157" y="899248"/>
                  </a:lnTo>
                  <a:lnTo>
                    <a:pt x="298411" y="905548"/>
                  </a:lnTo>
                  <a:lnTo>
                    <a:pt x="304711" y="909802"/>
                  </a:lnTo>
                  <a:lnTo>
                    <a:pt x="312420" y="911352"/>
                  </a:lnTo>
                  <a:lnTo>
                    <a:pt x="320116" y="909802"/>
                  </a:lnTo>
                  <a:lnTo>
                    <a:pt x="326415" y="905548"/>
                  </a:lnTo>
                  <a:lnTo>
                    <a:pt x="330669" y="899248"/>
                  </a:lnTo>
                  <a:lnTo>
                    <a:pt x="332232" y="891540"/>
                  </a:lnTo>
                  <a:close/>
                </a:path>
                <a:path w="3556000" h="3578860">
                  <a:moveTo>
                    <a:pt x="394716" y="1194816"/>
                  </a:moveTo>
                  <a:lnTo>
                    <a:pt x="388874" y="1188720"/>
                  </a:lnTo>
                  <a:lnTo>
                    <a:pt x="374650" y="1188720"/>
                  </a:lnTo>
                  <a:lnTo>
                    <a:pt x="368808" y="1194816"/>
                  </a:lnTo>
                  <a:lnTo>
                    <a:pt x="368808" y="1210056"/>
                  </a:lnTo>
                  <a:lnTo>
                    <a:pt x="374650" y="1216152"/>
                  </a:lnTo>
                  <a:lnTo>
                    <a:pt x="388874" y="1216152"/>
                  </a:lnTo>
                  <a:lnTo>
                    <a:pt x="394716" y="1210056"/>
                  </a:lnTo>
                  <a:lnTo>
                    <a:pt x="394716" y="1194816"/>
                  </a:lnTo>
                  <a:close/>
                </a:path>
                <a:path w="3556000" h="3578860">
                  <a:moveTo>
                    <a:pt x="661416" y="773684"/>
                  </a:moveTo>
                  <a:lnTo>
                    <a:pt x="657352" y="769620"/>
                  </a:lnTo>
                  <a:lnTo>
                    <a:pt x="647192" y="769620"/>
                  </a:lnTo>
                  <a:lnTo>
                    <a:pt x="643128" y="773684"/>
                  </a:lnTo>
                  <a:lnTo>
                    <a:pt x="643128" y="783844"/>
                  </a:lnTo>
                  <a:lnTo>
                    <a:pt x="647192" y="787908"/>
                  </a:lnTo>
                  <a:lnTo>
                    <a:pt x="657352" y="787908"/>
                  </a:lnTo>
                  <a:lnTo>
                    <a:pt x="661416" y="783844"/>
                  </a:lnTo>
                  <a:lnTo>
                    <a:pt x="661416" y="773684"/>
                  </a:lnTo>
                  <a:close/>
                </a:path>
                <a:path w="3556000" h="3578860">
                  <a:moveTo>
                    <a:pt x="900938" y="469900"/>
                  </a:moveTo>
                  <a:lnTo>
                    <a:pt x="897128" y="455422"/>
                  </a:lnTo>
                  <a:lnTo>
                    <a:pt x="889762" y="451231"/>
                  </a:lnTo>
                  <a:lnTo>
                    <a:pt x="875411" y="455041"/>
                  </a:lnTo>
                  <a:lnTo>
                    <a:pt x="871093" y="462407"/>
                  </a:lnTo>
                  <a:lnTo>
                    <a:pt x="874903" y="476758"/>
                  </a:lnTo>
                  <a:lnTo>
                    <a:pt x="882269" y="481076"/>
                  </a:lnTo>
                  <a:lnTo>
                    <a:pt x="896620" y="477266"/>
                  </a:lnTo>
                  <a:lnTo>
                    <a:pt x="900938" y="469900"/>
                  </a:lnTo>
                  <a:close/>
                </a:path>
                <a:path w="3556000" h="3578860">
                  <a:moveTo>
                    <a:pt x="960120" y="2631948"/>
                  </a:moveTo>
                  <a:lnTo>
                    <a:pt x="954024" y="2625852"/>
                  </a:lnTo>
                  <a:lnTo>
                    <a:pt x="938784" y="2625852"/>
                  </a:lnTo>
                  <a:lnTo>
                    <a:pt x="932688" y="2631948"/>
                  </a:lnTo>
                  <a:lnTo>
                    <a:pt x="932688" y="2647188"/>
                  </a:lnTo>
                  <a:lnTo>
                    <a:pt x="938784" y="2653284"/>
                  </a:lnTo>
                  <a:lnTo>
                    <a:pt x="954024" y="2653284"/>
                  </a:lnTo>
                  <a:lnTo>
                    <a:pt x="960120" y="2647188"/>
                  </a:lnTo>
                  <a:lnTo>
                    <a:pt x="960120" y="2631948"/>
                  </a:lnTo>
                  <a:close/>
                </a:path>
                <a:path w="3556000" h="3578860">
                  <a:moveTo>
                    <a:pt x="1020191" y="253365"/>
                  </a:moveTo>
                  <a:lnTo>
                    <a:pt x="1016381" y="238887"/>
                  </a:lnTo>
                  <a:lnTo>
                    <a:pt x="1009015" y="234569"/>
                  </a:lnTo>
                  <a:lnTo>
                    <a:pt x="994664" y="238379"/>
                  </a:lnTo>
                  <a:lnTo>
                    <a:pt x="990346" y="245872"/>
                  </a:lnTo>
                  <a:lnTo>
                    <a:pt x="994156" y="260223"/>
                  </a:lnTo>
                  <a:lnTo>
                    <a:pt x="1001522" y="264541"/>
                  </a:lnTo>
                  <a:lnTo>
                    <a:pt x="1016000" y="260731"/>
                  </a:lnTo>
                  <a:lnTo>
                    <a:pt x="1020191" y="253365"/>
                  </a:lnTo>
                  <a:close/>
                </a:path>
                <a:path w="3556000" h="3578860">
                  <a:moveTo>
                    <a:pt x="1129411" y="514985"/>
                  </a:moveTo>
                  <a:lnTo>
                    <a:pt x="1126744" y="504952"/>
                  </a:lnTo>
                  <a:lnTo>
                    <a:pt x="1121537" y="502031"/>
                  </a:lnTo>
                  <a:lnTo>
                    <a:pt x="1111377" y="504825"/>
                  </a:lnTo>
                  <a:lnTo>
                    <a:pt x="1108329" y="509905"/>
                  </a:lnTo>
                  <a:lnTo>
                    <a:pt x="1110996" y="519811"/>
                  </a:lnTo>
                  <a:lnTo>
                    <a:pt x="1116203" y="522732"/>
                  </a:lnTo>
                  <a:lnTo>
                    <a:pt x="1126363" y="520065"/>
                  </a:lnTo>
                  <a:lnTo>
                    <a:pt x="1129411" y="514985"/>
                  </a:lnTo>
                  <a:close/>
                </a:path>
                <a:path w="3556000" h="3578860">
                  <a:moveTo>
                    <a:pt x="1259459" y="421259"/>
                  </a:moveTo>
                  <a:lnTo>
                    <a:pt x="1256919" y="411353"/>
                  </a:lnTo>
                  <a:lnTo>
                    <a:pt x="1251712" y="408432"/>
                  </a:lnTo>
                  <a:lnTo>
                    <a:pt x="1241552" y="411099"/>
                  </a:lnTo>
                  <a:lnTo>
                    <a:pt x="1238504" y="416179"/>
                  </a:lnTo>
                  <a:lnTo>
                    <a:pt x="1241171" y="426212"/>
                  </a:lnTo>
                  <a:lnTo>
                    <a:pt x="1246378" y="429133"/>
                  </a:lnTo>
                  <a:lnTo>
                    <a:pt x="1256411" y="426339"/>
                  </a:lnTo>
                  <a:lnTo>
                    <a:pt x="1259459" y="421259"/>
                  </a:lnTo>
                  <a:close/>
                </a:path>
                <a:path w="3556000" h="3578860">
                  <a:moveTo>
                    <a:pt x="1287780" y="1065276"/>
                  </a:moveTo>
                  <a:lnTo>
                    <a:pt x="1281684" y="1059180"/>
                  </a:lnTo>
                  <a:lnTo>
                    <a:pt x="1266444" y="1059180"/>
                  </a:lnTo>
                  <a:lnTo>
                    <a:pt x="1260348" y="1065276"/>
                  </a:lnTo>
                  <a:lnTo>
                    <a:pt x="1260348" y="1080516"/>
                  </a:lnTo>
                  <a:lnTo>
                    <a:pt x="1266444" y="1086612"/>
                  </a:lnTo>
                  <a:lnTo>
                    <a:pt x="1281684" y="1086612"/>
                  </a:lnTo>
                  <a:lnTo>
                    <a:pt x="1287780" y="1080516"/>
                  </a:lnTo>
                  <a:lnTo>
                    <a:pt x="1287780" y="1065276"/>
                  </a:lnTo>
                  <a:close/>
                </a:path>
                <a:path w="3556000" h="3578860">
                  <a:moveTo>
                    <a:pt x="1334604" y="146608"/>
                  </a:moveTo>
                  <a:lnTo>
                    <a:pt x="1334135" y="138684"/>
                  </a:lnTo>
                  <a:lnTo>
                    <a:pt x="1330642" y="131559"/>
                  </a:lnTo>
                  <a:lnTo>
                    <a:pt x="1324902" y="126466"/>
                  </a:lnTo>
                  <a:lnTo>
                    <a:pt x="1317713" y="123901"/>
                  </a:lnTo>
                  <a:lnTo>
                    <a:pt x="1309878" y="124333"/>
                  </a:lnTo>
                  <a:lnTo>
                    <a:pt x="1302753" y="127825"/>
                  </a:lnTo>
                  <a:lnTo>
                    <a:pt x="1297711" y="133591"/>
                  </a:lnTo>
                  <a:lnTo>
                    <a:pt x="1295196" y="140855"/>
                  </a:lnTo>
                  <a:lnTo>
                    <a:pt x="1295654" y="148844"/>
                  </a:lnTo>
                  <a:lnTo>
                    <a:pt x="1299133" y="155968"/>
                  </a:lnTo>
                  <a:lnTo>
                    <a:pt x="1304886" y="161010"/>
                  </a:lnTo>
                  <a:lnTo>
                    <a:pt x="1312113" y="163525"/>
                  </a:lnTo>
                  <a:lnTo>
                    <a:pt x="1320038" y="163068"/>
                  </a:lnTo>
                  <a:lnTo>
                    <a:pt x="1327124" y="159588"/>
                  </a:lnTo>
                  <a:lnTo>
                    <a:pt x="1332128" y="153835"/>
                  </a:lnTo>
                  <a:lnTo>
                    <a:pt x="1334604" y="146608"/>
                  </a:lnTo>
                  <a:close/>
                </a:path>
                <a:path w="3556000" h="3578860">
                  <a:moveTo>
                    <a:pt x="1632153" y="834948"/>
                  </a:moveTo>
                  <a:lnTo>
                    <a:pt x="1631696" y="827024"/>
                  </a:lnTo>
                  <a:lnTo>
                    <a:pt x="1628203" y="819912"/>
                  </a:lnTo>
                  <a:lnTo>
                    <a:pt x="1622450" y="814870"/>
                  </a:lnTo>
                  <a:lnTo>
                    <a:pt x="1615224" y="812355"/>
                  </a:lnTo>
                  <a:lnTo>
                    <a:pt x="1607312" y="812800"/>
                  </a:lnTo>
                  <a:lnTo>
                    <a:pt x="1600263" y="816292"/>
                  </a:lnTo>
                  <a:lnTo>
                    <a:pt x="1595259" y="822045"/>
                  </a:lnTo>
                  <a:lnTo>
                    <a:pt x="1592745" y="829271"/>
                  </a:lnTo>
                  <a:lnTo>
                    <a:pt x="1593215" y="837184"/>
                  </a:lnTo>
                  <a:lnTo>
                    <a:pt x="1596694" y="844321"/>
                  </a:lnTo>
                  <a:lnTo>
                    <a:pt x="1602447" y="849414"/>
                  </a:lnTo>
                  <a:lnTo>
                    <a:pt x="1609674" y="851979"/>
                  </a:lnTo>
                  <a:lnTo>
                    <a:pt x="1617599" y="851535"/>
                  </a:lnTo>
                  <a:lnTo>
                    <a:pt x="1624634" y="847979"/>
                  </a:lnTo>
                  <a:lnTo>
                    <a:pt x="1629638" y="842187"/>
                  </a:lnTo>
                  <a:lnTo>
                    <a:pt x="1632153" y="834948"/>
                  </a:lnTo>
                  <a:close/>
                </a:path>
                <a:path w="3556000" h="3578860">
                  <a:moveTo>
                    <a:pt x="1696212" y="6096"/>
                  </a:moveTo>
                  <a:lnTo>
                    <a:pt x="1690116" y="0"/>
                  </a:lnTo>
                  <a:lnTo>
                    <a:pt x="1674876" y="0"/>
                  </a:lnTo>
                  <a:lnTo>
                    <a:pt x="1668780" y="6096"/>
                  </a:lnTo>
                  <a:lnTo>
                    <a:pt x="1668780" y="21336"/>
                  </a:lnTo>
                  <a:lnTo>
                    <a:pt x="1674876" y="27432"/>
                  </a:lnTo>
                  <a:lnTo>
                    <a:pt x="1690116" y="27432"/>
                  </a:lnTo>
                  <a:lnTo>
                    <a:pt x="1696212" y="21336"/>
                  </a:lnTo>
                  <a:lnTo>
                    <a:pt x="1696212" y="6096"/>
                  </a:lnTo>
                  <a:close/>
                </a:path>
                <a:path w="3556000" h="3578860">
                  <a:moveTo>
                    <a:pt x="1953768" y="883920"/>
                  </a:moveTo>
                  <a:lnTo>
                    <a:pt x="1947672" y="877824"/>
                  </a:lnTo>
                  <a:lnTo>
                    <a:pt x="1932432" y="877824"/>
                  </a:lnTo>
                  <a:lnTo>
                    <a:pt x="1926336" y="883920"/>
                  </a:lnTo>
                  <a:lnTo>
                    <a:pt x="1926336" y="899160"/>
                  </a:lnTo>
                  <a:lnTo>
                    <a:pt x="1932432" y="905256"/>
                  </a:lnTo>
                  <a:lnTo>
                    <a:pt x="1947672" y="905256"/>
                  </a:lnTo>
                  <a:lnTo>
                    <a:pt x="1953768" y="899160"/>
                  </a:lnTo>
                  <a:lnTo>
                    <a:pt x="1953768" y="883920"/>
                  </a:lnTo>
                  <a:close/>
                </a:path>
                <a:path w="3556000" h="3578860">
                  <a:moveTo>
                    <a:pt x="2012950" y="41275"/>
                  </a:moveTo>
                  <a:lnTo>
                    <a:pt x="2010283" y="31369"/>
                  </a:lnTo>
                  <a:lnTo>
                    <a:pt x="2005203" y="28321"/>
                  </a:lnTo>
                  <a:lnTo>
                    <a:pt x="1995043" y="31115"/>
                  </a:lnTo>
                  <a:lnTo>
                    <a:pt x="1991995" y="36195"/>
                  </a:lnTo>
                  <a:lnTo>
                    <a:pt x="1994662" y="46101"/>
                  </a:lnTo>
                  <a:lnTo>
                    <a:pt x="1999869" y="49022"/>
                  </a:lnTo>
                  <a:lnTo>
                    <a:pt x="2009902" y="46355"/>
                  </a:lnTo>
                  <a:lnTo>
                    <a:pt x="2012950" y="41275"/>
                  </a:lnTo>
                  <a:close/>
                </a:path>
                <a:path w="3556000" h="3578860">
                  <a:moveTo>
                    <a:pt x="2136508" y="330327"/>
                  </a:moveTo>
                  <a:lnTo>
                    <a:pt x="2133854" y="320421"/>
                  </a:lnTo>
                  <a:lnTo>
                    <a:pt x="2128634" y="317500"/>
                  </a:lnTo>
                  <a:lnTo>
                    <a:pt x="2118614" y="320167"/>
                  </a:lnTo>
                  <a:lnTo>
                    <a:pt x="2115566" y="325374"/>
                  </a:lnTo>
                  <a:lnTo>
                    <a:pt x="2118220" y="335280"/>
                  </a:lnTo>
                  <a:lnTo>
                    <a:pt x="2123313" y="338201"/>
                  </a:lnTo>
                  <a:lnTo>
                    <a:pt x="2133473" y="335534"/>
                  </a:lnTo>
                  <a:lnTo>
                    <a:pt x="2136508" y="330327"/>
                  </a:lnTo>
                  <a:close/>
                </a:path>
                <a:path w="3556000" h="3578860">
                  <a:moveTo>
                    <a:pt x="2368296" y="458724"/>
                  </a:moveTo>
                  <a:lnTo>
                    <a:pt x="2362200" y="452628"/>
                  </a:lnTo>
                  <a:lnTo>
                    <a:pt x="2346960" y="452628"/>
                  </a:lnTo>
                  <a:lnTo>
                    <a:pt x="2340864" y="458724"/>
                  </a:lnTo>
                  <a:lnTo>
                    <a:pt x="2340864" y="473964"/>
                  </a:lnTo>
                  <a:lnTo>
                    <a:pt x="2346960" y="480060"/>
                  </a:lnTo>
                  <a:lnTo>
                    <a:pt x="2362200" y="480060"/>
                  </a:lnTo>
                  <a:lnTo>
                    <a:pt x="2368296" y="473964"/>
                  </a:lnTo>
                  <a:lnTo>
                    <a:pt x="2368296" y="458724"/>
                  </a:lnTo>
                  <a:close/>
                </a:path>
                <a:path w="3556000" h="3578860">
                  <a:moveTo>
                    <a:pt x="2769692" y="294563"/>
                  </a:moveTo>
                  <a:lnTo>
                    <a:pt x="2769235" y="286639"/>
                  </a:lnTo>
                  <a:lnTo>
                    <a:pt x="2765742" y="279527"/>
                  </a:lnTo>
                  <a:lnTo>
                    <a:pt x="2759989" y="274485"/>
                  </a:lnTo>
                  <a:lnTo>
                    <a:pt x="2752763" y="271970"/>
                  </a:lnTo>
                  <a:lnTo>
                    <a:pt x="2744851" y="272415"/>
                  </a:lnTo>
                  <a:lnTo>
                    <a:pt x="2737802" y="275907"/>
                  </a:lnTo>
                  <a:lnTo>
                    <a:pt x="2732798" y="281660"/>
                  </a:lnTo>
                  <a:lnTo>
                    <a:pt x="2730284" y="288886"/>
                  </a:lnTo>
                  <a:lnTo>
                    <a:pt x="2730754" y="296799"/>
                  </a:lnTo>
                  <a:lnTo>
                    <a:pt x="2734233" y="303923"/>
                  </a:lnTo>
                  <a:lnTo>
                    <a:pt x="2739987" y="308965"/>
                  </a:lnTo>
                  <a:lnTo>
                    <a:pt x="2747213" y="311480"/>
                  </a:lnTo>
                  <a:lnTo>
                    <a:pt x="2755138" y="311023"/>
                  </a:lnTo>
                  <a:lnTo>
                    <a:pt x="2762173" y="307543"/>
                  </a:lnTo>
                  <a:lnTo>
                    <a:pt x="2767177" y="301790"/>
                  </a:lnTo>
                  <a:lnTo>
                    <a:pt x="2769692" y="294563"/>
                  </a:lnTo>
                  <a:close/>
                </a:path>
                <a:path w="3556000" h="3578860">
                  <a:moveTo>
                    <a:pt x="2801112" y="786384"/>
                  </a:moveTo>
                  <a:lnTo>
                    <a:pt x="2795016" y="780288"/>
                  </a:lnTo>
                  <a:lnTo>
                    <a:pt x="2779776" y="780288"/>
                  </a:lnTo>
                  <a:lnTo>
                    <a:pt x="2773680" y="786384"/>
                  </a:lnTo>
                  <a:lnTo>
                    <a:pt x="2773680" y="801624"/>
                  </a:lnTo>
                  <a:lnTo>
                    <a:pt x="2779776" y="807720"/>
                  </a:lnTo>
                  <a:lnTo>
                    <a:pt x="2795016" y="807720"/>
                  </a:lnTo>
                  <a:lnTo>
                    <a:pt x="2801112" y="801624"/>
                  </a:lnTo>
                  <a:lnTo>
                    <a:pt x="2801112" y="786384"/>
                  </a:lnTo>
                  <a:close/>
                </a:path>
                <a:path w="3556000" h="3578860">
                  <a:moveTo>
                    <a:pt x="3555492" y="135636"/>
                  </a:moveTo>
                  <a:lnTo>
                    <a:pt x="3549396" y="129540"/>
                  </a:lnTo>
                  <a:lnTo>
                    <a:pt x="3534156" y="129540"/>
                  </a:lnTo>
                  <a:lnTo>
                    <a:pt x="3528060" y="135636"/>
                  </a:lnTo>
                  <a:lnTo>
                    <a:pt x="3528060" y="150876"/>
                  </a:lnTo>
                  <a:lnTo>
                    <a:pt x="3534156" y="156972"/>
                  </a:lnTo>
                  <a:lnTo>
                    <a:pt x="3549396" y="156972"/>
                  </a:lnTo>
                  <a:lnTo>
                    <a:pt x="3555492" y="150876"/>
                  </a:lnTo>
                  <a:lnTo>
                    <a:pt x="3555492" y="135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54151" y="0"/>
              <a:ext cx="8689848" cy="4764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60976"/>
              <a:ext cx="9144000" cy="382905"/>
            </a:xfrm>
            <a:custGeom>
              <a:avLst/>
              <a:gdLst/>
              <a:ahLst/>
              <a:cxnLst/>
              <a:rect l="l" t="t" r="r" b="b"/>
              <a:pathLst>
                <a:path w="9144000" h="382904">
                  <a:moveTo>
                    <a:pt x="449211" y="0"/>
                  </a:moveTo>
                  <a:lnTo>
                    <a:pt x="0" y="300523"/>
                  </a:lnTo>
                  <a:lnTo>
                    <a:pt x="539" y="382522"/>
                  </a:lnTo>
                  <a:lnTo>
                    <a:pt x="9144000" y="382522"/>
                  </a:lnTo>
                  <a:lnTo>
                    <a:pt x="9143999" y="2730"/>
                  </a:lnTo>
                  <a:lnTo>
                    <a:pt x="449211" y="0"/>
                  </a:lnTo>
                  <a:close/>
                </a:path>
              </a:pathLst>
            </a:custGeom>
            <a:solidFill>
              <a:srgbClr val="46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0"/>
              <a:ext cx="9143365" cy="5067935"/>
            </a:xfrm>
            <a:custGeom>
              <a:avLst/>
              <a:gdLst/>
              <a:ahLst/>
              <a:cxnLst/>
              <a:rect l="l" t="t" r="r" b="b"/>
              <a:pathLst>
                <a:path w="9143365" h="5067935">
                  <a:moveTo>
                    <a:pt x="7976616" y="4760607"/>
                  </a:moveTo>
                  <a:lnTo>
                    <a:pt x="454152" y="4760607"/>
                  </a:lnTo>
                  <a:lnTo>
                    <a:pt x="454152" y="0"/>
                  </a:lnTo>
                  <a:lnTo>
                    <a:pt x="449580" y="0"/>
                  </a:lnTo>
                  <a:lnTo>
                    <a:pt x="449580" y="4762144"/>
                  </a:lnTo>
                  <a:lnTo>
                    <a:pt x="0" y="5062994"/>
                  </a:lnTo>
                  <a:lnTo>
                    <a:pt x="0" y="5067922"/>
                  </a:lnTo>
                  <a:lnTo>
                    <a:pt x="452412" y="4765167"/>
                  </a:lnTo>
                  <a:lnTo>
                    <a:pt x="7976616" y="4765167"/>
                  </a:lnTo>
                  <a:lnTo>
                    <a:pt x="7976616" y="4760607"/>
                  </a:lnTo>
                  <a:close/>
                </a:path>
                <a:path w="9143365" h="5067935">
                  <a:moveTo>
                    <a:pt x="9143289" y="4760607"/>
                  </a:moveTo>
                  <a:lnTo>
                    <a:pt x="8746185" y="4760607"/>
                  </a:lnTo>
                  <a:lnTo>
                    <a:pt x="8746185" y="4765167"/>
                  </a:lnTo>
                  <a:lnTo>
                    <a:pt x="9143289" y="4765167"/>
                  </a:lnTo>
                  <a:lnTo>
                    <a:pt x="9143289" y="476060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4879" y="0"/>
            <a:ext cx="8792845" cy="5000396"/>
            <a:chOff x="174879" y="0"/>
            <a:chExt cx="8792845" cy="5000396"/>
          </a:xfrm>
        </p:grpSpPr>
        <p:sp>
          <p:nvSpPr>
            <p:cNvPr id="8" name="object 8"/>
            <p:cNvSpPr/>
            <p:nvPr/>
          </p:nvSpPr>
          <p:spPr>
            <a:xfrm>
              <a:off x="8095487" y="0"/>
              <a:ext cx="838200" cy="2517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6615" y="4200207"/>
              <a:ext cx="769620" cy="650875"/>
            </a:xfrm>
            <a:custGeom>
              <a:avLst/>
              <a:gdLst/>
              <a:ahLst/>
              <a:cxnLst/>
              <a:rect l="l" t="t" r="r" b="b"/>
              <a:pathLst>
                <a:path w="769620" h="650875">
                  <a:moveTo>
                    <a:pt x="769569" y="0"/>
                  </a:moveTo>
                  <a:lnTo>
                    <a:pt x="0" y="0"/>
                  </a:lnTo>
                  <a:lnTo>
                    <a:pt x="0" y="650633"/>
                  </a:lnTo>
                  <a:lnTo>
                    <a:pt x="769569" y="650633"/>
                  </a:lnTo>
                  <a:lnTo>
                    <a:pt x="76956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615" y="4200207"/>
              <a:ext cx="769569" cy="6506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3568" y="41973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5410"/>
                  </a:moveTo>
                  <a:lnTo>
                    <a:pt x="768604" y="5410"/>
                  </a:lnTo>
                  <a:lnTo>
                    <a:pt x="768604" y="651268"/>
                  </a:lnTo>
                  <a:lnTo>
                    <a:pt x="774192" y="651268"/>
                  </a:lnTo>
                  <a:lnTo>
                    <a:pt x="774192" y="5410"/>
                  </a:lnTo>
                  <a:close/>
                </a:path>
                <a:path w="774700" h="656589">
                  <a:moveTo>
                    <a:pt x="774192" y="1270"/>
                  </a:moveTo>
                  <a:lnTo>
                    <a:pt x="773696" y="1270"/>
                  </a:lnTo>
                  <a:lnTo>
                    <a:pt x="773696" y="0"/>
                  </a:lnTo>
                  <a:lnTo>
                    <a:pt x="482" y="0"/>
                  </a:lnTo>
                  <a:lnTo>
                    <a:pt x="482" y="127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533" y="655320"/>
                  </a:lnTo>
                  <a:lnTo>
                    <a:pt x="533" y="656590"/>
                  </a:lnTo>
                  <a:lnTo>
                    <a:pt x="773645" y="656590"/>
                  </a:lnTo>
                  <a:lnTo>
                    <a:pt x="773645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334" y="651510"/>
                  </a:lnTo>
                  <a:lnTo>
                    <a:pt x="5334" y="5080"/>
                  </a:lnTo>
                  <a:lnTo>
                    <a:pt x="774192" y="5080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6235" y="4177334"/>
              <a:ext cx="109855" cy="673735"/>
            </a:xfrm>
            <a:custGeom>
              <a:avLst/>
              <a:gdLst/>
              <a:ahLst/>
              <a:cxnLst/>
              <a:rect l="l" t="t" r="r" b="b"/>
              <a:pathLst>
                <a:path w="109854" h="673735">
                  <a:moveTo>
                    <a:pt x="109728" y="0"/>
                  </a:moveTo>
                  <a:lnTo>
                    <a:pt x="0" y="23202"/>
                  </a:lnTo>
                  <a:lnTo>
                    <a:pt x="0" y="673506"/>
                  </a:lnTo>
                  <a:lnTo>
                    <a:pt x="109728" y="640003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3187" y="4174286"/>
              <a:ext cx="116205" cy="680085"/>
            </a:xfrm>
            <a:custGeom>
              <a:avLst/>
              <a:gdLst/>
              <a:ahLst/>
              <a:cxnLst/>
              <a:rect l="l" t="t" r="r" b="b"/>
              <a:pathLst>
                <a:path w="116204" h="680085">
                  <a:moveTo>
                    <a:pt x="114426" y="0"/>
                  </a:moveTo>
                  <a:lnTo>
                    <a:pt x="112521" y="0"/>
                  </a:lnTo>
                  <a:lnTo>
                    <a:pt x="2031" y="23558"/>
                  </a:lnTo>
                  <a:lnTo>
                    <a:pt x="888" y="23837"/>
                  </a:lnTo>
                  <a:lnTo>
                    <a:pt x="0" y="24752"/>
                  </a:lnTo>
                  <a:lnTo>
                    <a:pt x="0" y="677900"/>
                  </a:lnTo>
                  <a:lnTo>
                    <a:pt x="253" y="678751"/>
                  </a:lnTo>
                  <a:lnTo>
                    <a:pt x="888" y="679030"/>
                  </a:lnTo>
                  <a:lnTo>
                    <a:pt x="1523" y="679653"/>
                  </a:lnTo>
                  <a:lnTo>
                    <a:pt x="3555" y="679653"/>
                  </a:lnTo>
                  <a:lnTo>
                    <a:pt x="24776" y="673201"/>
                  </a:lnTo>
                  <a:lnTo>
                    <a:pt x="5333" y="673201"/>
                  </a:lnTo>
                  <a:lnTo>
                    <a:pt x="5333" y="28536"/>
                  </a:lnTo>
                  <a:lnTo>
                    <a:pt x="110235" y="6235"/>
                  </a:lnTo>
                  <a:lnTo>
                    <a:pt x="115823" y="6235"/>
                  </a:lnTo>
                  <a:lnTo>
                    <a:pt x="115823" y="1143"/>
                  </a:lnTo>
                  <a:lnTo>
                    <a:pt x="114426" y="0"/>
                  </a:lnTo>
                  <a:close/>
                </a:path>
                <a:path w="116204" h="680085">
                  <a:moveTo>
                    <a:pt x="115823" y="6235"/>
                  </a:moveTo>
                  <a:lnTo>
                    <a:pt x="110235" y="6235"/>
                  </a:lnTo>
                  <a:lnTo>
                    <a:pt x="110235" y="641438"/>
                  </a:lnTo>
                  <a:lnTo>
                    <a:pt x="5333" y="673201"/>
                  </a:lnTo>
                  <a:lnTo>
                    <a:pt x="24776" y="673201"/>
                  </a:lnTo>
                  <a:lnTo>
                    <a:pt x="113791" y="646137"/>
                  </a:lnTo>
                  <a:lnTo>
                    <a:pt x="114934" y="645845"/>
                  </a:lnTo>
                  <a:lnTo>
                    <a:pt x="115823" y="644664"/>
                  </a:lnTo>
                  <a:lnTo>
                    <a:pt x="115823" y="623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38744" y="4265739"/>
              <a:ext cx="196850" cy="57785"/>
            </a:xfrm>
            <a:custGeom>
              <a:avLst/>
              <a:gdLst/>
              <a:ahLst/>
              <a:cxnLst/>
              <a:rect l="l" t="t" r="r" b="b"/>
              <a:pathLst>
                <a:path w="196850" h="57785">
                  <a:moveTo>
                    <a:pt x="168021" y="0"/>
                  </a:moveTo>
                  <a:lnTo>
                    <a:pt x="28448" y="0"/>
                  </a:lnTo>
                  <a:lnTo>
                    <a:pt x="17466" y="2264"/>
                  </a:lnTo>
                  <a:lnTo>
                    <a:pt x="8413" y="8432"/>
                  </a:lnTo>
                  <a:lnTo>
                    <a:pt x="2266" y="17562"/>
                  </a:lnTo>
                  <a:lnTo>
                    <a:pt x="0" y="28714"/>
                  </a:lnTo>
                  <a:lnTo>
                    <a:pt x="2266" y="40072"/>
                  </a:lnTo>
                  <a:lnTo>
                    <a:pt x="8413" y="49307"/>
                  </a:lnTo>
                  <a:lnTo>
                    <a:pt x="17466" y="55514"/>
                  </a:lnTo>
                  <a:lnTo>
                    <a:pt x="29463" y="57785"/>
                  </a:lnTo>
                  <a:lnTo>
                    <a:pt x="168021" y="57785"/>
                  </a:lnTo>
                  <a:lnTo>
                    <a:pt x="179022" y="55523"/>
                  </a:lnTo>
                  <a:lnTo>
                    <a:pt x="188023" y="49331"/>
                  </a:lnTo>
                  <a:lnTo>
                    <a:pt x="194167" y="40098"/>
                  </a:lnTo>
                  <a:lnTo>
                    <a:pt x="196596" y="28714"/>
                  </a:lnTo>
                  <a:lnTo>
                    <a:pt x="194327" y="17536"/>
                  </a:lnTo>
                  <a:lnTo>
                    <a:pt x="188166" y="8408"/>
                  </a:lnTo>
                  <a:lnTo>
                    <a:pt x="179075" y="2256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5696" y="4264152"/>
              <a:ext cx="201295" cy="60960"/>
            </a:xfrm>
            <a:custGeom>
              <a:avLst/>
              <a:gdLst/>
              <a:ahLst/>
              <a:cxnLst/>
              <a:rect l="l" t="t" r="r" b="b"/>
              <a:pathLst>
                <a:path w="201295" h="60960">
                  <a:moveTo>
                    <a:pt x="169925" y="0"/>
                  </a:moveTo>
                  <a:lnTo>
                    <a:pt x="31242" y="0"/>
                  </a:lnTo>
                  <a:lnTo>
                    <a:pt x="19127" y="2376"/>
                  </a:lnTo>
                  <a:lnTo>
                    <a:pt x="9191" y="8874"/>
                  </a:lnTo>
                  <a:lnTo>
                    <a:pt x="2470" y="18548"/>
                  </a:lnTo>
                  <a:lnTo>
                    <a:pt x="0" y="30454"/>
                  </a:lnTo>
                  <a:lnTo>
                    <a:pt x="2470" y="42389"/>
                  </a:lnTo>
                  <a:lnTo>
                    <a:pt x="9191" y="52079"/>
                  </a:lnTo>
                  <a:lnTo>
                    <a:pt x="19127" y="58583"/>
                  </a:lnTo>
                  <a:lnTo>
                    <a:pt x="31242" y="60960"/>
                  </a:lnTo>
                  <a:lnTo>
                    <a:pt x="169925" y="60960"/>
                  </a:lnTo>
                  <a:lnTo>
                    <a:pt x="182040" y="58583"/>
                  </a:lnTo>
                  <a:lnTo>
                    <a:pt x="186364" y="55753"/>
                  </a:lnTo>
                  <a:lnTo>
                    <a:pt x="31242" y="55753"/>
                  </a:lnTo>
                  <a:lnTo>
                    <a:pt x="21286" y="53789"/>
                  </a:lnTo>
                  <a:lnTo>
                    <a:pt x="13128" y="48436"/>
                  </a:lnTo>
                  <a:lnTo>
                    <a:pt x="7614" y="40499"/>
                  </a:lnTo>
                  <a:lnTo>
                    <a:pt x="5587" y="30784"/>
                  </a:lnTo>
                  <a:lnTo>
                    <a:pt x="7614" y="20874"/>
                  </a:lnTo>
                  <a:lnTo>
                    <a:pt x="13128" y="12839"/>
                  </a:lnTo>
                  <a:lnTo>
                    <a:pt x="21286" y="7453"/>
                  </a:lnTo>
                  <a:lnTo>
                    <a:pt x="31242" y="5486"/>
                  </a:lnTo>
                  <a:lnTo>
                    <a:pt x="186796" y="5486"/>
                  </a:lnTo>
                  <a:lnTo>
                    <a:pt x="182040" y="2376"/>
                  </a:lnTo>
                  <a:lnTo>
                    <a:pt x="169925" y="0"/>
                  </a:lnTo>
                  <a:close/>
                </a:path>
                <a:path w="201295" h="60960">
                  <a:moveTo>
                    <a:pt x="186796" y="5486"/>
                  </a:moveTo>
                  <a:lnTo>
                    <a:pt x="169925" y="5486"/>
                  </a:lnTo>
                  <a:lnTo>
                    <a:pt x="179935" y="7453"/>
                  </a:lnTo>
                  <a:lnTo>
                    <a:pt x="188087" y="12839"/>
                  </a:lnTo>
                  <a:lnTo>
                    <a:pt x="193571" y="20874"/>
                  </a:lnTo>
                  <a:lnTo>
                    <a:pt x="195579" y="30784"/>
                  </a:lnTo>
                  <a:lnTo>
                    <a:pt x="193571" y="40499"/>
                  </a:lnTo>
                  <a:lnTo>
                    <a:pt x="188086" y="48436"/>
                  </a:lnTo>
                  <a:lnTo>
                    <a:pt x="179935" y="53789"/>
                  </a:lnTo>
                  <a:lnTo>
                    <a:pt x="169925" y="55753"/>
                  </a:lnTo>
                  <a:lnTo>
                    <a:pt x="186364" y="55753"/>
                  </a:lnTo>
                  <a:lnTo>
                    <a:pt x="191976" y="52079"/>
                  </a:lnTo>
                  <a:lnTo>
                    <a:pt x="198697" y="42389"/>
                  </a:lnTo>
                  <a:lnTo>
                    <a:pt x="201168" y="30454"/>
                  </a:lnTo>
                  <a:lnTo>
                    <a:pt x="198697" y="18548"/>
                  </a:lnTo>
                  <a:lnTo>
                    <a:pt x="191976" y="8874"/>
                  </a:lnTo>
                  <a:lnTo>
                    <a:pt x="186796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6615" y="4175810"/>
              <a:ext cx="879475" cy="24765"/>
            </a:xfrm>
            <a:custGeom>
              <a:avLst/>
              <a:gdLst/>
              <a:ahLst/>
              <a:cxnLst/>
              <a:rect l="l" t="t" r="r" b="b"/>
              <a:pathLst>
                <a:path w="879475" h="24764">
                  <a:moveTo>
                    <a:pt x="879348" y="0"/>
                  </a:moveTo>
                  <a:lnTo>
                    <a:pt x="110489" y="0"/>
                  </a:lnTo>
                  <a:lnTo>
                    <a:pt x="0" y="24333"/>
                  </a:lnTo>
                  <a:lnTo>
                    <a:pt x="768984" y="24333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2044" y="4172762"/>
              <a:ext cx="887094" cy="30480"/>
            </a:xfrm>
            <a:custGeom>
              <a:avLst/>
              <a:gdLst/>
              <a:ahLst/>
              <a:cxnLst/>
              <a:rect l="l" t="t" r="r" b="b"/>
              <a:pathLst>
                <a:path w="887095" h="30479">
                  <a:moveTo>
                    <a:pt x="885444" y="0"/>
                  </a:moveTo>
                  <a:lnTo>
                    <a:pt x="113791" y="0"/>
                  </a:lnTo>
                  <a:lnTo>
                    <a:pt x="3175" y="25031"/>
                  </a:lnTo>
                  <a:lnTo>
                    <a:pt x="0" y="25603"/>
                  </a:lnTo>
                  <a:lnTo>
                    <a:pt x="634" y="30429"/>
                  </a:lnTo>
                  <a:lnTo>
                    <a:pt x="774064" y="30429"/>
                  </a:lnTo>
                  <a:lnTo>
                    <a:pt x="799506" y="24752"/>
                  </a:lnTo>
                  <a:lnTo>
                    <a:pt x="28828" y="24752"/>
                  </a:lnTo>
                  <a:lnTo>
                    <a:pt x="114680" y="5689"/>
                  </a:lnTo>
                  <a:lnTo>
                    <a:pt x="884935" y="5689"/>
                  </a:lnTo>
                  <a:lnTo>
                    <a:pt x="886078" y="5346"/>
                  </a:lnTo>
                  <a:lnTo>
                    <a:pt x="886967" y="3848"/>
                  </a:lnTo>
                  <a:lnTo>
                    <a:pt x="886967" y="2362"/>
                  </a:lnTo>
                  <a:lnTo>
                    <a:pt x="886713" y="1206"/>
                  </a:lnTo>
                  <a:lnTo>
                    <a:pt x="885444" y="0"/>
                  </a:lnTo>
                  <a:close/>
                </a:path>
                <a:path w="887095" h="30479">
                  <a:moveTo>
                    <a:pt x="884935" y="5689"/>
                  </a:moveTo>
                  <a:lnTo>
                    <a:pt x="859027" y="5689"/>
                  </a:lnTo>
                  <a:lnTo>
                    <a:pt x="773302" y="24752"/>
                  </a:lnTo>
                  <a:lnTo>
                    <a:pt x="799506" y="24752"/>
                  </a:lnTo>
                  <a:lnTo>
                    <a:pt x="884935" y="568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84820" y="4177334"/>
              <a:ext cx="771525" cy="673735"/>
            </a:xfrm>
            <a:custGeom>
              <a:avLst/>
              <a:gdLst/>
              <a:ahLst/>
              <a:cxnLst/>
              <a:rect l="l" t="t" r="r" b="b"/>
              <a:pathLst>
                <a:path w="771525" h="673735">
                  <a:moveTo>
                    <a:pt x="771144" y="0"/>
                  </a:moveTo>
                  <a:lnTo>
                    <a:pt x="660653" y="23202"/>
                  </a:lnTo>
                  <a:lnTo>
                    <a:pt x="660653" y="50190"/>
                  </a:lnTo>
                  <a:lnTo>
                    <a:pt x="0" y="18503"/>
                  </a:lnTo>
                  <a:lnTo>
                    <a:pt x="123698" y="146253"/>
                  </a:lnTo>
                  <a:lnTo>
                    <a:pt x="660653" y="207924"/>
                  </a:lnTo>
                  <a:lnTo>
                    <a:pt x="660653" y="673506"/>
                  </a:lnTo>
                  <a:lnTo>
                    <a:pt x="771144" y="640003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3880" y="3313176"/>
              <a:ext cx="607060" cy="742315"/>
            </a:xfrm>
            <a:custGeom>
              <a:avLst/>
              <a:gdLst/>
              <a:ahLst/>
              <a:cxnLst/>
              <a:rect l="l" t="t" r="r" b="b"/>
              <a:pathLst>
                <a:path w="607059" h="742314">
                  <a:moveTo>
                    <a:pt x="387730" y="0"/>
                  </a:moveTo>
                  <a:lnTo>
                    <a:pt x="0" y="163194"/>
                  </a:lnTo>
                  <a:lnTo>
                    <a:pt x="218821" y="742188"/>
                  </a:lnTo>
                  <a:lnTo>
                    <a:pt x="606551" y="578929"/>
                  </a:lnTo>
                  <a:lnTo>
                    <a:pt x="38773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0832" y="3310128"/>
              <a:ext cx="612775" cy="748665"/>
            </a:xfrm>
            <a:custGeom>
              <a:avLst/>
              <a:gdLst/>
              <a:ahLst/>
              <a:cxnLst/>
              <a:rect l="l" t="t" r="r" b="b"/>
              <a:pathLst>
                <a:path w="612775" h="748664">
                  <a:moveTo>
                    <a:pt x="391541" y="0"/>
                  </a:moveTo>
                  <a:lnTo>
                    <a:pt x="389890" y="0"/>
                  </a:lnTo>
                  <a:lnTo>
                    <a:pt x="389509" y="127"/>
                  </a:lnTo>
                  <a:lnTo>
                    <a:pt x="2032" y="163830"/>
                  </a:lnTo>
                  <a:lnTo>
                    <a:pt x="889" y="164338"/>
                  </a:lnTo>
                  <a:lnTo>
                    <a:pt x="0" y="166116"/>
                  </a:lnTo>
                  <a:lnTo>
                    <a:pt x="731" y="167894"/>
                  </a:lnTo>
                  <a:lnTo>
                    <a:pt x="219583" y="746467"/>
                  </a:lnTo>
                  <a:lnTo>
                    <a:pt x="219583" y="747382"/>
                  </a:lnTo>
                  <a:lnTo>
                    <a:pt x="220218" y="747941"/>
                  </a:lnTo>
                  <a:lnTo>
                    <a:pt x="221107" y="748284"/>
                  </a:lnTo>
                  <a:lnTo>
                    <a:pt x="222758" y="748284"/>
                  </a:lnTo>
                  <a:lnTo>
                    <a:pt x="223139" y="747941"/>
                  </a:lnTo>
                  <a:lnTo>
                    <a:pt x="236959" y="742111"/>
                  </a:lnTo>
                  <a:lnTo>
                    <a:pt x="223647" y="742111"/>
                  </a:lnTo>
                  <a:lnTo>
                    <a:pt x="6731" y="167894"/>
                  </a:lnTo>
                  <a:lnTo>
                    <a:pt x="388874" y="6731"/>
                  </a:lnTo>
                  <a:lnTo>
                    <a:pt x="394839" y="6731"/>
                  </a:lnTo>
                  <a:lnTo>
                    <a:pt x="393065" y="2032"/>
                  </a:lnTo>
                  <a:lnTo>
                    <a:pt x="392557" y="762"/>
                  </a:lnTo>
                  <a:lnTo>
                    <a:pt x="391541" y="0"/>
                  </a:lnTo>
                  <a:close/>
                </a:path>
                <a:path w="612775" h="748664">
                  <a:moveTo>
                    <a:pt x="394839" y="6731"/>
                  </a:moveTo>
                  <a:lnTo>
                    <a:pt x="388874" y="6731"/>
                  </a:lnTo>
                  <a:lnTo>
                    <a:pt x="605917" y="580542"/>
                  </a:lnTo>
                  <a:lnTo>
                    <a:pt x="223647" y="742111"/>
                  </a:lnTo>
                  <a:lnTo>
                    <a:pt x="236959" y="742111"/>
                  </a:lnTo>
                  <a:lnTo>
                    <a:pt x="610235" y="584669"/>
                  </a:lnTo>
                  <a:lnTo>
                    <a:pt x="611759" y="584047"/>
                  </a:lnTo>
                  <a:lnTo>
                    <a:pt x="612648" y="582295"/>
                  </a:lnTo>
                  <a:lnTo>
                    <a:pt x="611759" y="581164"/>
                  </a:lnTo>
                  <a:lnTo>
                    <a:pt x="394839" y="673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01227" y="3320796"/>
              <a:ext cx="492759" cy="646430"/>
            </a:xfrm>
            <a:custGeom>
              <a:avLst/>
              <a:gdLst/>
              <a:ahLst/>
              <a:cxnLst/>
              <a:rect l="l" t="t" r="r" b="b"/>
              <a:pathLst>
                <a:path w="492759" h="646429">
                  <a:moveTo>
                    <a:pt x="442849" y="0"/>
                  </a:moveTo>
                  <a:lnTo>
                    <a:pt x="0" y="26542"/>
                  </a:lnTo>
                  <a:lnTo>
                    <a:pt x="49402" y="646175"/>
                  </a:lnTo>
                  <a:lnTo>
                    <a:pt x="492251" y="619658"/>
                  </a:lnTo>
                  <a:lnTo>
                    <a:pt x="44284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8180" y="3317747"/>
              <a:ext cx="498475" cy="652780"/>
            </a:xfrm>
            <a:custGeom>
              <a:avLst/>
              <a:gdLst/>
              <a:ahLst/>
              <a:cxnLst/>
              <a:rect l="l" t="t" r="r" b="b"/>
              <a:pathLst>
                <a:path w="498475" h="652779">
                  <a:moveTo>
                    <a:pt x="447167" y="0"/>
                  </a:moveTo>
                  <a:lnTo>
                    <a:pt x="445643" y="0"/>
                  </a:lnTo>
                  <a:lnTo>
                    <a:pt x="2667" y="26796"/>
                  </a:lnTo>
                  <a:lnTo>
                    <a:pt x="2031" y="26796"/>
                  </a:lnTo>
                  <a:lnTo>
                    <a:pt x="1143" y="27050"/>
                  </a:lnTo>
                  <a:lnTo>
                    <a:pt x="889" y="27685"/>
                  </a:lnTo>
                  <a:lnTo>
                    <a:pt x="253" y="28320"/>
                  </a:lnTo>
                  <a:lnTo>
                    <a:pt x="0" y="28828"/>
                  </a:lnTo>
                  <a:lnTo>
                    <a:pt x="0" y="29718"/>
                  </a:lnTo>
                  <a:lnTo>
                    <a:pt x="49656" y="649604"/>
                  </a:lnTo>
                  <a:lnTo>
                    <a:pt x="49656" y="651078"/>
                  </a:lnTo>
                  <a:lnTo>
                    <a:pt x="50926" y="652271"/>
                  </a:lnTo>
                  <a:lnTo>
                    <a:pt x="52577" y="652271"/>
                  </a:lnTo>
                  <a:lnTo>
                    <a:pt x="150018" y="646379"/>
                  </a:lnTo>
                  <a:lnTo>
                    <a:pt x="54737" y="646379"/>
                  </a:lnTo>
                  <a:lnTo>
                    <a:pt x="5842" y="32131"/>
                  </a:lnTo>
                  <a:lnTo>
                    <a:pt x="443356" y="5587"/>
                  </a:lnTo>
                  <a:lnTo>
                    <a:pt x="448798" y="5587"/>
                  </a:lnTo>
                  <a:lnTo>
                    <a:pt x="448564" y="2666"/>
                  </a:lnTo>
                  <a:lnTo>
                    <a:pt x="448564" y="1143"/>
                  </a:lnTo>
                  <a:lnTo>
                    <a:pt x="447167" y="0"/>
                  </a:lnTo>
                  <a:close/>
                </a:path>
                <a:path w="498475" h="652779">
                  <a:moveTo>
                    <a:pt x="448798" y="5587"/>
                  </a:moveTo>
                  <a:lnTo>
                    <a:pt x="443356" y="5587"/>
                  </a:lnTo>
                  <a:lnTo>
                    <a:pt x="492505" y="620204"/>
                  </a:lnTo>
                  <a:lnTo>
                    <a:pt x="54737" y="646379"/>
                  </a:lnTo>
                  <a:lnTo>
                    <a:pt x="150018" y="646379"/>
                  </a:lnTo>
                  <a:lnTo>
                    <a:pt x="495680" y="625474"/>
                  </a:lnTo>
                  <a:lnTo>
                    <a:pt x="496189" y="625474"/>
                  </a:lnTo>
                  <a:lnTo>
                    <a:pt x="497204" y="625182"/>
                  </a:lnTo>
                  <a:lnTo>
                    <a:pt x="497459" y="624560"/>
                  </a:lnTo>
                  <a:lnTo>
                    <a:pt x="498094" y="624001"/>
                  </a:lnTo>
                  <a:lnTo>
                    <a:pt x="498348" y="623150"/>
                  </a:lnTo>
                  <a:lnTo>
                    <a:pt x="498348" y="622528"/>
                  </a:lnTo>
                  <a:lnTo>
                    <a:pt x="448798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68284" y="3253740"/>
              <a:ext cx="527685" cy="685800"/>
            </a:xfrm>
            <a:custGeom>
              <a:avLst/>
              <a:gdLst/>
              <a:ahLst/>
              <a:cxnLst/>
              <a:rect l="l" t="t" r="r" b="b"/>
              <a:pathLst>
                <a:path w="527684" h="685800">
                  <a:moveTo>
                    <a:pt x="143891" y="0"/>
                  </a:moveTo>
                  <a:lnTo>
                    <a:pt x="0" y="604901"/>
                  </a:lnTo>
                  <a:lnTo>
                    <a:pt x="383413" y="685749"/>
                  </a:lnTo>
                  <a:lnTo>
                    <a:pt x="527304" y="80899"/>
                  </a:lnTo>
                  <a:lnTo>
                    <a:pt x="14389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5235" y="3252215"/>
              <a:ext cx="533400" cy="690880"/>
            </a:xfrm>
            <a:custGeom>
              <a:avLst/>
              <a:gdLst/>
              <a:ahLst/>
              <a:cxnLst/>
              <a:rect l="l" t="t" r="r" b="b"/>
              <a:pathLst>
                <a:path w="533400" h="690879">
                  <a:moveTo>
                    <a:pt x="146939" y="0"/>
                  </a:moveTo>
                  <a:lnTo>
                    <a:pt x="145542" y="0"/>
                  </a:lnTo>
                  <a:lnTo>
                    <a:pt x="144525" y="1015"/>
                  </a:lnTo>
                  <a:lnTo>
                    <a:pt x="144272" y="2285"/>
                  </a:lnTo>
                  <a:lnTo>
                    <a:pt x="254" y="606043"/>
                  </a:lnTo>
                  <a:lnTo>
                    <a:pt x="0" y="606932"/>
                  </a:lnTo>
                  <a:lnTo>
                    <a:pt x="0" y="607567"/>
                  </a:lnTo>
                  <a:lnTo>
                    <a:pt x="635" y="608456"/>
                  </a:lnTo>
                  <a:lnTo>
                    <a:pt x="889" y="608964"/>
                  </a:lnTo>
                  <a:lnTo>
                    <a:pt x="1524" y="609345"/>
                  </a:lnTo>
                  <a:lnTo>
                    <a:pt x="2413" y="609599"/>
                  </a:lnTo>
                  <a:lnTo>
                    <a:pt x="385825" y="690321"/>
                  </a:lnTo>
                  <a:lnTo>
                    <a:pt x="387731" y="690321"/>
                  </a:lnTo>
                  <a:lnTo>
                    <a:pt x="388747" y="689406"/>
                  </a:lnTo>
                  <a:lnTo>
                    <a:pt x="389128" y="688276"/>
                  </a:lnTo>
                  <a:lnTo>
                    <a:pt x="390111" y="684148"/>
                  </a:lnTo>
                  <a:lnTo>
                    <a:pt x="384429" y="684148"/>
                  </a:lnTo>
                  <a:lnTo>
                    <a:pt x="6096" y="604646"/>
                  </a:lnTo>
                  <a:lnTo>
                    <a:pt x="148971" y="5714"/>
                  </a:lnTo>
                  <a:lnTo>
                    <a:pt x="174099" y="5714"/>
                  </a:lnTo>
                  <a:lnTo>
                    <a:pt x="147574" y="126"/>
                  </a:lnTo>
                  <a:lnTo>
                    <a:pt x="147193" y="126"/>
                  </a:lnTo>
                  <a:lnTo>
                    <a:pt x="146939" y="0"/>
                  </a:lnTo>
                  <a:close/>
                </a:path>
                <a:path w="533400" h="690879">
                  <a:moveTo>
                    <a:pt x="174099" y="5714"/>
                  </a:moveTo>
                  <a:lnTo>
                    <a:pt x="148971" y="5714"/>
                  </a:lnTo>
                  <a:lnTo>
                    <a:pt x="527558" y="85597"/>
                  </a:lnTo>
                  <a:lnTo>
                    <a:pt x="384429" y="684148"/>
                  </a:lnTo>
                  <a:lnTo>
                    <a:pt x="390111" y="684148"/>
                  </a:lnTo>
                  <a:lnTo>
                    <a:pt x="533146" y="84073"/>
                  </a:lnTo>
                  <a:lnTo>
                    <a:pt x="533400" y="83311"/>
                  </a:lnTo>
                  <a:lnTo>
                    <a:pt x="533400" y="82676"/>
                  </a:lnTo>
                  <a:lnTo>
                    <a:pt x="532892" y="82041"/>
                  </a:lnTo>
                  <a:lnTo>
                    <a:pt x="532511" y="81152"/>
                  </a:lnTo>
                  <a:lnTo>
                    <a:pt x="531876" y="80898"/>
                  </a:lnTo>
                  <a:lnTo>
                    <a:pt x="530987" y="80898"/>
                  </a:lnTo>
                  <a:lnTo>
                    <a:pt x="174099" y="571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6280" y="3454908"/>
              <a:ext cx="585470" cy="466725"/>
            </a:xfrm>
            <a:custGeom>
              <a:avLst/>
              <a:gdLst/>
              <a:ahLst/>
              <a:cxnLst/>
              <a:rect l="l" t="t" r="r" b="b"/>
              <a:pathLst>
                <a:path w="585470" h="466725">
                  <a:moveTo>
                    <a:pt x="84074" y="0"/>
                  </a:moveTo>
                  <a:lnTo>
                    <a:pt x="0" y="319405"/>
                  </a:lnTo>
                  <a:lnTo>
                    <a:pt x="500888" y="466344"/>
                  </a:lnTo>
                  <a:lnTo>
                    <a:pt x="585216" y="146939"/>
                  </a:lnTo>
                  <a:lnTo>
                    <a:pt x="8407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33232" y="3453384"/>
              <a:ext cx="591820" cy="471170"/>
            </a:xfrm>
            <a:custGeom>
              <a:avLst/>
              <a:gdLst/>
              <a:ahLst/>
              <a:cxnLst/>
              <a:rect l="l" t="t" r="r" b="b"/>
              <a:pathLst>
                <a:path w="591820" h="471170">
                  <a:moveTo>
                    <a:pt x="88265" y="0"/>
                  </a:moveTo>
                  <a:lnTo>
                    <a:pt x="86741" y="0"/>
                  </a:lnTo>
                  <a:lnTo>
                    <a:pt x="85851" y="381"/>
                  </a:lnTo>
                  <a:lnTo>
                    <a:pt x="85344" y="635"/>
                  </a:lnTo>
                  <a:lnTo>
                    <a:pt x="84963" y="1143"/>
                  </a:lnTo>
                  <a:lnTo>
                    <a:pt x="84709" y="2032"/>
                  </a:lnTo>
                  <a:lnTo>
                    <a:pt x="508" y="320675"/>
                  </a:lnTo>
                  <a:lnTo>
                    <a:pt x="0" y="322072"/>
                  </a:lnTo>
                  <a:lnTo>
                    <a:pt x="889" y="323596"/>
                  </a:lnTo>
                  <a:lnTo>
                    <a:pt x="2413" y="324104"/>
                  </a:lnTo>
                  <a:lnTo>
                    <a:pt x="503682" y="470916"/>
                  </a:lnTo>
                  <a:lnTo>
                    <a:pt x="504825" y="470916"/>
                  </a:lnTo>
                  <a:lnTo>
                    <a:pt x="505078" y="470636"/>
                  </a:lnTo>
                  <a:lnTo>
                    <a:pt x="505460" y="470293"/>
                  </a:lnTo>
                  <a:lnTo>
                    <a:pt x="505968" y="470014"/>
                  </a:lnTo>
                  <a:lnTo>
                    <a:pt x="506602" y="469442"/>
                  </a:lnTo>
                  <a:lnTo>
                    <a:pt x="506984" y="468820"/>
                  </a:lnTo>
                  <a:lnTo>
                    <a:pt x="508054" y="464756"/>
                  </a:lnTo>
                  <a:lnTo>
                    <a:pt x="502539" y="464756"/>
                  </a:lnTo>
                  <a:lnTo>
                    <a:pt x="6476" y="319405"/>
                  </a:lnTo>
                  <a:lnTo>
                    <a:pt x="89408" y="6223"/>
                  </a:lnTo>
                  <a:lnTo>
                    <a:pt x="109496" y="6223"/>
                  </a:lnTo>
                  <a:lnTo>
                    <a:pt x="88265" y="0"/>
                  </a:lnTo>
                  <a:close/>
                </a:path>
                <a:path w="591820" h="471170">
                  <a:moveTo>
                    <a:pt x="109496" y="6223"/>
                  </a:moveTo>
                  <a:lnTo>
                    <a:pt x="89408" y="6223"/>
                  </a:lnTo>
                  <a:lnTo>
                    <a:pt x="585089" y="151257"/>
                  </a:lnTo>
                  <a:lnTo>
                    <a:pt x="502539" y="464756"/>
                  </a:lnTo>
                  <a:lnTo>
                    <a:pt x="508054" y="464756"/>
                  </a:lnTo>
                  <a:lnTo>
                    <a:pt x="591312" y="148590"/>
                  </a:lnTo>
                  <a:lnTo>
                    <a:pt x="590676" y="147066"/>
                  </a:lnTo>
                  <a:lnTo>
                    <a:pt x="589152" y="146812"/>
                  </a:lnTo>
                  <a:lnTo>
                    <a:pt x="109496" y="622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94547" y="3578352"/>
              <a:ext cx="771525" cy="650875"/>
            </a:xfrm>
            <a:custGeom>
              <a:avLst/>
              <a:gdLst/>
              <a:ahLst/>
              <a:cxnLst/>
              <a:rect l="l" t="t" r="r" b="b"/>
              <a:pathLst>
                <a:path w="771525" h="650875">
                  <a:moveTo>
                    <a:pt x="771093" y="0"/>
                  </a:moveTo>
                  <a:lnTo>
                    <a:pt x="0" y="0"/>
                  </a:lnTo>
                  <a:lnTo>
                    <a:pt x="0" y="650697"/>
                  </a:lnTo>
                  <a:lnTo>
                    <a:pt x="771093" y="650697"/>
                  </a:lnTo>
                  <a:lnTo>
                    <a:pt x="77109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4547" y="3578352"/>
              <a:ext cx="771093" cy="650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93024" y="35750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1270"/>
                  </a:moveTo>
                  <a:lnTo>
                    <a:pt x="773430" y="1270"/>
                  </a:lnTo>
                  <a:lnTo>
                    <a:pt x="773430" y="0"/>
                  </a:ln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292" y="655320"/>
                  </a:lnTo>
                  <a:lnTo>
                    <a:pt x="292" y="656590"/>
                  </a:lnTo>
                  <a:lnTo>
                    <a:pt x="773887" y="656590"/>
                  </a:lnTo>
                  <a:lnTo>
                    <a:pt x="773887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588" y="651510"/>
                  </a:lnTo>
                  <a:lnTo>
                    <a:pt x="5588" y="6350"/>
                  </a:lnTo>
                  <a:lnTo>
                    <a:pt x="768604" y="6350"/>
                  </a:lnTo>
                  <a:lnTo>
                    <a:pt x="768604" y="651484"/>
                  </a:lnTo>
                  <a:lnTo>
                    <a:pt x="774192" y="651484"/>
                  </a:lnTo>
                  <a:lnTo>
                    <a:pt x="774192" y="6350"/>
                  </a:lnTo>
                  <a:lnTo>
                    <a:pt x="774192" y="5842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84820" y="3578352"/>
              <a:ext cx="111760" cy="650875"/>
            </a:xfrm>
            <a:custGeom>
              <a:avLst/>
              <a:gdLst/>
              <a:ahLst/>
              <a:cxnLst/>
              <a:rect l="l" t="t" r="r" b="b"/>
              <a:pathLst>
                <a:path w="111759" h="650875">
                  <a:moveTo>
                    <a:pt x="111251" y="0"/>
                  </a:moveTo>
                  <a:lnTo>
                    <a:pt x="0" y="4953"/>
                  </a:lnTo>
                  <a:lnTo>
                    <a:pt x="0" y="617512"/>
                  </a:lnTo>
                  <a:lnTo>
                    <a:pt x="111251" y="650697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81772" y="3575303"/>
              <a:ext cx="116205" cy="657225"/>
            </a:xfrm>
            <a:custGeom>
              <a:avLst/>
              <a:gdLst/>
              <a:ahLst/>
              <a:cxnLst/>
              <a:rect l="l" t="t" r="r" b="b"/>
              <a:pathLst>
                <a:path w="116204" h="657225">
                  <a:moveTo>
                    <a:pt x="114300" y="0"/>
                  </a:moveTo>
                  <a:lnTo>
                    <a:pt x="112902" y="0"/>
                  </a:lnTo>
                  <a:lnTo>
                    <a:pt x="2667" y="5080"/>
                  </a:lnTo>
                  <a:lnTo>
                    <a:pt x="1143" y="5080"/>
                  </a:lnTo>
                  <a:lnTo>
                    <a:pt x="0" y="6223"/>
                  </a:lnTo>
                  <a:lnTo>
                    <a:pt x="0" y="621779"/>
                  </a:lnTo>
                  <a:lnTo>
                    <a:pt x="507" y="622960"/>
                  </a:lnTo>
                  <a:lnTo>
                    <a:pt x="1777" y="623252"/>
                  </a:lnTo>
                  <a:lnTo>
                    <a:pt x="112268" y="656793"/>
                  </a:lnTo>
                  <a:lnTo>
                    <a:pt x="114680" y="656793"/>
                  </a:lnTo>
                  <a:lnTo>
                    <a:pt x="115824" y="655320"/>
                  </a:lnTo>
                  <a:lnTo>
                    <a:pt x="115824" y="650328"/>
                  </a:lnTo>
                  <a:lnTo>
                    <a:pt x="110235" y="650328"/>
                  </a:lnTo>
                  <a:lnTo>
                    <a:pt x="5587" y="618540"/>
                  </a:lnTo>
                  <a:lnTo>
                    <a:pt x="5587" y="10541"/>
                  </a:lnTo>
                  <a:lnTo>
                    <a:pt x="110235" y="5588"/>
                  </a:lnTo>
                  <a:lnTo>
                    <a:pt x="115824" y="5588"/>
                  </a:lnTo>
                  <a:lnTo>
                    <a:pt x="115824" y="1143"/>
                  </a:lnTo>
                  <a:lnTo>
                    <a:pt x="114300" y="0"/>
                  </a:lnTo>
                  <a:close/>
                </a:path>
                <a:path w="116204" h="657225">
                  <a:moveTo>
                    <a:pt x="115824" y="5588"/>
                  </a:moveTo>
                  <a:lnTo>
                    <a:pt x="110235" y="5588"/>
                  </a:lnTo>
                  <a:lnTo>
                    <a:pt x="110235" y="650328"/>
                  </a:lnTo>
                  <a:lnTo>
                    <a:pt x="115824" y="650328"/>
                  </a:lnTo>
                  <a:lnTo>
                    <a:pt x="115824" y="558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06968" y="3643884"/>
              <a:ext cx="200025" cy="58419"/>
            </a:xfrm>
            <a:custGeom>
              <a:avLst/>
              <a:gdLst/>
              <a:ahLst/>
              <a:cxnLst/>
              <a:rect l="l" t="t" r="r" b="b"/>
              <a:pathLst>
                <a:path w="200025" h="58420">
                  <a:moveTo>
                    <a:pt x="171196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71196" y="57911"/>
                  </a:lnTo>
                  <a:lnTo>
                    <a:pt x="182177" y="55602"/>
                  </a:lnTo>
                  <a:lnTo>
                    <a:pt x="191230" y="49339"/>
                  </a:lnTo>
                  <a:lnTo>
                    <a:pt x="197377" y="40124"/>
                  </a:lnTo>
                  <a:lnTo>
                    <a:pt x="199643" y="28955"/>
                  </a:lnTo>
                  <a:lnTo>
                    <a:pt x="197377" y="17627"/>
                  </a:lnTo>
                  <a:lnTo>
                    <a:pt x="191230" y="8429"/>
                  </a:lnTo>
                  <a:lnTo>
                    <a:pt x="182177" y="2256"/>
                  </a:lnTo>
                  <a:lnTo>
                    <a:pt x="1711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03920" y="3640835"/>
              <a:ext cx="205740" cy="62865"/>
            </a:xfrm>
            <a:custGeom>
              <a:avLst/>
              <a:gdLst/>
              <a:ahLst/>
              <a:cxnLst/>
              <a:rect l="l" t="t" r="r" b="b"/>
              <a:pathLst>
                <a:path w="205740" h="62864">
                  <a:moveTo>
                    <a:pt x="174498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74498" y="62483"/>
                  </a:lnTo>
                  <a:lnTo>
                    <a:pt x="186719" y="60015"/>
                  </a:lnTo>
                  <a:lnTo>
                    <a:pt x="191335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191310" y="5587"/>
                  </a:lnTo>
                  <a:lnTo>
                    <a:pt x="186719" y="2472"/>
                  </a:lnTo>
                  <a:lnTo>
                    <a:pt x="174498" y="0"/>
                  </a:lnTo>
                  <a:close/>
                </a:path>
                <a:path w="205740" h="62864">
                  <a:moveTo>
                    <a:pt x="191310" y="5587"/>
                  </a:moveTo>
                  <a:lnTo>
                    <a:pt x="174498" y="5587"/>
                  </a:lnTo>
                  <a:lnTo>
                    <a:pt x="184453" y="7633"/>
                  </a:lnTo>
                  <a:lnTo>
                    <a:pt x="192611" y="13192"/>
                  </a:lnTo>
                  <a:lnTo>
                    <a:pt x="198125" y="21393"/>
                  </a:lnTo>
                  <a:lnTo>
                    <a:pt x="200151" y="31368"/>
                  </a:lnTo>
                  <a:lnTo>
                    <a:pt x="198125" y="41304"/>
                  </a:lnTo>
                  <a:lnTo>
                    <a:pt x="192611" y="49418"/>
                  </a:lnTo>
                  <a:lnTo>
                    <a:pt x="184453" y="54889"/>
                  </a:lnTo>
                  <a:lnTo>
                    <a:pt x="174498" y="56895"/>
                  </a:lnTo>
                  <a:lnTo>
                    <a:pt x="191335" y="56895"/>
                  </a:lnTo>
                  <a:lnTo>
                    <a:pt x="196643" y="53308"/>
                  </a:lnTo>
                  <a:lnTo>
                    <a:pt x="203305" y="43410"/>
                  </a:lnTo>
                  <a:lnTo>
                    <a:pt x="205739" y="31368"/>
                  </a:lnTo>
                  <a:lnTo>
                    <a:pt x="203305" y="19180"/>
                  </a:lnTo>
                  <a:lnTo>
                    <a:pt x="196643" y="9207"/>
                  </a:lnTo>
                  <a:lnTo>
                    <a:pt x="191310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3376" y="4770120"/>
              <a:ext cx="86995" cy="158750"/>
            </a:xfrm>
            <a:custGeom>
              <a:avLst/>
              <a:gdLst/>
              <a:ahLst/>
              <a:cxnLst/>
              <a:rect l="l" t="t" r="r" b="b"/>
              <a:pathLst>
                <a:path w="86994" h="158750">
                  <a:moveTo>
                    <a:pt x="10655" y="120840"/>
                  </a:moveTo>
                  <a:lnTo>
                    <a:pt x="0" y="152171"/>
                  </a:lnTo>
                  <a:lnTo>
                    <a:pt x="4394" y="156514"/>
                  </a:lnTo>
                  <a:lnTo>
                    <a:pt x="9067" y="158470"/>
                  </a:lnTo>
                  <a:lnTo>
                    <a:pt x="13893" y="158470"/>
                  </a:lnTo>
                  <a:lnTo>
                    <a:pt x="39809" y="142869"/>
                  </a:lnTo>
                  <a:lnTo>
                    <a:pt x="51862" y="123964"/>
                  </a:lnTo>
                  <a:lnTo>
                    <a:pt x="14046" y="123964"/>
                  </a:lnTo>
                  <a:lnTo>
                    <a:pt x="10655" y="120840"/>
                  </a:lnTo>
                  <a:close/>
                </a:path>
                <a:path w="86994" h="158750">
                  <a:moveTo>
                    <a:pt x="83922" y="39052"/>
                  </a:moveTo>
                  <a:lnTo>
                    <a:pt x="53174" y="39052"/>
                  </a:lnTo>
                  <a:lnTo>
                    <a:pt x="57746" y="45760"/>
                  </a:lnTo>
                  <a:lnTo>
                    <a:pt x="56883" y="62101"/>
                  </a:lnTo>
                  <a:lnTo>
                    <a:pt x="44551" y="100990"/>
                  </a:lnTo>
                  <a:lnTo>
                    <a:pt x="19456" y="123964"/>
                  </a:lnTo>
                  <a:lnTo>
                    <a:pt x="51862" y="123964"/>
                  </a:lnTo>
                  <a:lnTo>
                    <a:pt x="63719" y="105366"/>
                  </a:lnTo>
                  <a:lnTo>
                    <a:pt x="80898" y="59907"/>
                  </a:lnTo>
                  <a:lnTo>
                    <a:pt x="83922" y="39052"/>
                  </a:lnTo>
                  <a:close/>
                </a:path>
                <a:path w="86994" h="158750">
                  <a:moveTo>
                    <a:pt x="71183" y="0"/>
                  </a:moveTo>
                  <a:lnTo>
                    <a:pt x="68808" y="0"/>
                  </a:lnTo>
                  <a:lnTo>
                    <a:pt x="55680" y="2587"/>
                  </a:lnTo>
                  <a:lnTo>
                    <a:pt x="44962" y="8280"/>
                  </a:lnTo>
                  <a:lnTo>
                    <a:pt x="37738" y="13973"/>
                  </a:lnTo>
                  <a:lnTo>
                    <a:pt x="35090" y="16560"/>
                  </a:lnTo>
                  <a:lnTo>
                    <a:pt x="20345" y="57048"/>
                  </a:lnTo>
                  <a:lnTo>
                    <a:pt x="32602" y="50177"/>
                  </a:lnTo>
                  <a:lnTo>
                    <a:pt x="51066" y="39420"/>
                  </a:lnTo>
                  <a:lnTo>
                    <a:pt x="52196" y="39052"/>
                  </a:lnTo>
                  <a:lnTo>
                    <a:pt x="83922" y="39052"/>
                  </a:lnTo>
                  <a:lnTo>
                    <a:pt x="86620" y="20440"/>
                  </a:lnTo>
                  <a:lnTo>
                    <a:pt x="76161" y="914"/>
                  </a:lnTo>
                  <a:lnTo>
                    <a:pt x="73660" y="279"/>
                  </a:lnTo>
                  <a:lnTo>
                    <a:pt x="711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6423" y="4770983"/>
              <a:ext cx="82643" cy="1492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1979" y="4770120"/>
              <a:ext cx="88900" cy="160020"/>
            </a:xfrm>
            <a:custGeom>
              <a:avLst/>
              <a:gdLst/>
              <a:ahLst/>
              <a:cxnLst/>
              <a:rect l="l" t="t" r="r" b="b"/>
              <a:pathLst>
                <a:path w="88900" h="160020">
                  <a:moveTo>
                    <a:pt x="11887" y="120611"/>
                  </a:moveTo>
                  <a:lnTo>
                    <a:pt x="11480" y="120611"/>
                  </a:lnTo>
                  <a:lnTo>
                    <a:pt x="11112" y="120637"/>
                  </a:lnTo>
                  <a:lnTo>
                    <a:pt x="10807" y="120942"/>
                  </a:lnTo>
                  <a:lnTo>
                    <a:pt x="0" y="152501"/>
                  </a:lnTo>
                  <a:lnTo>
                    <a:pt x="0" y="153200"/>
                  </a:lnTo>
                  <a:lnTo>
                    <a:pt x="266" y="153377"/>
                  </a:lnTo>
                  <a:lnTo>
                    <a:pt x="4699" y="157746"/>
                  </a:lnTo>
                  <a:lnTo>
                    <a:pt x="9613" y="160019"/>
                  </a:lnTo>
                  <a:lnTo>
                    <a:pt x="14833" y="160019"/>
                  </a:lnTo>
                  <a:lnTo>
                    <a:pt x="18326" y="159931"/>
                  </a:lnTo>
                  <a:lnTo>
                    <a:pt x="21831" y="159016"/>
                  </a:lnTo>
                  <a:lnTo>
                    <a:pt x="23711" y="158114"/>
                  </a:lnTo>
                  <a:lnTo>
                    <a:pt x="10287" y="158114"/>
                  </a:lnTo>
                  <a:lnTo>
                    <a:pt x="5956" y="156286"/>
                  </a:lnTo>
                  <a:lnTo>
                    <a:pt x="1993" y="152590"/>
                  </a:lnTo>
                  <a:lnTo>
                    <a:pt x="12128" y="123012"/>
                  </a:lnTo>
                  <a:lnTo>
                    <a:pt x="15709" y="123012"/>
                  </a:lnTo>
                  <a:lnTo>
                    <a:pt x="14681" y="122669"/>
                  </a:lnTo>
                  <a:lnTo>
                    <a:pt x="12306" y="120827"/>
                  </a:lnTo>
                  <a:lnTo>
                    <a:pt x="11887" y="120611"/>
                  </a:lnTo>
                  <a:close/>
                </a:path>
                <a:path w="88900" h="160020">
                  <a:moveTo>
                    <a:pt x="34634" y="148389"/>
                  </a:moveTo>
                  <a:lnTo>
                    <a:pt x="24130" y="155867"/>
                  </a:lnTo>
                  <a:lnTo>
                    <a:pt x="20942" y="157352"/>
                  </a:lnTo>
                  <a:lnTo>
                    <a:pt x="17868" y="158114"/>
                  </a:lnTo>
                  <a:lnTo>
                    <a:pt x="23711" y="158114"/>
                  </a:lnTo>
                  <a:lnTo>
                    <a:pt x="24930" y="157530"/>
                  </a:lnTo>
                  <a:lnTo>
                    <a:pt x="34634" y="148389"/>
                  </a:lnTo>
                  <a:close/>
                </a:path>
                <a:path w="88900" h="160020">
                  <a:moveTo>
                    <a:pt x="36076" y="147031"/>
                  </a:moveTo>
                  <a:lnTo>
                    <a:pt x="34634" y="148389"/>
                  </a:lnTo>
                  <a:lnTo>
                    <a:pt x="35306" y="147911"/>
                  </a:lnTo>
                  <a:lnTo>
                    <a:pt x="36076" y="147031"/>
                  </a:lnTo>
                  <a:close/>
                </a:path>
                <a:path w="88900" h="160020">
                  <a:moveTo>
                    <a:pt x="81879" y="1879"/>
                  </a:moveTo>
                  <a:lnTo>
                    <a:pt x="72542" y="1879"/>
                  </a:lnTo>
                  <a:lnTo>
                    <a:pt x="74904" y="2120"/>
                  </a:lnTo>
                  <a:lnTo>
                    <a:pt x="77266" y="2692"/>
                  </a:lnTo>
                  <a:lnTo>
                    <a:pt x="82702" y="4089"/>
                  </a:lnTo>
                  <a:lnTo>
                    <a:pt x="85890" y="9423"/>
                  </a:lnTo>
                  <a:lnTo>
                    <a:pt x="86906" y="18643"/>
                  </a:lnTo>
                  <a:lnTo>
                    <a:pt x="86646" y="33979"/>
                  </a:lnTo>
                  <a:lnTo>
                    <a:pt x="77379" y="73627"/>
                  </a:lnTo>
                  <a:lnTo>
                    <a:pt x="58221" y="117006"/>
                  </a:lnTo>
                  <a:lnTo>
                    <a:pt x="36076" y="147031"/>
                  </a:lnTo>
                  <a:lnTo>
                    <a:pt x="49056" y="134804"/>
                  </a:lnTo>
                  <a:lnTo>
                    <a:pt x="70443" y="96747"/>
                  </a:lnTo>
                  <a:lnTo>
                    <a:pt x="85044" y="54305"/>
                  </a:lnTo>
                  <a:lnTo>
                    <a:pt x="88788" y="18643"/>
                  </a:lnTo>
                  <a:lnTo>
                    <a:pt x="88661" y="16941"/>
                  </a:lnTo>
                  <a:lnTo>
                    <a:pt x="87795" y="8331"/>
                  </a:lnTo>
                  <a:lnTo>
                    <a:pt x="84086" y="2400"/>
                  </a:lnTo>
                  <a:lnTo>
                    <a:pt x="81879" y="1879"/>
                  </a:lnTo>
                  <a:close/>
                </a:path>
                <a:path w="88900" h="160020">
                  <a:moveTo>
                    <a:pt x="15709" y="123012"/>
                  </a:moveTo>
                  <a:lnTo>
                    <a:pt x="12128" y="123012"/>
                  </a:lnTo>
                  <a:lnTo>
                    <a:pt x="14579" y="124675"/>
                  </a:lnTo>
                  <a:lnTo>
                    <a:pt x="17500" y="125526"/>
                  </a:lnTo>
                  <a:lnTo>
                    <a:pt x="21336" y="125526"/>
                  </a:lnTo>
                  <a:lnTo>
                    <a:pt x="22263" y="125463"/>
                  </a:lnTo>
                  <a:lnTo>
                    <a:pt x="23152" y="125285"/>
                  </a:lnTo>
                  <a:lnTo>
                    <a:pt x="27588" y="123672"/>
                  </a:lnTo>
                  <a:lnTo>
                    <a:pt x="17691" y="123672"/>
                  </a:lnTo>
                  <a:lnTo>
                    <a:pt x="15709" y="123012"/>
                  </a:lnTo>
                  <a:close/>
                </a:path>
                <a:path w="88900" h="160020">
                  <a:moveTo>
                    <a:pt x="57624" y="40805"/>
                  </a:moveTo>
                  <a:lnTo>
                    <a:pt x="55486" y="40805"/>
                  </a:lnTo>
                  <a:lnTo>
                    <a:pt x="55981" y="41224"/>
                  </a:lnTo>
                  <a:lnTo>
                    <a:pt x="56222" y="41376"/>
                  </a:lnTo>
                  <a:lnTo>
                    <a:pt x="58356" y="50201"/>
                  </a:lnTo>
                  <a:lnTo>
                    <a:pt x="44894" y="101244"/>
                  </a:lnTo>
                  <a:lnTo>
                    <a:pt x="21437" y="123672"/>
                  </a:lnTo>
                  <a:lnTo>
                    <a:pt x="27588" y="123672"/>
                  </a:lnTo>
                  <a:lnTo>
                    <a:pt x="53364" y="85746"/>
                  </a:lnTo>
                  <a:lnTo>
                    <a:pt x="60249" y="50201"/>
                  </a:lnTo>
                  <a:lnTo>
                    <a:pt x="57624" y="40805"/>
                  </a:lnTo>
                  <a:close/>
                </a:path>
                <a:path w="88900" h="160020">
                  <a:moveTo>
                    <a:pt x="72593" y="0"/>
                  </a:moveTo>
                  <a:lnTo>
                    <a:pt x="70116" y="0"/>
                  </a:lnTo>
                  <a:lnTo>
                    <a:pt x="56855" y="2522"/>
                  </a:lnTo>
                  <a:lnTo>
                    <a:pt x="45993" y="8131"/>
                  </a:lnTo>
                  <a:lnTo>
                    <a:pt x="38530" y="13887"/>
                  </a:lnTo>
                  <a:lnTo>
                    <a:pt x="35369" y="16941"/>
                  </a:lnTo>
                  <a:lnTo>
                    <a:pt x="20294" y="58140"/>
                  </a:lnTo>
                  <a:lnTo>
                    <a:pt x="20815" y="58712"/>
                  </a:lnTo>
                  <a:lnTo>
                    <a:pt x="21551" y="58712"/>
                  </a:lnTo>
                  <a:lnTo>
                    <a:pt x="21704" y="58686"/>
                  </a:lnTo>
                  <a:lnTo>
                    <a:pt x="21831" y="58597"/>
                  </a:lnTo>
                  <a:lnTo>
                    <a:pt x="26798" y="55829"/>
                  </a:lnTo>
                  <a:lnTo>
                    <a:pt x="23152" y="55829"/>
                  </a:lnTo>
                  <a:lnTo>
                    <a:pt x="36969" y="18033"/>
                  </a:lnTo>
                  <a:lnTo>
                    <a:pt x="40331" y="14845"/>
                  </a:lnTo>
                  <a:lnTo>
                    <a:pt x="47651" y="9366"/>
                  </a:lnTo>
                  <a:lnTo>
                    <a:pt x="57956" y="4182"/>
                  </a:lnTo>
                  <a:lnTo>
                    <a:pt x="70269" y="1879"/>
                  </a:lnTo>
                  <a:lnTo>
                    <a:pt x="81879" y="1879"/>
                  </a:lnTo>
                  <a:lnTo>
                    <a:pt x="77787" y="914"/>
                  </a:lnTo>
                  <a:lnTo>
                    <a:pt x="75184" y="266"/>
                  </a:lnTo>
                  <a:lnTo>
                    <a:pt x="72593" y="0"/>
                  </a:lnTo>
                  <a:close/>
                </a:path>
                <a:path w="88900" h="160020">
                  <a:moveTo>
                    <a:pt x="55765" y="38950"/>
                  </a:moveTo>
                  <a:lnTo>
                    <a:pt x="53340" y="38950"/>
                  </a:lnTo>
                  <a:lnTo>
                    <a:pt x="52057" y="39281"/>
                  </a:lnTo>
                  <a:lnTo>
                    <a:pt x="50520" y="40195"/>
                  </a:lnTo>
                  <a:lnTo>
                    <a:pt x="41197" y="45606"/>
                  </a:lnTo>
                  <a:lnTo>
                    <a:pt x="33127" y="50201"/>
                  </a:lnTo>
                  <a:lnTo>
                    <a:pt x="23152" y="55829"/>
                  </a:lnTo>
                  <a:lnTo>
                    <a:pt x="26798" y="55829"/>
                  </a:lnTo>
                  <a:lnTo>
                    <a:pt x="36827" y="50182"/>
                  </a:lnTo>
                  <a:lnTo>
                    <a:pt x="52844" y="41008"/>
                  </a:lnTo>
                  <a:lnTo>
                    <a:pt x="53797" y="40805"/>
                  </a:lnTo>
                  <a:lnTo>
                    <a:pt x="57624" y="40805"/>
                  </a:lnTo>
                  <a:lnTo>
                    <a:pt x="57429" y="40106"/>
                  </a:lnTo>
                  <a:lnTo>
                    <a:pt x="56756" y="39496"/>
                  </a:lnTo>
                  <a:lnTo>
                    <a:pt x="55765" y="3895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0359" y="4928641"/>
              <a:ext cx="455930" cy="71755"/>
            </a:xfrm>
            <a:custGeom>
              <a:avLst/>
              <a:gdLst/>
              <a:ahLst/>
              <a:cxnLst/>
              <a:rect l="l" t="t" r="r" b="b"/>
              <a:pathLst>
                <a:path w="455930" h="71754">
                  <a:moveTo>
                    <a:pt x="184484" y="0"/>
                  </a:moveTo>
                  <a:lnTo>
                    <a:pt x="121338" y="915"/>
                  </a:lnTo>
                  <a:lnTo>
                    <a:pt x="68660" y="3822"/>
                  </a:lnTo>
                  <a:lnTo>
                    <a:pt x="14760" y="13887"/>
                  </a:lnTo>
                  <a:lnTo>
                    <a:pt x="0" y="27682"/>
                  </a:lnTo>
                  <a:lnTo>
                    <a:pt x="9358" y="41445"/>
                  </a:lnTo>
                  <a:lnTo>
                    <a:pt x="59458" y="61095"/>
                  </a:lnTo>
                  <a:lnTo>
                    <a:pt x="128626" y="70624"/>
                  </a:lnTo>
                  <a:lnTo>
                    <a:pt x="167339" y="71602"/>
                  </a:lnTo>
                  <a:lnTo>
                    <a:pt x="198453" y="71149"/>
                  </a:lnTo>
                  <a:lnTo>
                    <a:pt x="306036" y="66255"/>
                  </a:lnTo>
                  <a:lnTo>
                    <a:pt x="345929" y="63156"/>
                  </a:lnTo>
                  <a:lnTo>
                    <a:pt x="415728" y="54020"/>
                  </a:lnTo>
                  <a:lnTo>
                    <a:pt x="453977" y="37789"/>
                  </a:lnTo>
                  <a:lnTo>
                    <a:pt x="455475" y="30751"/>
                  </a:lnTo>
                  <a:lnTo>
                    <a:pt x="448322" y="23787"/>
                  </a:lnTo>
                  <a:lnTo>
                    <a:pt x="371375" y="6652"/>
                  </a:lnTo>
                  <a:lnTo>
                    <a:pt x="315035" y="3106"/>
                  </a:lnTo>
                  <a:lnTo>
                    <a:pt x="250739" y="814"/>
                  </a:lnTo>
                  <a:lnTo>
                    <a:pt x="184484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2257" y="4715281"/>
              <a:ext cx="288290" cy="266700"/>
            </a:xfrm>
            <a:custGeom>
              <a:avLst/>
              <a:gdLst/>
              <a:ahLst/>
              <a:cxnLst/>
              <a:rect l="l" t="t" r="r" b="b"/>
              <a:pathLst>
                <a:path w="288290" h="266700">
                  <a:moveTo>
                    <a:pt x="287938" y="0"/>
                  </a:moveTo>
                  <a:lnTo>
                    <a:pt x="10583" y="0"/>
                  </a:lnTo>
                  <a:lnTo>
                    <a:pt x="0" y="123025"/>
                  </a:lnTo>
                  <a:lnTo>
                    <a:pt x="7594" y="191392"/>
                  </a:lnTo>
                  <a:lnTo>
                    <a:pt x="43374" y="229721"/>
                  </a:lnTo>
                  <a:lnTo>
                    <a:pt x="117352" y="262636"/>
                  </a:lnTo>
                  <a:lnTo>
                    <a:pt x="154779" y="266674"/>
                  </a:lnTo>
                  <a:lnTo>
                    <a:pt x="165252" y="266332"/>
                  </a:lnTo>
                  <a:lnTo>
                    <a:pt x="250764" y="196495"/>
                  </a:lnTo>
                  <a:lnTo>
                    <a:pt x="277561" y="148402"/>
                  </a:lnTo>
                  <a:lnTo>
                    <a:pt x="287153" y="91017"/>
                  </a:lnTo>
                  <a:lnTo>
                    <a:pt x="2879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2395" y="4716779"/>
              <a:ext cx="277799" cy="263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1571" y="4715281"/>
              <a:ext cx="279400" cy="266700"/>
            </a:xfrm>
            <a:custGeom>
              <a:avLst/>
              <a:gdLst/>
              <a:ahLst/>
              <a:cxnLst/>
              <a:rect l="l" t="t" r="r" b="b"/>
              <a:pathLst>
                <a:path w="279400" h="266700">
                  <a:moveTo>
                    <a:pt x="278586" y="0"/>
                  </a:moveTo>
                  <a:lnTo>
                    <a:pt x="481" y="0"/>
                  </a:lnTo>
                  <a:lnTo>
                    <a:pt x="88" y="393"/>
                  </a:lnTo>
                  <a:lnTo>
                    <a:pt x="0" y="15590"/>
                  </a:lnTo>
                  <a:lnTo>
                    <a:pt x="432" y="38077"/>
                  </a:lnTo>
                  <a:lnTo>
                    <a:pt x="3179" y="76187"/>
                  </a:lnTo>
                  <a:lnTo>
                    <a:pt x="9702" y="120472"/>
                  </a:lnTo>
                  <a:lnTo>
                    <a:pt x="22894" y="169633"/>
                  </a:lnTo>
                  <a:lnTo>
                    <a:pt x="41020" y="209042"/>
                  </a:lnTo>
                  <a:lnTo>
                    <a:pt x="70665" y="244078"/>
                  </a:lnTo>
                  <a:lnTo>
                    <a:pt x="107453" y="262597"/>
                  </a:lnTo>
                  <a:lnTo>
                    <a:pt x="145211" y="266674"/>
                  </a:lnTo>
                  <a:lnTo>
                    <a:pt x="155736" y="266325"/>
                  </a:lnTo>
                  <a:lnTo>
                    <a:pt x="166718" y="265155"/>
                  </a:lnTo>
                  <a:lnTo>
                    <a:pt x="168764" y="264756"/>
                  </a:lnTo>
                  <a:lnTo>
                    <a:pt x="145185" y="264756"/>
                  </a:lnTo>
                  <a:lnTo>
                    <a:pt x="130620" y="264148"/>
                  </a:lnTo>
                  <a:lnTo>
                    <a:pt x="69167" y="240368"/>
                  </a:lnTo>
                  <a:lnTo>
                    <a:pt x="41437" y="205816"/>
                  </a:lnTo>
                  <a:lnTo>
                    <a:pt x="22849" y="163605"/>
                  </a:lnTo>
                  <a:lnTo>
                    <a:pt x="11594" y="120192"/>
                  </a:lnTo>
                  <a:lnTo>
                    <a:pt x="5322" y="78876"/>
                  </a:lnTo>
                  <a:lnTo>
                    <a:pt x="1735" y="15590"/>
                  </a:lnTo>
                  <a:lnTo>
                    <a:pt x="1878" y="1892"/>
                  </a:lnTo>
                  <a:lnTo>
                    <a:pt x="279014" y="1892"/>
                  </a:lnTo>
                  <a:lnTo>
                    <a:pt x="279081" y="393"/>
                  </a:lnTo>
                  <a:lnTo>
                    <a:pt x="278586" y="0"/>
                  </a:lnTo>
                  <a:close/>
                </a:path>
                <a:path w="279400" h="266700">
                  <a:moveTo>
                    <a:pt x="279014" y="1892"/>
                  </a:moveTo>
                  <a:lnTo>
                    <a:pt x="277189" y="1892"/>
                  </a:lnTo>
                  <a:lnTo>
                    <a:pt x="273330" y="58200"/>
                  </a:lnTo>
                  <a:lnTo>
                    <a:pt x="262893" y="108497"/>
                  </a:lnTo>
                  <a:lnTo>
                    <a:pt x="248559" y="151748"/>
                  </a:lnTo>
                  <a:lnTo>
                    <a:pt x="233006" y="186918"/>
                  </a:lnTo>
                  <a:lnTo>
                    <a:pt x="203310" y="237561"/>
                  </a:lnTo>
                  <a:lnTo>
                    <a:pt x="166248" y="263297"/>
                  </a:lnTo>
                  <a:lnTo>
                    <a:pt x="145185" y="264756"/>
                  </a:lnTo>
                  <a:lnTo>
                    <a:pt x="168764" y="264756"/>
                  </a:lnTo>
                  <a:lnTo>
                    <a:pt x="177872" y="262983"/>
                  </a:lnTo>
                  <a:lnTo>
                    <a:pt x="188911" y="259626"/>
                  </a:lnTo>
                  <a:lnTo>
                    <a:pt x="189089" y="259626"/>
                  </a:lnTo>
                  <a:lnTo>
                    <a:pt x="218119" y="217881"/>
                  </a:lnTo>
                  <a:lnTo>
                    <a:pt x="250347" y="152363"/>
                  </a:lnTo>
                  <a:lnTo>
                    <a:pt x="264814" y="108681"/>
                  </a:lnTo>
                  <a:lnTo>
                    <a:pt x="275293" y="57839"/>
                  </a:lnTo>
                  <a:lnTo>
                    <a:pt x="279014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2421" y="4672609"/>
              <a:ext cx="279400" cy="88900"/>
            </a:xfrm>
            <a:custGeom>
              <a:avLst/>
              <a:gdLst/>
              <a:ahLst/>
              <a:cxnLst/>
              <a:rect l="l" t="t" r="r" b="b"/>
              <a:pathLst>
                <a:path w="279400" h="88900">
                  <a:moveTo>
                    <a:pt x="139395" y="0"/>
                  </a:moveTo>
                  <a:lnTo>
                    <a:pt x="86228" y="3306"/>
                  </a:lnTo>
                  <a:lnTo>
                    <a:pt x="41186" y="12738"/>
                  </a:lnTo>
                  <a:lnTo>
                    <a:pt x="2697" y="35340"/>
                  </a:lnTo>
                  <a:lnTo>
                    <a:pt x="0" y="44119"/>
                  </a:lnTo>
                  <a:lnTo>
                    <a:pt x="2697" y="52941"/>
                  </a:lnTo>
                  <a:lnTo>
                    <a:pt x="41186" y="75641"/>
                  </a:lnTo>
                  <a:lnTo>
                    <a:pt x="86228" y="85039"/>
                  </a:lnTo>
                  <a:lnTo>
                    <a:pt x="139395" y="88341"/>
                  </a:lnTo>
                  <a:lnTo>
                    <a:pt x="166698" y="87499"/>
                  </a:lnTo>
                  <a:lnTo>
                    <a:pt x="178679" y="86359"/>
                  </a:lnTo>
                  <a:lnTo>
                    <a:pt x="139395" y="86359"/>
                  </a:lnTo>
                  <a:lnTo>
                    <a:pt x="85908" y="83031"/>
                  </a:lnTo>
                  <a:lnTo>
                    <a:pt x="42197" y="73964"/>
                  </a:lnTo>
                  <a:lnTo>
                    <a:pt x="12709" y="60535"/>
                  </a:lnTo>
                  <a:lnTo>
                    <a:pt x="1892" y="44119"/>
                  </a:lnTo>
                  <a:lnTo>
                    <a:pt x="12709" y="27711"/>
                  </a:lnTo>
                  <a:lnTo>
                    <a:pt x="42197" y="14285"/>
                  </a:lnTo>
                  <a:lnTo>
                    <a:pt x="85908" y="5220"/>
                  </a:lnTo>
                  <a:lnTo>
                    <a:pt x="139395" y="1892"/>
                  </a:lnTo>
                  <a:lnTo>
                    <a:pt x="177719" y="1892"/>
                  </a:lnTo>
                  <a:lnTo>
                    <a:pt x="166698" y="841"/>
                  </a:lnTo>
                  <a:lnTo>
                    <a:pt x="139395" y="0"/>
                  </a:lnTo>
                  <a:close/>
                </a:path>
                <a:path w="279400" h="88900">
                  <a:moveTo>
                    <a:pt x="177719" y="1892"/>
                  </a:moveTo>
                  <a:lnTo>
                    <a:pt x="139395" y="1892"/>
                  </a:lnTo>
                  <a:lnTo>
                    <a:pt x="192874" y="5220"/>
                  </a:lnTo>
                  <a:lnTo>
                    <a:pt x="236604" y="14285"/>
                  </a:lnTo>
                  <a:lnTo>
                    <a:pt x="266118" y="27711"/>
                  </a:lnTo>
                  <a:lnTo>
                    <a:pt x="276948" y="44119"/>
                  </a:lnTo>
                  <a:lnTo>
                    <a:pt x="266118" y="60535"/>
                  </a:lnTo>
                  <a:lnTo>
                    <a:pt x="236604" y="73964"/>
                  </a:lnTo>
                  <a:lnTo>
                    <a:pt x="192874" y="83031"/>
                  </a:lnTo>
                  <a:lnTo>
                    <a:pt x="139395" y="86359"/>
                  </a:lnTo>
                  <a:lnTo>
                    <a:pt x="178679" y="86359"/>
                  </a:lnTo>
                  <a:lnTo>
                    <a:pt x="237566" y="75641"/>
                  </a:lnTo>
                  <a:lnTo>
                    <a:pt x="276129" y="52941"/>
                  </a:lnTo>
                  <a:lnTo>
                    <a:pt x="278841" y="44119"/>
                  </a:lnTo>
                  <a:lnTo>
                    <a:pt x="276129" y="35340"/>
                  </a:lnTo>
                  <a:lnTo>
                    <a:pt x="237566" y="12738"/>
                  </a:lnTo>
                  <a:lnTo>
                    <a:pt x="192562" y="3306"/>
                  </a:lnTo>
                  <a:lnTo>
                    <a:pt x="177719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6112" y="4710709"/>
              <a:ext cx="250190" cy="48895"/>
            </a:xfrm>
            <a:custGeom>
              <a:avLst/>
              <a:gdLst/>
              <a:ahLst/>
              <a:cxnLst/>
              <a:rect l="l" t="t" r="r" b="b"/>
              <a:pathLst>
                <a:path w="250190" h="48895">
                  <a:moveTo>
                    <a:pt x="124980" y="0"/>
                  </a:moveTo>
                  <a:lnTo>
                    <a:pt x="85392" y="1789"/>
                  </a:lnTo>
                  <a:lnTo>
                    <a:pt x="50288" y="6804"/>
                  </a:lnTo>
                  <a:lnTo>
                    <a:pt x="21285" y="14508"/>
                  </a:lnTo>
                  <a:lnTo>
                    <a:pt x="0" y="24371"/>
                  </a:lnTo>
                  <a:lnTo>
                    <a:pt x="21285" y="34276"/>
                  </a:lnTo>
                  <a:lnTo>
                    <a:pt x="50288" y="41976"/>
                  </a:lnTo>
                  <a:lnTo>
                    <a:pt x="85392" y="46966"/>
                  </a:lnTo>
                  <a:lnTo>
                    <a:pt x="124980" y="48742"/>
                  </a:lnTo>
                  <a:lnTo>
                    <a:pt x="164582" y="46966"/>
                  </a:lnTo>
                  <a:lnTo>
                    <a:pt x="199697" y="41976"/>
                  </a:lnTo>
                  <a:lnTo>
                    <a:pt x="228693" y="34276"/>
                  </a:lnTo>
                  <a:lnTo>
                    <a:pt x="249935" y="24371"/>
                  </a:lnTo>
                  <a:lnTo>
                    <a:pt x="228693" y="14508"/>
                  </a:lnTo>
                  <a:lnTo>
                    <a:pt x="199697" y="6804"/>
                  </a:lnTo>
                  <a:lnTo>
                    <a:pt x="164582" y="1789"/>
                  </a:lnTo>
                  <a:lnTo>
                    <a:pt x="12498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6238" y="4709185"/>
              <a:ext cx="251460" cy="52069"/>
            </a:xfrm>
            <a:custGeom>
              <a:avLst/>
              <a:gdLst/>
              <a:ahLst/>
              <a:cxnLst/>
              <a:rect l="l" t="t" r="r" b="b"/>
              <a:pathLst>
                <a:path w="251459" h="52070">
                  <a:moveTo>
                    <a:pt x="125577" y="0"/>
                  </a:moveTo>
                  <a:lnTo>
                    <a:pt x="86654" y="1744"/>
                  </a:lnTo>
                  <a:lnTo>
                    <a:pt x="22253" y="14621"/>
                  </a:lnTo>
                  <a:lnTo>
                    <a:pt x="0" y="25209"/>
                  </a:lnTo>
                  <a:lnTo>
                    <a:pt x="0" y="26428"/>
                  </a:lnTo>
                  <a:lnTo>
                    <a:pt x="51625" y="45015"/>
                  </a:lnTo>
                  <a:lnTo>
                    <a:pt x="125577" y="51765"/>
                  </a:lnTo>
                  <a:lnTo>
                    <a:pt x="164528" y="50018"/>
                  </a:lnTo>
                  <a:lnTo>
                    <a:pt x="165817" y="49834"/>
                  </a:lnTo>
                  <a:lnTo>
                    <a:pt x="125577" y="49834"/>
                  </a:lnTo>
                  <a:lnTo>
                    <a:pt x="87865" y="48136"/>
                  </a:lnTo>
                  <a:lnTo>
                    <a:pt x="53481" y="43305"/>
                  </a:lnTo>
                  <a:lnTo>
                    <a:pt x="24395" y="35738"/>
                  </a:lnTo>
                  <a:lnTo>
                    <a:pt x="2578" y="25831"/>
                  </a:lnTo>
                  <a:lnTo>
                    <a:pt x="24395" y="15941"/>
                  </a:lnTo>
                  <a:lnTo>
                    <a:pt x="53481" y="8408"/>
                  </a:lnTo>
                  <a:lnTo>
                    <a:pt x="87865" y="3612"/>
                  </a:lnTo>
                  <a:lnTo>
                    <a:pt x="125577" y="1930"/>
                  </a:lnTo>
                  <a:lnTo>
                    <a:pt x="165829" y="1930"/>
                  </a:lnTo>
                  <a:lnTo>
                    <a:pt x="164528" y="1744"/>
                  </a:lnTo>
                  <a:lnTo>
                    <a:pt x="125577" y="0"/>
                  </a:lnTo>
                  <a:close/>
                </a:path>
                <a:path w="251459" h="52070">
                  <a:moveTo>
                    <a:pt x="165829" y="1930"/>
                  </a:moveTo>
                  <a:lnTo>
                    <a:pt x="125577" y="1930"/>
                  </a:lnTo>
                  <a:lnTo>
                    <a:pt x="163306" y="3612"/>
                  </a:lnTo>
                  <a:lnTo>
                    <a:pt x="197685" y="8408"/>
                  </a:lnTo>
                  <a:lnTo>
                    <a:pt x="226772" y="15941"/>
                  </a:lnTo>
                  <a:lnTo>
                    <a:pt x="248627" y="25831"/>
                  </a:lnTo>
                  <a:lnTo>
                    <a:pt x="226772" y="35738"/>
                  </a:lnTo>
                  <a:lnTo>
                    <a:pt x="197685" y="43305"/>
                  </a:lnTo>
                  <a:lnTo>
                    <a:pt x="163306" y="48136"/>
                  </a:lnTo>
                  <a:lnTo>
                    <a:pt x="125577" y="49834"/>
                  </a:lnTo>
                  <a:lnTo>
                    <a:pt x="165817" y="49834"/>
                  </a:lnTo>
                  <a:lnTo>
                    <a:pt x="228913" y="37106"/>
                  </a:lnTo>
                  <a:lnTo>
                    <a:pt x="251333" y="26149"/>
                  </a:lnTo>
                  <a:lnTo>
                    <a:pt x="251333" y="25526"/>
                  </a:lnTo>
                  <a:lnTo>
                    <a:pt x="251117" y="25209"/>
                  </a:lnTo>
                  <a:lnTo>
                    <a:pt x="250812" y="25031"/>
                  </a:lnTo>
                  <a:lnTo>
                    <a:pt x="228913" y="14621"/>
                  </a:lnTo>
                  <a:lnTo>
                    <a:pt x="199563" y="6738"/>
                  </a:lnTo>
                  <a:lnTo>
                    <a:pt x="165829" y="193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32687" y="4543069"/>
              <a:ext cx="158470" cy="146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4879" y="204215"/>
              <a:ext cx="8675370" cy="3872865"/>
            </a:xfrm>
            <a:custGeom>
              <a:avLst/>
              <a:gdLst/>
              <a:ahLst/>
              <a:cxnLst/>
              <a:rect l="l" t="t" r="r" b="b"/>
              <a:pathLst>
                <a:path w="8675370" h="3872865">
                  <a:moveTo>
                    <a:pt x="29908" y="793242"/>
                  </a:moveTo>
                  <a:lnTo>
                    <a:pt x="25603" y="785876"/>
                  </a:lnTo>
                  <a:lnTo>
                    <a:pt x="11188" y="782066"/>
                  </a:lnTo>
                  <a:lnTo>
                    <a:pt x="3810" y="786384"/>
                  </a:lnTo>
                  <a:lnTo>
                    <a:pt x="0" y="800735"/>
                  </a:lnTo>
                  <a:lnTo>
                    <a:pt x="4292" y="808101"/>
                  </a:lnTo>
                  <a:lnTo>
                    <a:pt x="18707" y="811911"/>
                  </a:lnTo>
                  <a:lnTo>
                    <a:pt x="26098" y="807720"/>
                  </a:lnTo>
                  <a:lnTo>
                    <a:pt x="29908" y="793242"/>
                  </a:lnTo>
                  <a:close/>
                </a:path>
                <a:path w="8675370" h="3872865">
                  <a:moveTo>
                    <a:pt x="158864" y="95389"/>
                  </a:moveTo>
                  <a:lnTo>
                    <a:pt x="156362" y="88125"/>
                  </a:lnTo>
                  <a:lnTo>
                    <a:pt x="151333" y="82359"/>
                  </a:lnTo>
                  <a:lnTo>
                    <a:pt x="144246" y="78867"/>
                  </a:lnTo>
                  <a:lnTo>
                    <a:pt x="136347" y="78422"/>
                  </a:lnTo>
                  <a:lnTo>
                    <a:pt x="129133" y="80949"/>
                  </a:lnTo>
                  <a:lnTo>
                    <a:pt x="123393" y="86029"/>
                  </a:lnTo>
                  <a:lnTo>
                    <a:pt x="119900" y="93218"/>
                  </a:lnTo>
                  <a:lnTo>
                    <a:pt x="119418" y="101142"/>
                  </a:lnTo>
                  <a:lnTo>
                    <a:pt x="121920" y="108369"/>
                  </a:lnTo>
                  <a:lnTo>
                    <a:pt x="126949" y="114122"/>
                  </a:lnTo>
                  <a:lnTo>
                    <a:pt x="134048" y="117602"/>
                  </a:lnTo>
                  <a:lnTo>
                    <a:pt x="141935" y="118059"/>
                  </a:lnTo>
                  <a:lnTo>
                    <a:pt x="149148" y="115544"/>
                  </a:lnTo>
                  <a:lnTo>
                    <a:pt x="154889" y="110502"/>
                  </a:lnTo>
                  <a:lnTo>
                    <a:pt x="158394" y="103378"/>
                  </a:lnTo>
                  <a:lnTo>
                    <a:pt x="158864" y="95389"/>
                  </a:lnTo>
                  <a:close/>
                </a:path>
                <a:path w="8675370" h="3872865">
                  <a:moveTo>
                    <a:pt x="158877" y="1674876"/>
                  </a:moveTo>
                  <a:lnTo>
                    <a:pt x="157314" y="1667179"/>
                  </a:lnTo>
                  <a:lnTo>
                    <a:pt x="153073" y="1660880"/>
                  </a:lnTo>
                  <a:lnTo>
                    <a:pt x="146773" y="1656626"/>
                  </a:lnTo>
                  <a:lnTo>
                    <a:pt x="139065" y="1655064"/>
                  </a:lnTo>
                  <a:lnTo>
                    <a:pt x="131343" y="1656626"/>
                  </a:lnTo>
                  <a:lnTo>
                    <a:pt x="125044" y="1660880"/>
                  </a:lnTo>
                  <a:lnTo>
                    <a:pt x="120802" y="1667179"/>
                  </a:lnTo>
                  <a:lnTo>
                    <a:pt x="119253" y="1674876"/>
                  </a:lnTo>
                  <a:lnTo>
                    <a:pt x="120802" y="1682584"/>
                  </a:lnTo>
                  <a:lnTo>
                    <a:pt x="125044" y="1688884"/>
                  </a:lnTo>
                  <a:lnTo>
                    <a:pt x="131343" y="1693138"/>
                  </a:lnTo>
                  <a:lnTo>
                    <a:pt x="139065" y="1694688"/>
                  </a:lnTo>
                  <a:lnTo>
                    <a:pt x="146773" y="1693138"/>
                  </a:lnTo>
                  <a:lnTo>
                    <a:pt x="153073" y="1688884"/>
                  </a:lnTo>
                  <a:lnTo>
                    <a:pt x="157314" y="1682584"/>
                  </a:lnTo>
                  <a:lnTo>
                    <a:pt x="158877" y="1674876"/>
                  </a:lnTo>
                  <a:close/>
                </a:path>
                <a:path w="8675370" h="3872865">
                  <a:moveTo>
                    <a:pt x="222885" y="1313434"/>
                  </a:moveTo>
                  <a:lnTo>
                    <a:pt x="216738" y="1307592"/>
                  </a:lnTo>
                  <a:lnTo>
                    <a:pt x="201599" y="1307592"/>
                  </a:lnTo>
                  <a:lnTo>
                    <a:pt x="195453" y="1313434"/>
                  </a:lnTo>
                  <a:lnTo>
                    <a:pt x="195453" y="1327658"/>
                  </a:lnTo>
                  <a:lnTo>
                    <a:pt x="201599" y="1333500"/>
                  </a:lnTo>
                  <a:lnTo>
                    <a:pt x="216738" y="1333500"/>
                  </a:lnTo>
                  <a:lnTo>
                    <a:pt x="222885" y="1327658"/>
                  </a:lnTo>
                  <a:lnTo>
                    <a:pt x="222885" y="1313434"/>
                  </a:lnTo>
                  <a:close/>
                </a:path>
                <a:path w="8675370" h="3872865">
                  <a:moveTo>
                    <a:pt x="356539" y="905090"/>
                  </a:moveTo>
                  <a:lnTo>
                    <a:pt x="354037" y="897864"/>
                  </a:lnTo>
                  <a:lnTo>
                    <a:pt x="349008" y="892111"/>
                  </a:lnTo>
                  <a:lnTo>
                    <a:pt x="341922" y="888619"/>
                  </a:lnTo>
                  <a:lnTo>
                    <a:pt x="334022" y="888174"/>
                  </a:lnTo>
                  <a:lnTo>
                    <a:pt x="326809" y="890689"/>
                  </a:lnTo>
                  <a:lnTo>
                    <a:pt x="321068" y="895731"/>
                  </a:lnTo>
                  <a:lnTo>
                    <a:pt x="317576" y="902843"/>
                  </a:lnTo>
                  <a:lnTo>
                    <a:pt x="317093" y="910767"/>
                  </a:lnTo>
                  <a:lnTo>
                    <a:pt x="319595" y="917994"/>
                  </a:lnTo>
                  <a:lnTo>
                    <a:pt x="324624" y="923747"/>
                  </a:lnTo>
                  <a:lnTo>
                    <a:pt x="331724" y="927227"/>
                  </a:lnTo>
                  <a:lnTo>
                    <a:pt x="339610" y="927684"/>
                  </a:lnTo>
                  <a:lnTo>
                    <a:pt x="346824" y="925169"/>
                  </a:lnTo>
                  <a:lnTo>
                    <a:pt x="352564" y="920127"/>
                  </a:lnTo>
                  <a:lnTo>
                    <a:pt x="356069" y="913003"/>
                  </a:lnTo>
                  <a:lnTo>
                    <a:pt x="356539" y="905090"/>
                  </a:lnTo>
                  <a:close/>
                </a:path>
                <a:path w="8675370" h="3872865">
                  <a:moveTo>
                    <a:pt x="392557" y="240030"/>
                  </a:moveTo>
                  <a:lnTo>
                    <a:pt x="388264" y="232664"/>
                  </a:lnTo>
                  <a:lnTo>
                    <a:pt x="373849" y="228854"/>
                  </a:lnTo>
                  <a:lnTo>
                    <a:pt x="366458" y="233045"/>
                  </a:lnTo>
                  <a:lnTo>
                    <a:pt x="362648" y="247523"/>
                  </a:lnTo>
                  <a:lnTo>
                    <a:pt x="366941" y="254889"/>
                  </a:lnTo>
                  <a:lnTo>
                    <a:pt x="381355" y="258699"/>
                  </a:lnTo>
                  <a:lnTo>
                    <a:pt x="388747" y="254381"/>
                  </a:lnTo>
                  <a:lnTo>
                    <a:pt x="392557" y="240030"/>
                  </a:lnTo>
                  <a:close/>
                </a:path>
                <a:path w="8675370" h="3872865">
                  <a:moveTo>
                    <a:pt x="445389" y="615442"/>
                  </a:moveTo>
                  <a:lnTo>
                    <a:pt x="439585" y="609600"/>
                  </a:lnTo>
                  <a:lnTo>
                    <a:pt x="425284" y="609600"/>
                  </a:lnTo>
                  <a:lnTo>
                    <a:pt x="419481" y="615442"/>
                  </a:lnTo>
                  <a:lnTo>
                    <a:pt x="419481" y="629666"/>
                  </a:lnTo>
                  <a:lnTo>
                    <a:pt x="425284" y="635508"/>
                  </a:lnTo>
                  <a:lnTo>
                    <a:pt x="439585" y="635508"/>
                  </a:lnTo>
                  <a:lnTo>
                    <a:pt x="445389" y="629666"/>
                  </a:lnTo>
                  <a:lnTo>
                    <a:pt x="445389" y="615442"/>
                  </a:lnTo>
                  <a:close/>
                </a:path>
                <a:path w="8675370" h="3872865">
                  <a:moveTo>
                    <a:pt x="661797" y="371602"/>
                  </a:moveTo>
                  <a:lnTo>
                    <a:pt x="655650" y="365760"/>
                  </a:lnTo>
                  <a:lnTo>
                    <a:pt x="640499" y="365760"/>
                  </a:lnTo>
                  <a:lnTo>
                    <a:pt x="634365" y="371602"/>
                  </a:lnTo>
                  <a:lnTo>
                    <a:pt x="634365" y="385826"/>
                  </a:lnTo>
                  <a:lnTo>
                    <a:pt x="640499" y="391668"/>
                  </a:lnTo>
                  <a:lnTo>
                    <a:pt x="655650" y="391668"/>
                  </a:lnTo>
                  <a:lnTo>
                    <a:pt x="661797" y="385826"/>
                  </a:lnTo>
                  <a:lnTo>
                    <a:pt x="661797" y="371602"/>
                  </a:lnTo>
                  <a:close/>
                </a:path>
                <a:path w="8675370" h="3872865">
                  <a:moveTo>
                    <a:pt x="826389" y="19812"/>
                  </a:moveTo>
                  <a:lnTo>
                    <a:pt x="824826" y="12115"/>
                  </a:lnTo>
                  <a:lnTo>
                    <a:pt x="820585" y="5816"/>
                  </a:lnTo>
                  <a:lnTo>
                    <a:pt x="814285" y="1562"/>
                  </a:lnTo>
                  <a:lnTo>
                    <a:pt x="806577" y="0"/>
                  </a:lnTo>
                  <a:lnTo>
                    <a:pt x="798855" y="1562"/>
                  </a:lnTo>
                  <a:lnTo>
                    <a:pt x="792556" y="5816"/>
                  </a:lnTo>
                  <a:lnTo>
                    <a:pt x="788314" y="12115"/>
                  </a:lnTo>
                  <a:lnTo>
                    <a:pt x="786765" y="19812"/>
                  </a:lnTo>
                  <a:lnTo>
                    <a:pt x="788314" y="27520"/>
                  </a:lnTo>
                  <a:lnTo>
                    <a:pt x="792556" y="33820"/>
                  </a:lnTo>
                  <a:lnTo>
                    <a:pt x="798855" y="38074"/>
                  </a:lnTo>
                  <a:lnTo>
                    <a:pt x="806577" y="39624"/>
                  </a:lnTo>
                  <a:lnTo>
                    <a:pt x="814285" y="38074"/>
                  </a:lnTo>
                  <a:lnTo>
                    <a:pt x="820585" y="33820"/>
                  </a:lnTo>
                  <a:lnTo>
                    <a:pt x="824826" y="27520"/>
                  </a:lnTo>
                  <a:lnTo>
                    <a:pt x="826389" y="19812"/>
                  </a:lnTo>
                  <a:close/>
                </a:path>
                <a:path w="8675370" h="3872865">
                  <a:moveTo>
                    <a:pt x="7955661" y="3471672"/>
                  </a:moveTo>
                  <a:lnTo>
                    <a:pt x="7954099" y="3463975"/>
                  </a:lnTo>
                  <a:lnTo>
                    <a:pt x="7949844" y="3457676"/>
                  </a:lnTo>
                  <a:lnTo>
                    <a:pt x="7943545" y="3453422"/>
                  </a:lnTo>
                  <a:lnTo>
                    <a:pt x="7935849" y="3451860"/>
                  </a:lnTo>
                  <a:lnTo>
                    <a:pt x="7928140" y="3453422"/>
                  </a:lnTo>
                  <a:lnTo>
                    <a:pt x="7921841" y="3457676"/>
                  </a:lnTo>
                  <a:lnTo>
                    <a:pt x="7917586" y="3463975"/>
                  </a:lnTo>
                  <a:lnTo>
                    <a:pt x="7916037" y="3471672"/>
                  </a:lnTo>
                  <a:lnTo>
                    <a:pt x="7917586" y="3479381"/>
                  </a:lnTo>
                  <a:lnTo>
                    <a:pt x="7921841" y="3485680"/>
                  </a:lnTo>
                  <a:lnTo>
                    <a:pt x="7928140" y="3489934"/>
                  </a:lnTo>
                  <a:lnTo>
                    <a:pt x="7935849" y="3491484"/>
                  </a:lnTo>
                  <a:lnTo>
                    <a:pt x="7943545" y="3489934"/>
                  </a:lnTo>
                  <a:lnTo>
                    <a:pt x="7949844" y="3485680"/>
                  </a:lnTo>
                  <a:lnTo>
                    <a:pt x="7954099" y="3479381"/>
                  </a:lnTo>
                  <a:lnTo>
                    <a:pt x="7955661" y="3471672"/>
                  </a:lnTo>
                  <a:close/>
                </a:path>
                <a:path w="8675370" h="3872865">
                  <a:moveTo>
                    <a:pt x="8047545" y="2596477"/>
                  </a:moveTo>
                  <a:lnTo>
                    <a:pt x="8045031" y="2589250"/>
                  </a:lnTo>
                  <a:lnTo>
                    <a:pt x="8039989" y="2583497"/>
                  </a:lnTo>
                  <a:lnTo>
                    <a:pt x="8032877" y="2580005"/>
                  </a:lnTo>
                  <a:lnTo>
                    <a:pt x="8025028" y="2579560"/>
                  </a:lnTo>
                  <a:lnTo>
                    <a:pt x="8017840" y="2582075"/>
                  </a:lnTo>
                  <a:lnTo>
                    <a:pt x="8012100" y="2587117"/>
                  </a:lnTo>
                  <a:lnTo>
                    <a:pt x="8008620" y="2594229"/>
                  </a:lnTo>
                  <a:lnTo>
                    <a:pt x="8008137" y="2602166"/>
                  </a:lnTo>
                  <a:lnTo>
                    <a:pt x="8010614" y="2609443"/>
                  </a:lnTo>
                  <a:lnTo>
                    <a:pt x="8015618" y="2615234"/>
                  </a:lnTo>
                  <a:lnTo>
                    <a:pt x="8022717" y="2618740"/>
                  </a:lnTo>
                  <a:lnTo>
                    <a:pt x="8030629" y="2619184"/>
                  </a:lnTo>
                  <a:lnTo>
                    <a:pt x="8037855" y="2616619"/>
                  </a:lnTo>
                  <a:lnTo>
                    <a:pt x="8043608" y="2611526"/>
                  </a:lnTo>
                  <a:lnTo>
                    <a:pt x="8047101" y="2604389"/>
                  </a:lnTo>
                  <a:lnTo>
                    <a:pt x="8047545" y="2596477"/>
                  </a:lnTo>
                  <a:close/>
                </a:path>
                <a:path w="8675370" h="3872865">
                  <a:moveTo>
                    <a:pt x="8148764" y="3850043"/>
                  </a:moveTo>
                  <a:lnTo>
                    <a:pt x="8146250" y="3842816"/>
                  </a:lnTo>
                  <a:lnTo>
                    <a:pt x="8141208" y="3837051"/>
                  </a:lnTo>
                  <a:lnTo>
                    <a:pt x="8134096" y="3833545"/>
                  </a:lnTo>
                  <a:lnTo>
                    <a:pt x="8126184" y="3833101"/>
                  </a:lnTo>
                  <a:lnTo>
                    <a:pt x="8118996" y="3835628"/>
                  </a:lnTo>
                  <a:lnTo>
                    <a:pt x="8113242" y="3840696"/>
                  </a:lnTo>
                  <a:lnTo>
                    <a:pt x="8109712" y="3847820"/>
                  </a:lnTo>
                  <a:lnTo>
                    <a:pt x="8109255" y="3855758"/>
                  </a:lnTo>
                  <a:lnTo>
                    <a:pt x="8111769" y="3862997"/>
                  </a:lnTo>
                  <a:lnTo>
                    <a:pt x="8116811" y="3868763"/>
                  </a:lnTo>
                  <a:lnTo>
                    <a:pt x="8123936" y="3872242"/>
                  </a:lnTo>
                  <a:lnTo>
                    <a:pt x="8131772" y="3872712"/>
                  </a:lnTo>
                  <a:lnTo>
                    <a:pt x="8138985" y="3870172"/>
                  </a:lnTo>
                  <a:lnTo>
                    <a:pt x="8144751" y="3865105"/>
                  </a:lnTo>
                  <a:lnTo>
                    <a:pt x="8148320" y="3857968"/>
                  </a:lnTo>
                  <a:lnTo>
                    <a:pt x="8148764" y="3850043"/>
                  </a:lnTo>
                  <a:close/>
                </a:path>
                <a:path w="8675370" h="3872865">
                  <a:moveTo>
                    <a:pt x="8179689" y="2451862"/>
                  </a:moveTo>
                  <a:lnTo>
                    <a:pt x="8173847" y="2446020"/>
                  </a:lnTo>
                  <a:lnTo>
                    <a:pt x="8159623" y="2446020"/>
                  </a:lnTo>
                  <a:lnTo>
                    <a:pt x="8153781" y="2451862"/>
                  </a:lnTo>
                  <a:lnTo>
                    <a:pt x="8153781" y="2466086"/>
                  </a:lnTo>
                  <a:lnTo>
                    <a:pt x="8159623" y="2471928"/>
                  </a:lnTo>
                  <a:lnTo>
                    <a:pt x="8173847" y="2471928"/>
                  </a:lnTo>
                  <a:lnTo>
                    <a:pt x="8179689" y="2466086"/>
                  </a:lnTo>
                  <a:lnTo>
                    <a:pt x="8179689" y="2451862"/>
                  </a:lnTo>
                  <a:close/>
                </a:path>
                <a:path w="8675370" h="3872865">
                  <a:moveTo>
                    <a:pt x="8229981" y="3154426"/>
                  </a:moveTo>
                  <a:lnTo>
                    <a:pt x="8223885" y="3148584"/>
                  </a:lnTo>
                  <a:lnTo>
                    <a:pt x="8208645" y="3148584"/>
                  </a:lnTo>
                  <a:lnTo>
                    <a:pt x="8202549" y="3154426"/>
                  </a:lnTo>
                  <a:lnTo>
                    <a:pt x="8202549" y="3168650"/>
                  </a:lnTo>
                  <a:lnTo>
                    <a:pt x="8208645" y="3174492"/>
                  </a:lnTo>
                  <a:lnTo>
                    <a:pt x="8223885" y="3174492"/>
                  </a:lnTo>
                  <a:lnTo>
                    <a:pt x="8229981" y="3168650"/>
                  </a:lnTo>
                  <a:lnTo>
                    <a:pt x="8229981" y="3154426"/>
                  </a:lnTo>
                  <a:close/>
                </a:path>
                <a:path w="8675370" h="3872865">
                  <a:moveTo>
                    <a:pt x="8243697" y="2862072"/>
                  </a:moveTo>
                  <a:lnTo>
                    <a:pt x="8237601" y="2855976"/>
                  </a:lnTo>
                  <a:lnTo>
                    <a:pt x="8222361" y="2855976"/>
                  </a:lnTo>
                  <a:lnTo>
                    <a:pt x="8216265" y="2862072"/>
                  </a:lnTo>
                  <a:lnTo>
                    <a:pt x="8216265" y="2877312"/>
                  </a:lnTo>
                  <a:lnTo>
                    <a:pt x="8222361" y="2883408"/>
                  </a:lnTo>
                  <a:lnTo>
                    <a:pt x="8237601" y="2883408"/>
                  </a:lnTo>
                  <a:lnTo>
                    <a:pt x="8243697" y="2877312"/>
                  </a:lnTo>
                  <a:lnTo>
                    <a:pt x="8243697" y="2862072"/>
                  </a:lnTo>
                  <a:close/>
                </a:path>
                <a:path w="8675370" h="3872865">
                  <a:moveTo>
                    <a:pt x="8444865" y="2659380"/>
                  </a:moveTo>
                  <a:lnTo>
                    <a:pt x="8438769" y="2653284"/>
                  </a:lnTo>
                  <a:lnTo>
                    <a:pt x="8423529" y="2653284"/>
                  </a:lnTo>
                  <a:lnTo>
                    <a:pt x="8417433" y="2659380"/>
                  </a:lnTo>
                  <a:lnTo>
                    <a:pt x="8417433" y="2674620"/>
                  </a:lnTo>
                  <a:lnTo>
                    <a:pt x="8423529" y="2680716"/>
                  </a:lnTo>
                  <a:lnTo>
                    <a:pt x="8438769" y="2680716"/>
                  </a:lnTo>
                  <a:lnTo>
                    <a:pt x="8444865" y="2674620"/>
                  </a:lnTo>
                  <a:lnTo>
                    <a:pt x="8444865" y="2659380"/>
                  </a:lnTo>
                  <a:close/>
                </a:path>
                <a:path w="8675370" h="3872865">
                  <a:moveTo>
                    <a:pt x="8585073" y="3090672"/>
                  </a:moveTo>
                  <a:lnTo>
                    <a:pt x="8578977" y="3084576"/>
                  </a:lnTo>
                  <a:lnTo>
                    <a:pt x="8563737" y="3084576"/>
                  </a:lnTo>
                  <a:lnTo>
                    <a:pt x="8557641" y="3090672"/>
                  </a:lnTo>
                  <a:lnTo>
                    <a:pt x="8557641" y="3105912"/>
                  </a:lnTo>
                  <a:lnTo>
                    <a:pt x="8563737" y="3112008"/>
                  </a:lnTo>
                  <a:lnTo>
                    <a:pt x="8578977" y="3112008"/>
                  </a:lnTo>
                  <a:lnTo>
                    <a:pt x="8585073" y="3105912"/>
                  </a:lnTo>
                  <a:lnTo>
                    <a:pt x="8585073" y="3090672"/>
                  </a:lnTo>
                  <a:close/>
                </a:path>
                <a:path w="8675370" h="3872865">
                  <a:moveTo>
                    <a:pt x="8674989" y="3232404"/>
                  </a:moveTo>
                  <a:lnTo>
                    <a:pt x="8668893" y="3226308"/>
                  </a:lnTo>
                  <a:lnTo>
                    <a:pt x="8653653" y="3226308"/>
                  </a:lnTo>
                  <a:lnTo>
                    <a:pt x="8647557" y="3232404"/>
                  </a:lnTo>
                  <a:lnTo>
                    <a:pt x="8647557" y="3247644"/>
                  </a:lnTo>
                  <a:lnTo>
                    <a:pt x="8653653" y="3253740"/>
                  </a:lnTo>
                  <a:lnTo>
                    <a:pt x="8668893" y="3253740"/>
                  </a:lnTo>
                  <a:lnTo>
                    <a:pt x="8674989" y="3247644"/>
                  </a:lnTo>
                  <a:lnTo>
                    <a:pt x="8674989" y="3232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FA65254-0336-1A4A-A838-9D56144B377E}"/>
              </a:ext>
            </a:extLst>
          </p:cNvPr>
          <p:cNvSpPr txBox="1"/>
          <p:nvPr/>
        </p:nvSpPr>
        <p:spPr>
          <a:xfrm>
            <a:off x="456829" y="95387"/>
            <a:ext cx="66800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FFFF00"/>
                </a:solidFill>
                <a:latin typeface="Cooper Black" panose="0208090404030B020404" pitchFamily="18" charset="0"/>
              </a:rPr>
              <a:t>SOLUCION:</a:t>
            </a:r>
            <a:endParaRPr lang="es-ES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2F974D9C-3328-9D05-D827-B62E208CA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560" y="654657"/>
            <a:ext cx="3850587" cy="37980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FBDCB0B8-2E01-904A-2E49-ADA5319B6B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6182" y="654076"/>
            <a:ext cx="3264842" cy="381553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9134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54151" y="0"/>
              <a:ext cx="8689848" cy="4764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60976"/>
              <a:ext cx="9144000" cy="382905"/>
            </a:xfrm>
            <a:custGeom>
              <a:avLst/>
              <a:gdLst/>
              <a:ahLst/>
              <a:cxnLst/>
              <a:rect l="l" t="t" r="r" b="b"/>
              <a:pathLst>
                <a:path w="9144000" h="382904">
                  <a:moveTo>
                    <a:pt x="449211" y="0"/>
                  </a:moveTo>
                  <a:lnTo>
                    <a:pt x="0" y="300523"/>
                  </a:lnTo>
                  <a:lnTo>
                    <a:pt x="539" y="382522"/>
                  </a:lnTo>
                  <a:lnTo>
                    <a:pt x="9144000" y="382522"/>
                  </a:lnTo>
                  <a:lnTo>
                    <a:pt x="9143999" y="2730"/>
                  </a:lnTo>
                  <a:lnTo>
                    <a:pt x="449211" y="0"/>
                  </a:lnTo>
                  <a:close/>
                </a:path>
              </a:pathLst>
            </a:custGeom>
            <a:solidFill>
              <a:srgbClr val="46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0"/>
              <a:ext cx="9143365" cy="5067935"/>
            </a:xfrm>
            <a:custGeom>
              <a:avLst/>
              <a:gdLst/>
              <a:ahLst/>
              <a:cxnLst/>
              <a:rect l="l" t="t" r="r" b="b"/>
              <a:pathLst>
                <a:path w="9143365" h="5067935">
                  <a:moveTo>
                    <a:pt x="7976616" y="4760607"/>
                  </a:moveTo>
                  <a:lnTo>
                    <a:pt x="454152" y="4760607"/>
                  </a:lnTo>
                  <a:lnTo>
                    <a:pt x="454152" y="0"/>
                  </a:lnTo>
                  <a:lnTo>
                    <a:pt x="449580" y="0"/>
                  </a:lnTo>
                  <a:lnTo>
                    <a:pt x="449580" y="4762144"/>
                  </a:lnTo>
                  <a:lnTo>
                    <a:pt x="0" y="5062994"/>
                  </a:lnTo>
                  <a:lnTo>
                    <a:pt x="0" y="5067922"/>
                  </a:lnTo>
                  <a:lnTo>
                    <a:pt x="452412" y="4765167"/>
                  </a:lnTo>
                  <a:lnTo>
                    <a:pt x="7976616" y="4765167"/>
                  </a:lnTo>
                  <a:lnTo>
                    <a:pt x="7976616" y="4760607"/>
                  </a:lnTo>
                  <a:close/>
                </a:path>
                <a:path w="9143365" h="5067935">
                  <a:moveTo>
                    <a:pt x="9143289" y="4760607"/>
                  </a:moveTo>
                  <a:lnTo>
                    <a:pt x="8746185" y="4760607"/>
                  </a:lnTo>
                  <a:lnTo>
                    <a:pt x="8746185" y="4765167"/>
                  </a:lnTo>
                  <a:lnTo>
                    <a:pt x="9143289" y="4765167"/>
                  </a:lnTo>
                  <a:lnTo>
                    <a:pt x="9143289" y="476060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4879" y="0"/>
            <a:ext cx="8792845" cy="5000396"/>
            <a:chOff x="174879" y="0"/>
            <a:chExt cx="8792845" cy="5000396"/>
          </a:xfrm>
        </p:grpSpPr>
        <p:sp>
          <p:nvSpPr>
            <p:cNvPr id="8" name="object 8"/>
            <p:cNvSpPr/>
            <p:nvPr/>
          </p:nvSpPr>
          <p:spPr>
            <a:xfrm>
              <a:off x="8095487" y="0"/>
              <a:ext cx="838200" cy="2517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6615" y="4200207"/>
              <a:ext cx="769620" cy="650875"/>
            </a:xfrm>
            <a:custGeom>
              <a:avLst/>
              <a:gdLst/>
              <a:ahLst/>
              <a:cxnLst/>
              <a:rect l="l" t="t" r="r" b="b"/>
              <a:pathLst>
                <a:path w="769620" h="650875">
                  <a:moveTo>
                    <a:pt x="769569" y="0"/>
                  </a:moveTo>
                  <a:lnTo>
                    <a:pt x="0" y="0"/>
                  </a:lnTo>
                  <a:lnTo>
                    <a:pt x="0" y="650633"/>
                  </a:lnTo>
                  <a:lnTo>
                    <a:pt x="769569" y="650633"/>
                  </a:lnTo>
                  <a:lnTo>
                    <a:pt x="76956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615" y="4200207"/>
              <a:ext cx="769569" cy="6506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3568" y="41973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5410"/>
                  </a:moveTo>
                  <a:lnTo>
                    <a:pt x="768604" y="5410"/>
                  </a:lnTo>
                  <a:lnTo>
                    <a:pt x="768604" y="651268"/>
                  </a:lnTo>
                  <a:lnTo>
                    <a:pt x="774192" y="651268"/>
                  </a:lnTo>
                  <a:lnTo>
                    <a:pt x="774192" y="5410"/>
                  </a:lnTo>
                  <a:close/>
                </a:path>
                <a:path w="774700" h="656589">
                  <a:moveTo>
                    <a:pt x="774192" y="1270"/>
                  </a:moveTo>
                  <a:lnTo>
                    <a:pt x="773696" y="1270"/>
                  </a:lnTo>
                  <a:lnTo>
                    <a:pt x="773696" y="0"/>
                  </a:lnTo>
                  <a:lnTo>
                    <a:pt x="482" y="0"/>
                  </a:lnTo>
                  <a:lnTo>
                    <a:pt x="482" y="127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533" y="655320"/>
                  </a:lnTo>
                  <a:lnTo>
                    <a:pt x="533" y="656590"/>
                  </a:lnTo>
                  <a:lnTo>
                    <a:pt x="773645" y="656590"/>
                  </a:lnTo>
                  <a:lnTo>
                    <a:pt x="773645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334" y="651510"/>
                  </a:lnTo>
                  <a:lnTo>
                    <a:pt x="5334" y="5080"/>
                  </a:lnTo>
                  <a:lnTo>
                    <a:pt x="774192" y="5080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6235" y="4177334"/>
              <a:ext cx="109855" cy="673735"/>
            </a:xfrm>
            <a:custGeom>
              <a:avLst/>
              <a:gdLst/>
              <a:ahLst/>
              <a:cxnLst/>
              <a:rect l="l" t="t" r="r" b="b"/>
              <a:pathLst>
                <a:path w="109854" h="673735">
                  <a:moveTo>
                    <a:pt x="109728" y="0"/>
                  </a:moveTo>
                  <a:lnTo>
                    <a:pt x="0" y="23202"/>
                  </a:lnTo>
                  <a:lnTo>
                    <a:pt x="0" y="673506"/>
                  </a:lnTo>
                  <a:lnTo>
                    <a:pt x="109728" y="640003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3187" y="4174286"/>
              <a:ext cx="116205" cy="680085"/>
            </a:xfrm>
            <a:custGeom>
              <a:avLst/>
              <a:gdLst/>
              <a:ahLst/>
              <a:cxnLst/>
              <a:rect l="l" t="t" r="r" b="b"/>
              <a:pathLst>
                <a:path w="116204" h="680085">
                  <a:moveTo>
                    <a:pt x="114426" y="0"/>
                  </a:moveTo>
                  <a:lnTo>
                    <a:pt x="112521" y="0"/>
                  </a:lnTo>
                  <a:lnTo>
                    <a:pt x="2031" y="23558"/>
                  </a:lnTo>
                  <a:lnTo>
                    <a:pt x="888" y="23837"/>
                  </a:lnTo>
                  <a:lnTo>
                    <a:pt x="0" y="24752"/>
                  </a:lnTo>
                  <a:lnTo>
                    <a:pt x="0" y="677900"/>
                  </a:lnTo>
                  <a:lnTo>
                    <a:pt x="253" y="678751"/>
                  </a:lnTo>
                  <a:lnTo>
                    <a:pt x="888" y="679030"/>
                  </a:lnTo>
                  <a:lnTo>
                    <a:pt x="1523" y="679653"/>
                  </a:lnTo>
                  <a:lnTo>
                    <a:pt x="3555" y="679653"/>
                  </a:lnTo>
                  <a:lnTo>
                    <a:pt x="24776" y="673201"/>
                  </a:lnTo>
                  <a:lnTo>
                    <a:pt x="5333" y="673201"/>
                  </a:lnTo>
                  <a:lnTo>
                    <a:pt x="5333" y="28536"/>
                  </a:lnTo>
                  <a:lnTo>
                    <a:pt x="110235" y="6235"/>
                  </a:lnTo>
                  <a:lnTo>
                    <a:pt x="115823" y="6235"/>
                  </a:lnTo>
                  <a:lnTo>
                    <a:pt x="115823" y="1143"/>
                  </a:lnTo>
                  <a:lnTo>
                    <a:pt x="114426" y="0"/>
                  </a:lnTo>
                  <a:close/>
                </a:path>
                <a:path w="116204" h="680085">
                  <a:moveTo>
                    <a:pt x="115823" y="6235"/>
                  </a:moveTo>
                  <a:lnTo>
                    <a:pt x="110235" y="6235"/>
                  </a:lnTo>
                  <a:lnTo>
                    <a:pt x="110235" y="641438"/>
                  </a:lnTo>
                  <a:lnTo>
                    <a:pt x="5333" y="673201"/>
                  </a:lnTo>
                  <a:lnTo>
                    <a:pt x="24776" y="673201"/>
                  </a:lnTo>
                  <a:lnTo>
                    <a:pt x="113791" y="646137"/>
                  </a:lnTo>
                  <a:lnTo>
                    <a:pt x="114934" y="645845"/>
                  </a:lnTo>
                  <a:lnTo>
                    <a:pt x="115823" y="644664"/>
                  </a:lnTo>
                  <a:lnTo>
                    <a:pt x="115823" y="623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38744" y="4265739"/>
              <a:ext cx="196850" cy="57785"/>
            </a:xfrm>
            <a:custGeom>
              <a:avLst/>
              <a:gdLst/>
              <a:ahLst/>
              <a:cxnLst/>
              <a:rect l="l" t="t" r="r" b="b"/>
              <a:pathLst>
                <a:path w="196850" h="57785">
                  <a:moveTo>
                    <a:pt x="168021" y="0"/>
                  </a:moveTo>
                  <a:lnTo>
                    <a:pt x="28448" y="0"/>
                  </a:lnTo>
                  <a:lnTo>
                    <a:pt x="17466" y="2264"/>
                  </a:lnTo>
                  <a:lnTo>
                    <a:pt x="8413" y="8432"/>
                  </a:lnTo>
                  <a:lnTo>
                    <a:pt x="2266" y="17562"/>
                  </a:lnTo>
                  <a:lnTo>
                    <a:pt x="0" y="28714"/>
                  </a:lnTo>
                  <a:lnTo>
                    <a:pt x="2266" y="40072"/>
                  </a:lnTo>
                  <a:lnTo>
                    <a:pt x="8413" y="49307"/>
                  </a:lnTo>
                  <a:lnTo>
                    <a:pt x="17466" y="55514"/>
                  </a:lnTo>
                  <a:lnTo>
                    <a:pt x="29463" y="57785"/>
                  </a:lnTo>
                  <a:lnTo>
                    <a:pt x="168021" y="57785"/>
                  </a:lnTo>
                  <a:lnTo>
                    <a:pt x="179022" y="55523"/>
                  </a:lnTo>
                  <a:lnTo>
                    <a:pt x="188023" y="49331"/>
                  </a:lnTo>
                  <a:lnTo>
                    <a:pt x="194167" y="40098"/>
                  </a:lnTo>
                  <a:lnTo>
                    <a:pt x="196596" y="28714"/>
                  </a:lnTo>
                  <a:lnTo>
                    <a:pt x="194327" y="17536"/>
                  </a:lnTo>
                  <a:lnTo>
                    <a:pt x="188166" y="8408"/>
                  </a:lnTo>
                  <a:lnTo>
                    <a:pt x="179075" y="2256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5696" y="4264152"/>
              <a:ext cx="201295" cy="60960"/>
            </a:xfrm>
            <a:custGeom>
              <a:avLst/>
              <a:gdLst/>
              <a:ahLst/>
              <a:cxnLst/>
              <a:rect l="l" t="t" r="r" b="b"/>
              <a:pathLst>
                <a:path w="201295" h="60960">
                  <a:moveTo>
                    <a:pt x="169925" y="0"/>
                  </a:moveTo>
                  <a:lnTo>
                    <a:pt x="31242" y="0"/>
                  </a:lnTo>
                  <a:lnTo>
                    <a:pt x="19127" y="2376"/>
                  </a:lnTo>
                  <a:lnTo>
                    <a:pt x="9191" y="8874"/>
                  </a:lnTo>
                  <a:lnTo>
                    <a:pt x="2470" y="18548"/>
                  </a:lnTo>
                  <a:lnTo>
                    <a:pt x="0" y="30454"/>
                  </a:lnTo>
                  <a:lnTo>
                    <a:pt x="2470" y="42389"/>
                  </a:lnTo>
                  <a:lnTo>
                    <a:pt x="9191" y="52079"/>
                  </a:lnTo>
                  <a:lnTo>
                    <a:pt x="19127" y="58583"/>
                  </a:lnTo>
                  <a:lnTo>
                    <a:pt x="31242" y="60960"/>
                  </a:lnTo>
                  <a:lnTo>
                    <a:pt x="169925" y="60960"/>
                  </a:lnTo>
                  <a:lnTo>
                    <a:pt x="182040" y="58583"/>
                  </a:lnTo>
                  <a:lnTo>
                    <a:pt x="186364" y="55753"/>
                  </a:lnTo>
                  <a:lnTo>
                    <a:pt x="31242" y="55753"/>
                  </a:lnTo>
                  <a:lnTo>
                    <a:pt x="21286" y="53789"/>
                  </a:lnTo>
                  <a:lnTo>
                    <a:pt x="13128" y="48436"/>
                  </a:lnTo>
                  <a:lnTo>
                    <a:pt x="7614" y="40499"/>
                  </a:lnTo>
                  <a:lnTo>
                    <a:pt x="5587" y="30784"/>
                  </a:lnTo>
                  <a:lnTo>
                    <a:pt x="7614" y="20874"/>
                  </a:lnTo>
                  <a:lnTo>
                    <a:pt x="13128" y="12839"/>
                  </a:lnTo>
                  <a:lnTo>
                    <a:pt x="21286" y="7453"/>
                  </a:lnTo>
                  <a:lnTo>
                    <a:pt x="31242" y="5486"/>
                  </a:lnTo>
                  <a:lnTo>
                    <a:pt x="186796" y="5486"/>
                  </a:lnTo>
                  <a:lnTo>
                    <a:pt x="182040" y="2376"/>
                  </a:lnTo>
                  <a:lnTo>
                    <a:pt x="169925" y="0"/>
                  </a:lnTo>
                  <a:close/>
                </a:path>
                <a:path w="201295" h="60960">
                  <a:moveTo>
                    <a:pt x="186796" y="5486"/>
                  </a:moveTo>
                  <a:lnTo>
                    <a:pt x="169925" y="5486"/>
                  </a:lnTo>
                  <a:lnTo>
                    <a:pt x="179935" y="7453"/>
                  </a:lnTo>
                  <a:lnTo>
                    <a:pt x="188087" y="12839"/>
                  </a:lnTo>
                  <a:lnTo>
                    <a:pt x="193571" y="20874"/>
                  </a:lnTo>
                  <a:lnTo>
                    <a:pt x="195579" y="30784"/>
                  </a:lnTo>
                  <a:lnTo>
                    <a:pt x="193571" y="40499"/>
                  </a:lnTo>
                  <a:lnTo>
                    <a:pt x="188086" y="48436"/>
                  </a:lnTo>
                  <a:lnTo>
                    <a:pt x="179935" y="53789"/>
                  </a:lnTo>
                  <a:lnTo>
                    <a:pt x="169925" y="55753"/>
                  </a:lnTo>
                  <a:lnTo>
                    <a:pt x="186364" y="55753"/>
                  </a:lnTo>
                  <a:lnTo>
                    <a:pt x="191976" y="52079"/>
                  </a:lnTo>
                  <a:lnTo>
                    <a:pt x="198697" y="42389"/>
                  </a:lnTo>
                  <a:lnTo>
                    <a:pt x="201168" y="30454"/>
                  </a:lnTo>
                  <a:lnTo>
                    <a:pt x="198697" y="18548"/>
                  </a:lnTo>
                  <a:lnTo>
                    <a:pt x="191976" y="8874"/>
                  </a:lnTo>
                  <a:lnTo>
                    <a:pt x="186796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6615" y="4175810"/>
              <a:ext cx="879475" cy="24765"/>
            </a:xfrm>
            <a:custGeom>
              <a:avLst/>
              <a:gdLst/>
              <a:ahLst/>
              <a:cxnLst/>
              <a:rect l="l" t="t" r="r" b="b"/>
              <a:pathLst>
                <a:path w="879475" h="24764">
                  <a:moveTo>
                    <a:pt x="879348" y="0"/>
                  </a:moveTo>
                  <a:lnTo>
                    <a:pt x="110489" y="0"/>
                  </a:lnTo>
                  <a:lnTo>
                    <a:pt x="0" y="24333"/>
                  </a:lnTo>
                  <a:lnTo>
                    <a:pt x="768984" y="24333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2044" y="4172762"/>
              <a:ext cx="887094" cy="30480"/>
            </a:xfrm>
            <a:custGeom>
              <a:avLst/>
              <a:gdLst/>
              <a:ahLst/>
              <a:cxnLst/>
              <a:rect l="l" t="t" r="r" b="b"/>
              <a:pathLst>
                <a:path w="887095" h="30479">
                  <a:moveTo>
                    <a:pt x="885444" y="0"/>
                  </a:moveTo>
                  <a:lnTo>
                    <a:pt x="113791" y="0"/>
                  </a:lnTo>
                  <a:lnTo>
                    <a:pt x="3175" y="25031"/>
                  </a:lnTo>
                  <a:lnTo>
                    <a:pt x="0" y="25603"/>
                  </a:lnTo>
                  <a:lnTo>
                    <a:pt x="634" y="30429"/>
                  </a:lnTo>
                  <a:lnTo>
                    <a:pt x="774064" y="30429"/>
                  </a:lnTo>
                  <a:lnTo>
                    <a:pt x="799506" y="24752"/>
                  </a:lnTo>
                  <a:lnTo>
                    <a:pt x="28828" y="24752"/>
                  </a:lnTo>
                  <a:lnTo>
                    <a:pt x="114680" y="5689"/>
                  </a:lnTo>
                  <a:lnTo>
                    <a:pt x="884935" y="5689"/>
                  </a:lnTo>
                  <a:lnTo>
                    <a:pt x="886078" y="5346"/>
                  </a:lnTo>
                  <a:lnTo>
                    <a:pt x="886967" y="3848"/>
                  </a:lnTo>
                  <a:lnTo>
                    <a:pt x="886967" y="2362"/>
                  </a:lnTo>
                  <a:lnTo>
                    <a:pt x="886713" y="1206"/>
                  </a:lnTo>
                  <a:lnTo>
                    <a:pt x="885444" y="0"/>
                  </a:lnTo>
                  <a:close/>
                </a:path>
                <a:path w="887095" h="30479">
                  <a:moveTo>
                    <a:pt x="884935" y="5689"/>
                  </a:moveTo>
                  <a:lnTo>
                    <a:pt x="859027" y="5689"/>
                  </a:lnTo>
                  <a:lnTo>
                    <a:pt x="773302" y="24752"/>
                  </a:lnTo>
                  <a:lnTo>
                    <a:pt x="799506" y="24752"/>
                  </a:lnTo>
                  <a:lnTo>
                    <a:pt x="884935" y="568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84820" y="4177334"/>
              <a:ext cx="771525" cy="673735"/>
            </a:xfrm>
            <a:custGeom>
              <a:avLst/>
              <a:gdLst/>
              <a:ahLst/>
              <a:cxnLst/>
              <a:rect l="l" t="t" r="r" b="b"/>
              <a:pathLst>
                <a:path w="771525" h="673735">
                  <a:moveTo>
                    <a:pt x="771144" y="0"/>
                  </a:moveTo>
                  <a:lnTo>
                    <a:pt x="660653" y="23202"/>
                  </a:lnTo>
                  <a:lnTo>
                    <a:pt x="660653" y="50190"/>
                  </a:lnTo>
                  <a:lnTo>
                    <a:pt x="0" y="18503"/>
                  </a:lnTo>
                  <a:lnTo>
                    <a:pt x="123698" y="146253"/>
                  </a:lnTo>
                  <a:lnTo>
                    <a:pt x="660653" y="207924"/>
                  </a:lnTo>
                  <a:lnTo>
                    <a:pt x="660653" y="673506"/>
                  </a:lnTo>
                  <a:lnTo>
                    <a:pt x="771144" y="640003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3880" y="3313176"/>
              <a:ext cx="607060" cy="742315"/>
            </a:xfrm>
            <a:custGeom>
              <a:avLst/>
              <a:gdLst/>
              <a:ahLst/>
              <a:cxnLst/>
              <a:rect l="l" t="t" r="r" b="b"/>
              <a:pathLst>
                <a:path w="607059" h="742314">
                  <a:moveTo>
                    <a:pt x="387730" y="0"/>
                  </a:moveTo>
                  <a:lnTo>
                    <a:pt x="0" y="163194"/>
                  </a:lnTo>
                  <a:lnTo>
                    <a:pt x="218821" y="742188"/>
                  </a:lnTo>
                  <a:lnTo>
                    <a:pt x="606551" y="578929"/>
                  </a:lnTo>
                  <a:lnTo>
                    <a:pt x="38773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0832" y="3310128"/>
              <a:ext cx="612775" cy="748665"/>
            </a:xfrm>
            <a:custGeom>
              <a:avLst/>
              <a:gdLst/>
              <a:ahLst/>
              <a:cxnLst/>
              <a:rect l="l" t="t" r="r" b="b"/>
              <a:pathLst>
                <a:path w="612775" h="748664">
                  <a:moveTo>
                    <a:pt x="391541" y="0"/>
                  </a:moveTo>
                  <a:lnTo>
                    <a:pt x="389890" y="0"/>
                  </a:lnTo>
                  <a:lnTo>
                    <a:pt x="389509" y="127"/>
                  </a:lnTo>
                  <a:lnTo>
                    <a:pt x="2032" y="163830"/>
                  </a:lnTo>
                  <a:lnTo>
                    <a:pt x="889" y="164338"/>
                  </a:lnTo>
                  <a:lnTo>
                    <a:pt x="0" y="166116"/>
                  </a:lnTo>
                  <a:lnTo>
                    <a:pt x="731" y="167894"/>
                  </a:lnTo>
                  <a:lnTo>
                    <a:pt x="219583" y="746467"/>
                  </a:lnTo>
                  <a:lnTo>
                    <a:pt x="219583" y="747382"/>
                  </a:lnTo>
                  <a:lnTo>
                    <a:pt x="220218" y="747941"/>
                  </a:lnTo>
                  <a:lnTo>
                    <a:pt x="221107" y="748284"/>
                  </a:lnTo>
                  <a:lnTo>
                    <a:pt x="222758" y="748284"/>
                  </a:lnTo>
                  <a:lnTo>
                    <a:pt x="223139" y="747941"/>
                  </a:lnTo>
                  <a:lnTo>
                    <a:pt x="236959" y="742111"/>
                  </a:lnTo>
                  <a:lnTo>
                    <a:pt x="223647" y="742111"/>
                  </a:lnTo>
                  <a:lnTo>
                    <a:pt x="6731" y="167894"/>
                  </a:lnTo>
                  <a:lnTo>
                    <a:pt x="388874" y="6731"/>
                  </a:lnTo>
                  <a:lnTo>
                    <a:pt x="394839" y="6731"/>
                  </a:lnTo>
                  <a:lnTo>
                    <a:pt x="393065" y="2032"/>
                  </a:lnTo>
                  <a:lnTo>
                    <a:pt x="392557" y="762"/>
                  </a:lnTo>
                  <a:lnTo>
                    <a:pt x="391541" y="0"/>
                  </a:lnTo>
                  <a:close/>
                </a:path>
                <a:path w="612775" h="748664">
                  <a:moveTo>
                    <a:pt x="394839" y="6731"/>
                  </a:moveTo>
                  <a:lnTo>
                    <a:pt x="388874" y="6731"/>
                  </a:lnTo>
                  <a:lnTo>
                    <a:pt x="605917" y="580542"/>
                  </a:lnTo>
                  <a:lnTo>
                    <a:pt x="223647" y="742111"/>
                  </a:lnTo>
                  <a:lnTo>
                    <a:pt x="236959" y="742111"/>
                  </a:lnTo>
                  <a:lnTo>
                    <a:pt x="610235" y="584669"/>
                  </a:lnTo>
                  <a:lnTo>
                    <a:pt x="611759" y="584047"/>
                  </a:lnTo>
                  <a:lnTo>
                    <a:pt x="612648" y="582295"/>
                  </a:lnTo>
                  <a:lnTo>
                    <a:pt x="611759" y="581164"/>
                  </a:lnTo>
                  <a:lnTo>
                    <a:pt x="394839" y="673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01227" y="3320796"/>
              <a:ext cx="492759" cy="646430"/>
            </a:xfrm>
            <a:custGeom>
              <a:avLst/>
              <a:gdLst/>
              <a:ahLst/>
              <a:cxnLst/>
              <a:rect l="l" t="t" r="r" b="b"/>
              <a:pathLst>
                <a:path w="492759" h="646429">
                  <a:moveTo>
                    <a:pt x="442849" y="0"/>
                  </a:moveTo>
                  <a:lnTo>
                    <a:pt x="0" y="26542"/>
                  </a:lnTo>
                  <a:lnTo>
                    <a:pt x="49402" y="646175"/>
                  </a:lnTo>
                  <a:lnTo>
                    <a:pt x="492251" y="619658"/>
                  </a:lnTo>
                  <a:lnTo>
                    <a:pt x="44284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8180" y="3317747"/>
              <a:ext cx="498475" cy="652780"/>
            </a:xfrm>
            <a:custGeom>
              <a:avLst/>
              <a:gdLst/>
              <a:ahLst/>
              <a:cxnLst/>
              <a:rect l="l" t="t" r="r" b="b"/>
              <a:pathLst>
                <a:path w="498475" h="652779">
                  <a:moveTo>
                    <a:pt x="447167" y="0"/>
                  </a:moveTo>
                  <a:lnTo>
                    <a:pt x="445643" y="0"/>
                  </a:lnTo>
                  <a:lnTo>
                    <a:pt x="2667" y="26796"/>
                  </a:lnTo>
                  <a:lnTo>
                    <a:pt x="2031" y="26796"/>
                  </a:lnTo>
                  <a:lnTo>
                    <a:pt x="1143" y="27050"/>
                  </a:lnTo>
                  <a:lnTo>
                    <a:pt x="889" y="27685"/>
                  </a:lnTo>
                  <a:lnTo>
                    <a:pt x="253" y="28320"/>
                  </a:lnTo>
                  <a:lnTo>
                    <a:pt x="0" y="28828"/>
                  </a:lnTo>
                  <a:lnTo>
                    <a:pt x="0" y="29718"/>
                  </a:lnTo>
                  <a:lnTo>
                    <a:pt x="49656" y="649604"/>
                  </a:lnTo>
                  <a:lnTo>
                    <a:pt x="49656" y="651078"/>
                  </a:lnTo>
                  <a:lnTo>
                    <a:pt x="50926" y="652271"/>
                  </a:lnTo>
                  <a:lnTo>
                    <a:pt x="52577" y="652271"/>
                  </a:lnTo>
                  <a:lnTo>
                    <a:pt x="150018" y="646379"/>
                  </a:lnTo>
                  <a:lnTo>
                    <a:pt x="54737" y="646379"/>
                  </a:lnTo>
                  <a:lnTo>
                    <a:pt x="5842" y="32131"/>
                  </a:lnTo>
                  <a:lnTo>
                    <a:pt x="443356" y="5587"/>
                  </a:lnTo>
                  <a:lnTo>
                    <a:pt x="448798" y="5587"/>
                  </a:lnTo>
                  <a:lnTo>
                    <a:pt x="448564" y="2666"/>
                  </a:lnTo>
                  <a:lnTo>
                    <a:pt x="448564" y="1143"/>
                  </a:lnTo>
                  <a:lnTo>
                    <a:pt x="447167" y="0"/>
                  </a:lnTo>
                  <a:close/>
                </a:path>
                <a:path w="498475" h="652779">
                  <a:moveTo>
                    <a:pt x="448798" y="5587"/>
                  </a:moveTo>
                  <a:lnTo>
                    <a:pt x="443356" y="5587"/>
                  </a:lnTo>
                  <a:lnTo>
                    <a:pt x="492505" y="620204"/>
                  </a:lnTo>
                  <a:lnTo>
                    <a:pt x="54737" y="646379"/>
                  </a:lnTo>
                  <a:lnTo>
                    <a:pt x="150018" y="646379"/>
                  </a:lnTo>
                  <a:lnTo>
                    <a:pt x="495680" y="625474"/>
                  </a:lnTo>
                  <a:lnTo>
                    <a:pt x="496189" y="625474"/>
                  </a:lnTo>
                  <a:lnTo>
                    <a:pt x="497204" y="625182"/>
                  </a:lnTo>
                  <a:lnTo>
                    <a:pt x="497459" y="624560"/>
                  </a:lnTo>
                  <a:lnTo>
                    <a:pt x="498094" y="624001"/>
                  </a:lnTo>
                  <a:lnTo>
                    <a:pt x="498348" y="623150"/>
                  </a:lnTo>
                  <a:lnTo>
                    <a:pt x="498348" y="622528"/>
                  </a:lnTo>
                  <a:lnTo>
                    <a:pt x="448798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68284" y="3253740"/>
              <a:ext cx="527685" cy="685800"/>
            </a:xfrm>
            <a:custGeom>
              <a:avLst/>
              <a:gdLst/>
              <a:ahLst/>
              <a:cxnLst/>
              <a:rect l="l" t="t" r="r" b="b"/>
              <a:pathLst>
                <a:path w="527684" h="685800">
                  <a:moveTo>
                    <a:pt x="143891" y="0"/>
                  </a:moveTo>
                  <a:lnTo>
                    <a:pt x="0" y="604901"/>
                  </a:lnTo>
                  <a:lnTo>
                    <a:pt x="383413" y="685749"/>
                  </a:lnTo>
                  <a:lnTo>
                    <a:pt x="527304" y="80899"/>
                  </a:lnTo>
                  <a:lnTo>
                    <a:pt x="14389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5235" y="3252215"/>
              <a:ext cx="533400" cy="690880"/>
            </a:xfrm>
            <a:custGeom>
              <a:avLst/>
              <a:gdLst/>
              <a:ahLst/>
              <a:cxnLst/>
              <a:rect l="l" t="t" r="r" b="b"/>
              <a:pathLst>
                <a:path w="533400" h="690879">
                  <a:moveTo>
                    <a:pt x="146939" y="0"/>
                  </a:moveTo>
                  <a:lnTo>
                    <a:pt x="145542" y="0"/>
                  </a:lnTo>
                  <a:lnTo>
                    <a:pt x="144525" y="1015"/>
                  </a:lnTo>
                  <a:lnTo>
                    <a:pt x="144272" y="2285"/>
                  </a:lnTo>
                  <a:lnTo>
                    <a:pt x="254" y="606043"/>
                  </a:lnTo>
                  <a:lnTo>
                    <a:pt x="0" y="606932"/>
                  </a:lnTo>
                  <a:lnTo>
                    <a:pt x="0" y="607567"/>
                  </a:lnTo>
                  <a:lnTo>
                    <a:pt x="635" y="608456"/>
                  </a:lnTo>
                  <a:lnTo>
                    <a:pt x="889" y="608964"/>
                  </a:lnTo>
                  <a:lnTo>
                    <a:pt x="1524" y="609345"/>
                  </a:lnTo>
                  <a:lnTo>
                    <a:pt x="2413" y="609599"/>
                  </a:lnTo>
                  <a:lnTo>
                    <a:pt x="385825" y="690321"/>
                  </a:lnTo>
                  <a:lnTo>
                    <a:pt x="387731" y="690321"/>
                  </a:lnTo>
                  <a:lnTo>
                    <a:pt x="388747" y="689406"/>
                  </a:lnTo>
                  <a:lnTo>
                    <a:pt x="389128" y="688276"/>
                  </a:lnTo>
                  <a:lnTo>
                    <a:pt x="390111" y="684148"/>
                  </a:lnTo>
                  <a:lnTo>
                    <a:pt x="384429" y="684148"/>
                  </a:lnTo>
                  <a:lnTo>
                    <a:pt x="6096" y="604646"/>
                  </a:lnTo>
                  <a:lnTo>
                    <a:pt x="148971" y="5714"/>
                  </a:lnTo>
                  <a:lnTo>
                    <a:pt x="174099" y="5714"/>
                  </a:lnTo>
                  <a:lnTo>
                    <a:pt x="147574" y="126"/>
                  </a:lnTo>
                  <a:lnTo>
                    <a:pt x="147193" y="126"/>
                  </a:lnTo>
                  <a:lnTo>
                    <a:pt x="146939" y="0"/>
                  </a:lnTo>
                  <a:close/>
                </a:path>
                <a:path w="533400" h="690879">
                  <a:moveTo>
                    <a:pt x="174099" y="5714"/>
                  </a:moveTo>
                  <a:lnTo>
                    <a:pt x="148971" y="5714"/>
                  </a:lnTo>
                  <a:lnTo>
                    <a:pt x="527558" y="85597"/>
                  </a:lnTo>
                  <a:lnTo>
                    <a:pt x="384429" y="684148"/>
                  </a:lnTo>
                  <a:lnTo>
                    <a:pt x="390111" y="684148"/>
                  </a:lnTo>
                  <a:lnTo>
                    <a:pt x="533146" y="84073"/>
                  </a:lnTo>
                  <a:lnTo>
                    <a:pt x="533400" y="83311"/>
                  </a:lnTo>
                  <a:lnTo>
                    <a:pt x="533400" y="82676"/>
                  </a:lnTo>
                  <a:lnTo>
                    <a:pt x="532892" y="82041"/>
                  </a:lnTo>
                  <a:lnTo>
                    <a:pt x="532511" y="81152"/>
                  </a:lnTo>
                  <a:lnTo>
                    <a:pt x="531876" y="80898"/>
                  </a:lnTo>
                  <a:lnTo>
                    <a:pt x="530987" y="80898"/>
                  </a:lnTo>
                  <a:lnTo>
                    <a:pt x="174099" y="571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6280" y="3454908"/>
              <a:ext cx="585470" cy="466725"/>
            </a:xfrm>
            <a:custGeom>
              <a:avLst/>
              <a:gdLst/>
              <a:ahLst/>
              <a:cxnLst/>
              <a:rect l="l" t="t" r="r" b="b"/>
              <a:pathLst>
                <a:path w="585470" h="466725">
                  <a:moveTo>
                    <a:pt x="84074" y="0"/>
                  </a:moveTo>
                  <a:lnTo>
                    <a:pt x="0" y="319405"/>
                  </a:lnTo>
                  <a:lnTo>
                    <a:pt x="500888" y="466344"/>
                  </a:lnTo>
                  <a:lnTo>
                    <a:pt x="585216" y="146939"/>
                  </a:lnTo>
                  <a:lnTo>
                    <a:pt x="8407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33232" y="3453384"/>
              <a:ext cx="591820" cy="471170"/>
            </a:xfrm>
            <a:custGeom>
              <a:avLst/>
              <a:gdLst/>
              <a:ahLst/>
              <a:cxnLst/>
              <a:rect l="l" t="t" r="r" b="b"/>
              <a:pathLst>
                <a:path w="591820" h="471170">
                  <a:moveTo>
                    <a:pt x="88265" y="0"/>
                  </a:moveTo>
                  <a:lnTo>
                    <a:pt x="86741" y="0"/>
                  </a:lnTo>
                  <a:lnTo>
                    <a:pt x="85851" y="381"/>
                  </a:lnTo>
                  <a:lnTo>
                    <a:pt x="85344" y="635"/>
                  </a:lnTo>
                  <a:lnTo>
                    <a:pt x="84963" y="1143"/>
                  </a:lnTo>
                  <a:lnTo>
                    <a:pt x="84709" y="2032"/>
                  </a:lnTo>
                  <a:lnTo>
                    <a:pt x="508" y="320675"/>
                  </a:lnTo>
                  <a:lnTo>
                    <a:pt x="0" y="322072"/>
                  </a:lnTo>
                  <a:lnTo>
                    <a:pt x="889" y="323596"/>
                  </a:lnTo>
                  <a:lnTo>
                    <a:pt x="2413" y="324104"/>
                  </a:lnTo>
                  <a:lnTo>
                    <a:pt x="503682" y="470916"/>
                  </a:lnTo>
                  <a:lnTo>
                    <a:pt x="504825" y="470916"/>
                  </a:lnTo>
                  <a:lnTo>
                    <a:pt x="505078" y="470636"/>
                  </a:lnTo>
                  <a:lnTo>
                    <a:pt x="505460" y="470293"/>
                  </a:lnTo>
                  <a:lnTo>
                    <a:pt x="505968" y="470014"/>
                  </a:lnTo>
                  <a:lnTo>
                    <a:pt x="506602" y="469442"/>
                  </a:lnTo>
                  <a:lnTo>
                    <a:pt x="506984" y="468820"/>
                  </a:lnTo>
                  <a:lnTo>
                    <a:pt x="508054" y="464756"/>
                  </a:lnTo>
                  <a:lnTo>
                    <a:pt x="502539" y="464756"/>
                  </a:lnTo>
                  <a:lnTo>
                    <a:pt x="6476" y="319405"/>
                  </a:lnTo>
                  <a:lnTo>
                    <a:pt x="89408" y="6223"/>
                  </a:lnTo>
                  <a:lnTo>
                    <a:pt x="109496" y="6223"/>
                  </a:lnTo>
                  <a:lnTo>
                    <a:pt x="88265" y="0"/>
                  </a:lnTo>
                  <a:close/>
                </a:path>
                <a:path w="591820" h="471170">
                  <a:moveTo>
                    <a:pt x="109496" y="6223"/>
                  </a:moveTo>
                  <a:lnTo>
                    <a:pt x="89408" y="6223"/>
                  </a:lnTo>
                  <a:lnTo>
                    <a:pt x="585089" y="151257"/>
                  </a:lnTo>
                  <a:lnTo>
                    <a:pt x="502539" y="464756"/>
                  </a:lnTo>
                  <a:lnTo>
                    <a:pt x="508054" y="464756"/>
                  </a:lnTo>
                  <a:lnTo>
                    <a:pt x="591312" y="148590"/>
                  </a:lnTo>
                  <a:lnTo>
                    <a:pt x="590676" y="147066"/>
                  </a:lnTo>
                  <a:lnTo>
                    <a:pt x="589152" y="146812"/>
                  </a:lnTo>
                  <a:lnTo>
                    <a:pt x="109496" y="622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94547" y="3578352"/>
              <a:ext cx="771525" cy="650875"/>
            </a:xfrm>
            <a:custGeom>
              <a:avLst/>
              <a:gdLst/>
              <a:ahLst/>
              <a:cxnLst/>
              <a:rect l="l" t="t" r="r" b="b"/>
              <a:pathLst>
                <a:path w="771525" h="650875">
                  <a:moveTo>
                    <a:pt x="771093" y="0"/>
                  </a:moveTo>
                  <a:lnTo>
                    <a:pt x="0" y="0"/>
                  </a:lnTo>
                  <a:lnTo>
                    <a:pt x="0" y="650697"/>
                  </a:lnTo>
                  <a:lnTo>
                    <a:pt x="771093" y="650697"/>
                  </a:lnTo>
                  <a:lnTo>
                    <a:pt x="77109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4547" y="3578352"/>
              <a:ext cx="771093" cy="650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93024" y="35750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1270"/>
                  </a:moveTo>
                  <a:lnTo>
                    <a:pt x="773430" y="1270"/>
                  </a:lnTo>
                  <a:lnTo>
                    <a:pt x="773430" y="0"/>
                  </a:ln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292" y="655320"/>
                  </a:lnTo>
                  <a:lnTo>
                    <a:pt x="292" y="656590"/>
                  </a:lnTo>
                  <a:lnTo>
                    <a:pt x="773887" y="656590"/>
                  </a:lnTo>
                  <a:lnTo>
                    <a:pt x="773887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588" y="651510"/>
                  </a:lnTo>
                  <a:lnTo>
                    <a:pt x="5588" y="6350"/>
                  </a:lnTo>
                  <a:lnTo>
                    <a:pt x="768604" y="6350"/>
                  </a:lnTo>
                  <a:lnTo>
                    <a:pt x="768604" y="651484"/>
                  </a:lnTo>
                  <a:lnTo>
                    <a:pt x="774192" y="651484"/>
                  </a:lnTo>
                  <a:lnTo>
                    <a:pt x="774192" y="6350"/>
                  </a:lnTo>
                  <a:lnTo>
                    <a:pt x="774192" y="5842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84820" y="3578352"/>
              <a:ext cx="111760" cy="650875"/>
            </a:xfrm>
            <a:custGeom>
              <a:avLst/>
              <a:gdLst/>
              <a:ahLst/>
              <a:cxnLst/>
              <a:rect l="l" t="t" r="r" b="b"/>
              <a:pathLst>
                <a:path w="111759" h="650875">
                  <a:moveTo>
                    <a:pt x="111251" y="0"/>
                  </a:moveTo>
                  <a:lnTo>
                    <a:pt x="0" y="4953"/>
                  </a:lnTo>
                  <a:lnTo>
                    <a:pt x="0" y="617512"/>
                  </a:lnTo>
                  <a:lnTo>
                    <a:pt x="111251" y="650697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81772" y="3575303"/>
              <a:ext cx="116205" cy="657225"/>
            </a:xfrm>
            <a:custGeom>
              <a:avLst/>
              <a:gdLst/>
              <a:ahLst/>
              <a:cxnLst/>
              <a:rect l="l" t="t" r="r" b="b"/>
              <a:pathLst>
                <a:path w="116204" h="657225">
                  <a:moveTo>
                    <a:pt x="114300" y="0"/>
                  </a:moveTo>
                  <a:lnTo>
                    <a:pt x="112902" y="0"/>
                  </a:lnTo>
                  <a:lnTo>
                    <a:pt x="2667" y="5080"/>
                  </a:lnTo>
                  <a:lnTo>
                    <a:pt x="1143" y="5080"/>
                  </a:lnTo>
                  <a:lnTo>
                    <a:pt x="0" y="6223"/>
                  </a:lnTo>
                  <a:lnTo>
                    <a:pt x="0" y="621779"/>
                  </a:lnTo>
                  <a:lnTo>
                    <a:pt x="507" y="622960"/>
                  </a:lnTo>
                  <a:lnTo>
                    <a:pt x="1777" y="623252"/>
                  </a:lnTo>
                  <a:lnTo>
                    <a:pt x="112268" y="656793"/>
                  </a:lnTo>
                  <a:lnTo>
                    <a:pt x="114680" y="656793"/>
                  </a:lnTo>
                  <a:lnTo>
                    <a:pt x="115824" y="655320"/>
                  </a:lnTo>
                  <a:lnTo>
                    <a:pt x="115824" y="650328"/>
                  </a:lnTo>
                  <a:lnTo>
                    <a:pt x="110235" y="650328"/>
                  </a:lnTo>
                  <a:lnTo>
                    <a:pt x="5587" y="618540"/>
                  </a:lnTo>
                  <a:lnTo>
                    <a:pt x="5587" y="10541"/>
                  </a:lnTo>
                  <a:lnTo>
                    <a:pt x="110235" y="5588"/>
                  </a:lnTo>
                  <a:lnTo>
                    <a:pt x="115824" y="5588"/>
                  </a:lnTo>
                  <a:lnTo>
                    <a:pt x="115824" y="1143"/>
                  </a:lnTo>
                  <a:lnTo>
                    <a:pt x="114300" y="0"/>
                  </a:lnTo>
                  <a:close/>
                </a:path>
                <a:path w="116204" h="657225">
                  <a:moveTo>
                    <a:pt x="115824" y="5588"/>
                  </a:moveTo>
                  <a:lnTo>
                    <a:pt x="110235" y="5588"/>
                  </a:lnTo>
                  <a:lnTo>
                    <a:pt x="110235" y="650328"/>
                  </a:lnTo>
                  <a:lnTo>
                    <a:pt x="115824" y="650328"/>
                  </a:lnTo>
                  <a:lnTo>
                    <a:pt x="115824" y="558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06968" y="3643884"/>
              <a:ext cx="200025" cy="58419"/>
            </a:xfrm>
            <a:custGeom>
              <a:avLst/>
              <a:gdLst/>
              <a:ahLst/>
              <a:cxnLst/>
              <a:rect l="l" t="t" r="r" b="b"/>
              <a:pathLst>
                <a:path w="200025" h="58420">
                  <a:moveTo>
                    <a:pt x="171196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71196" y="57911"/>
                  </a:lnTo>
                  <a:lnTo>
                    <a:pt x="182177" y="55602"/>
                  </a:lnTo>
                  <a:lnTo>
                    <a:pt x="191230" y="49339"/>
                  </a:lnTo>
                  <a:lnTo>
                    <a:pt x="197377" y="40124"/>
                  </a:lnTo>
                  <a:lnTo>
                    <a:pt x="199643" y="28955"/>
                  </a:lnTo>
                  <a:lnTo>
                    <a:pt x="197377" y="17627"/>
                  </a:lnTo>
                  <a:lnTo>
                    <a:pt x="191230" y="8429"/>
                  </a:lnTo>
                  <a:lnTo>
                    <a:pt x="182177" y="2256"/>
                  </a:lnTo>
                  <a:lnTo>
                    <a:pt x="1711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03920" y="3640835"/>
              <a:ext cx="205740" cy="62865"/>
            </a:xfrm>
            <a:custGeom>
              <a:avLst/>
              <a:gdLst/>
              <a:ahLst/>
              <a:cxnLst/>
              <a:rect l="l" t="t" r="r" b="b"/>
              <a:pathLst>
                <a:path w="205740" h="62864">
                  <a:moveTo>
                    <a:pt x="174498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74498" y="62483"/>
                  </a:lnTo>
                  <a:lnTo>
                    <a:pt x="186719" y="60015"/>
                  </a:lnTo>
                  <a:lnTo>
                    <a:pt x="191335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191310" y="5587"/>
                  </a:lnTo>
                  <a:lnTo>
                    <a:pt x="186719" y="2472"/>
                  </a:lnTo>
                  <a:lnTo>
                    <a:pt x="174498" y="0"/>
                  </a:lnTo>
                  <a:close/>
                </a:path>
                <a:path w="205740" h="62864">
                  <a:moveTo>
                    <a:pt x="191310" y="5587"/>
                  </a:moveTo>
                  <a:lnTo>
                    <a:pt x="174498" y="5587"/>
                  </a:lnTo>
                  <a:lnTo>
                    <a:pt x="184453" y="7633"/>
                  </a:lnTo>
                  <a:lnTo>
                    <a:pt x="192611" y="13192"/>
                  </a:lnTo>
                  <a:lnTo>
                    <a:pt x="198125" y="21393"/>
                  </a:lnTo>
                  <a:lnTo>
                    <a:pt x="200151" y="31368"/>
                  </a:lnTo>
                  <a:lnTo>
                    <a:pt x="198125" y="41304"/>
                  </a:lnTo>
                  <a:lnTo>
                    <a:pt x="192611" y="49418"/>
                  </a:lnTo>
                  <a:lnTo>
                    <a:pt x="184453" y="54889"/>
                  </a:lnTo>
                  <a:lnTo>
                    <a:pt x="174498" y="56895"/>
                  </a:lnTo>
                  <a:lnTo>
                    <a:pt x="191335" y="56895"/>
                  </a:lnTo>
                  <a:lnTo>
                    <a:pt x="196643" y="53308"/>
                  </a:lnTo>
                  <a:lnTo>
                    <a:pt x="203305" y="43410"/>
                  </a:lnTo>
                  <a:lnTo>
                    <a:pt x="205739" y="31368"/>
                  </a:lnTo>
                  <a:lnTo>
                    <a:pt x="203305" y="19180"/>
                  </a:lnTo>
                  <a:lnTo>
                    <a:pt x="196643" y="9207"/>
                  </a:lnTo>
                  <a:lnTo>
                    <a:pt x="191310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3376" y="4770120"/>
              <a:ext cx="86995" cy="158750"/>
            </a:xfrm>
            <a:custGeom>
              <a:avLst/>
              <a:gdLst/>
              <a:ahLst/>
              <a:cxnLst/>
              <a:rect l="l" t="t" r="r" b="b"/>
              <a:pathLst>
                <a:path w="86994" h="158750">
                  <a:moveTo>
                    <a:pt x="10655" y="120840"/>
                  </a:moveTo>
                  <a:lnTo>
                    <a:pt x="0" y="152171"/>
                  </a:lnTo>
                  <a:lnTo>
                    <a:pt x="4394" y="156514"/>
                  </a:lnTo>
                  <a:lnTo>
                    <a:pt x="9067" y="158470"/>
                  </a:lnTo>
                  <a:lnTo>
                    <a:pt x="13893" y="158470"/>
                  </a:lnTo>
                  <a:lnTo>
                    <a:pt x="39809" y="142869"/>
                  </a:lnTo>
                  <a:lnTo>
                    <a:pt x="51862" y="123964"/>
                  </a:lnTo>
                  <a:lnTo>
                    <a:pt x="14046" y="123964"/>
                  </a:lnTo>
                  <a:lnTo>
                    <a:pt x="10655" y="120840"/>
                  </a:lnTo>
                  <a:close/>
                </a:path>
                <a:path w="86994" h="158750">
                  <a:moveTo>
                    <a:pt x="83922" y="39052"/>
                  </a:moveTo>
                  <a:lnTo>
                    <a:pt x="53174" y="39052"/>
                  </a:lnTo>
                  <a:lnTo>
                    <a:pt x="57746" y="45760"/>
                  </a:lnTo>
                  <a:lnTo>
                    <a:pt x="56883" y="62101"/>
                  </a:lnTo>
                  <a:lnTo>
                    <a:pt x="44551" y="100990"/>
                  </a:lnTo>
                  <a:lnTo>
                    <a:pt x="19456" y="123964"/>
                  </a:lnTo>
                  <a:lnTo>
                    <a:pt x="51862" y="123964"/>
                  </a:lnTo>
                  <a:lnTo>
                    <a:pt x="63719" y="105366"/>
                  </a:lnTo>
                  <a:lnTo>
                    <a:pt x="80898" y="59907"/>
                  </a:lnTo>
                  <a:lnTo>
                    <a:pt x="83922" y="39052"/>
                  </a:lnTo>
                  <a:close/>
                </a:path>
                <a:path w="86994" h="158750">
                  <a:moveTo>
                    <a:pt x="71183" y="0"/>
                  </a:moveTo>
                  <a:lnTo>
                    <a:pt x="68808" y="0"/>
                  </a:lnTo>
                  <a:lnTo>
                    <a:pt x="55680" y="2587"/>
                  </a:lnTo>
                  <a:lnTo>
                    <a:pt x="44962" y="8280"/>
                  </a:lnTo>
                  <a:lnTo>
                    <a:pt x="37738" y="13973"/>
                  </a:lnTo>
                  <a:lnTo>
                    <a:pt x="35090" y="16560"/>
                  </a:lnTo>
                  <a:lnTo>
                    <a:pt x="20345" y="57048"/>
                  </a:lnTo>
                  <a:lnTo>
                    <a:pt x="32602" y="50177"/>
                  </a:lnTo>
                  <a:lnTo>
                    <a:pt x="51066" y="39420"/>
                  </a:lnTo>
                  <a:lnTo>
                    <a:pt x="52196" y="39052"/>
                  </a:lnTo>
                  <a:lnTo>
                    <a:pt x="83922" y="39052"/>
                  </a:lnTo>
                  <a:lnTo>
                    <a:pt x="86620" y="20440"/>
                  </a:lnTo>
                  <a:lnTo>
                    <a:pt x="76161" y="914"/>
                  </a:lnTo>
                  <a:lnTo>
                    <a:pt x="73660" y="279"/>
                  </a:lnTo>
                  <a:lnTo>
                    <a:pt x="711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6423" y="4770983"/>
              <a:ext cx="82643" cy="1492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1979" y="4770120"/>
              <a:ext cx="88900" cy="160020"/>
            </a:xfrm>
            <a:custGeom>
              <a:avLst/>
              <a:gdLst/>
              <a:ahLst/>
              <a:cxnLst/>
              <a:rect l="l" t="t" r="r" b="b"/>
              <a:pathLst>
                <a:path w="88900" h="160020">
                  <a:moveTo>
                    <a:pt x="11887" y="120611"/>
                  </a:moveTo>
                  <a:lnTo>
                    <a:pt x="11480" y="120611"/>
                  </a:lnTo>
                  <a:lnTo>
                    <a:pt x="11112" y="120637"/>
                  </a:lnTo>
                  <a:lnTo>
                    <a:pt x="10807" y="120942"/>
                  </a:lnTo>
                  <a:lnTo>
                    <a:pt x="0" y="152501"/>
                  </a:lnTo>
                  <a:lnTo>
                    <a:pt x="0" y="153200"/>
                  </a:lnTo>
                  <a:lnTo>
                    <a:pt x="266" y="153377"/>
                  </a:lnTo>
                  <a:lnTo>
                    <a:pt x="4699" y="157746"/>
                  </a:lnTo>
                  <a:lnTo>
                    <a:pt x="9613" y="160019"/>
                  </a:lnTo>
                  <a:lnTo>
                    <a:pt x="14833" y="160019"/>
                  </a:lnTo>
                  <a:lnTo>
                    <a:pt x="18326" y="159931"/>
                  </a:lnTo>
                  <a:lnTo>
                    <a:pt x="21831" y="159016"/>
                  </a:lnTo>
                  <a:lnTo>
                    <a:pt x="23711" y="158114"/>
                  </a:lnTo>
                  <a:lnTo>
                    <a:pt x="10287" y="158114"/>
                  </a:lnTo>
                  <a:lnTo>
                    <a:pt x="5956" y="156286"/>
                  </a:lnTo>
                  <a:lnTo>
                    <a:pt x="1993" y="152590"/>
                  </a:lnTo>
                  <a:lnTo>
                    <a:pt x="12128" y="123012"/>
                  </a:lnTo>
                  <a:lnTo>
                    <a:pt x="15709" y="123012"/>
                  </a:lnTo>
                  <a:lnTo>
                    <a:pt x="14681" y="122669"/>
                  </a:lnTo>
                  <a:lnTo>
                    <a:pt x="12306" y="120827"/>
                  </a:lnTo>
                  <a:lnTo>
                    <a:pt x="11887" y="120611"/>
                  </a:lnTo>
                  <a:close/>
                </a:path>
                <a:path w="88900" h="160020">
                  <a:moveTo>
                    <a:pt x="34634" y="148389"/>
                  </a:moveTo>
                  <a:lnTo>
                    <a:pt x="24130" y="155867"/>
                  </a:lnTo>
                  <a:lnTo>
                    <a:pt x="20942" y="157352"/>
                  </a:lnTo>
                  <a:lnTo>
                    <a:pt x="17868" y="158114"/>
                  </a:lnTo>
                  <a:lnTo>
                    <a:pt x="23711" y="158114"/>
                  </a:lnTo>
                  <a:lnTo>
                    <a:pt x="24930" y="157530"/>
                  </a:lnTo>
                  <a:lnTo>
                    <a:pt x="34634" y="148389"/>
                  </a:lnTo>
                  <a:close/>
                </a:path>
                <a:path w="88900" h="160020">
                  <a:moveTo>
                    <a:pt x="36076" y="147031"/>
                  </a:moveTo>
                  <a:lnTo>
                    <a:pt x="34634" y="148389"/>
                  </a:lnTo>
                  <a:lnTo>
                    <a:pt x="35306" y="147911"/>
                  </a:lnTo>
                  <a:lnTo>
                    <a:pt x="36076" y="147031"/>
                  </a:lnTo>
                  <a:close/>
                </a:path>
                <a:path w="88900" h="160020">
                  <a:moveTo>
                    <a:pt x="81879" y="1879"/>
                  </a:moveTo>
                  <a:lnTo>
                    <a:pt x="72542" y="1879"/>
                  </a:lnTo>
                  <a:lnTo>
                    <a:pt x="74904" y="2120"/>
                  </a:lnTo>
                  <a:lnTo>
                    <a:pt x="77266" y="2692"/>
                  </a:lnTo>
                  <a:lnTo>
                    <a:pt x="82702" y="4089"/>
                  </a:lnTo>
                  <a:lnTo>
                    <a:pt x="85890" y="9423"/>
                  </a:lnTo>
                  <a:lnTo>
                    <a:pt x="86906" y="18643"/>
                  </a:lnTo>
                  <a:lnTo>
                    <a:pt x="86646" y="33979"/>
                  </a:lnTo>
                  <a:lnTo>
                    <a:pt x="77379" y="73627"/>
                  </a:lnTo>
                  <a:lnTo>
                    <a:pt x="58221" y="117006"/>
                  </a:lnTo>
                  <a:lnTo>
                    <a:pt x="36076" y="147031"/>
                  </a:lnTo>
                  <a:lnTo>
                    <a:pt x="49056" y="134804"/>
                  </a:lnTo>
                  <a:lnTo>
                    <a:pt x="70443" y="96747"/>
                  </a:lnTo>
                  <a:lnTo>
                    <a:pt x="85044" y="54305"/>
                  </a:lnTo>
                  <a:lnTo>
                    <a:pt x="88788" y="18643"/>
                  </a:lnTo>
                  <a:lnTo>
                    <a:pt x="88661" y="16941"/>
                  </a:lnTo>
                  <a:lnTo>
                    <a:pt x="87795" y="8331"/>
                  </a:lnTo>
                  <a:lnTo>
                    <a:pt x="84086" y="2400"/>
                  </a:lnTo>
                  <a:lnTo>
                    <a:pt x="81879" y="1879"/>
                  </a:lnTo>
                  <a:close/>
                </a:path>
                <a:path w="88900" h="160020">
                  <a:moveTo>
                    <a:pt x="15709" y="123012"/>
                  </a:moveTo>
                  <a:lnTo>
                    <a:pt x="12128" y="123012"/>
                  </a:lnTo>
                  <a:lnTo>
                    <a:pt x="14579" y="124675"/>
                  </a:lnTo>
                  <a:lnTo>
                    <a:pt x="17500" y="125526"/>
                  </a:lnTo>
                  <a:lnTo>
                    <a:pt x="21336" y="125526"/>
                  </a:lnTo>
                  <a:lnTo>
                    <a:pt x="22263" y="125463"/>
                  </a:lnTo>
                  <a:lnTo>
                    <a:pt x="23152" y="125285"/>
                  </a:lnTo>
                  <a:lnTo>
                    <a:pt x="27588" y="123672"/>
                  </a:lnTo>
                  <a:lnTo>
                    <a:pt x="17691" y="123672"/>
                  </a:lnTo>
                  <a:lnTo>
                    <a:pt x="15709" y="123012"/>
                  </a:lnTo>
                  <a:close/>
                </a:path>
                <a:path w="88900" h="160020">
                  <a:moveTo>
                    <a:pt x="57624" y="40805"/>
                  </a:moveTo>
                  <a:lnTo>
                    <a:pt x="55486" y="40805"/>
                  </a:lnTo>
                  <a:lnTo>
                    <a:pt x="55981" y="41224"/>
                  </a:lnTo>
                  <a:lnTo>
                    <a:pt x="56222" y="41376"/>
                  </a:lnTo>
                  <a:lnTo>
                    <a:pt x="58356" y="50201"/>
                  </a:lnTo>
                  <a:lnTo>
                    <a:pt x="44894" y="101244"/>
                  </a:lnTo>
                  <a:lnTo>
                    <a:pt x="21437" y="123672"/>
                  </a:lnTo>
                  <a:lnTo>
                    <a:pt x="27588" y="123672"/>
                  </a:lnTo>
                  <a:lnTo>
                    <a:pt x="53364" y="85746"/>
                  </a:lnTo>
                  <a:lnTo>
                    <a:pt x="60249" y="50201"/>
                  </a:lnTo>
                  <a:lnTo>
                    <a:pt x="57624" y="40805"/>
                  </a:lnTo>
                  <a:close/>
                </a:path>
                <a:path w="88900" h="160020">
                  <a:moveTo>
                    <a:pt x="72593" y="0"/>
                  </a:moveTo>
                  <a:lnTo>
                    <a:pt x="70116" y="0"/>
                  </a:lnTo>
                  <a:lnTo>
                    <a:pt x="56855" y="2522"/>
                  </a:lnTo>
                  <a:lnTo>
                    <a:pt x="45993" y="8131"/>
                  </a:lnTo>
                  <a:lnTo>
                    <a:pt x="38530" y="13887"/>
                  </a:lnTo>
                  <a:lnTo>
                    <a:pt x="35369" y="16941"/>
                  </a:lnTo>
                  <a:lnTo>
                    <a:pt x="20294" y="58140"/>
                  </a:lnTo>
                  <a:lnTo>
                    <a:pt x="20815" y="58712"/>
                  </a:lnTo>
                  <a:lnTo>
                    <a:pt x="21551" y="58712"/>
                  </a:lnTo>
                  <a:lnTo>
                    <a:pt x="21704" y="58686"/>
                  </a:lnTo>
                  <a:lnTo>
                    <a:pt x="21831" y="58597"/>
                  </a:lnTo>
                  <a:lnTo>
                    <a:pt x="26798" y="55829"/>
                  </a:lnTo>
                  <a:lnTo>
                    <a:pt x="23152" y="55829"/>
                  </a:lnTo>
                  <a:lnTo>
                    <a:pt x="36969" y="18033"/>
                  </a:lnTo>
                  <a:lnTo>
                    <a:pt x="40331" y="14845"/>
                  </a:lnTo>
                  <a:lnTo>
                    <a:pt x="47651" y="9366"/>
                  </a:lnTo>
                  <a:lnTo>
                    <a:pt x="57956" y="4182"/>
                  </a:lnTo>
                  <a:lnTo>
                    <a:pt x="70269" y="1879"/>
                  </a:lnTo>
                  <a:lnTo>
                    <a:pt x="81879" y="1879"/>
                  </a:lnTo>
                  <a:lnTo>
                    <a:pt x="77787" y="914"/>
                  </a:lnTo>
                  <a:lnTo>
                    <a:pt x="75184" y="266"/>
                  </a:lnTo>
                  <a:lnTo>
                    <a:pt x="72593" y="0"/>
                  </a:lnTo>
                  <a:close/>
                </a:path>
                <a:path w="88900" h="160020">
                  <a:moveTo>
                    <a:pt x="55765" y="38950"/>
                  </a:moveTo>
                  <a:lnTo>
                    <a:pt x="53340" y="38950"/>
                  </a:lnTo>
                  <a:lnTo>
                    <a:pt x="52057" y="39281"/>
                  </a:lnTo>
                  <a:lnTo>
                    <a:pt x="50520" y="40195"/>
                  </a:lnTo>
                  <a:lnTo>
                    <a:pt x="41197" y="45606"/>
                  </a:lnTo>
                  <a:lnTo>
                    <a:pt x="33127" y="50201"/>
                  </a:lnTo>
                  <a:lnTo>
                    <a:pt x="23152" y="55829"/>
                  </a:lnTo>
                  <a:lnTo>
                    <a:pt x="26798" y="55829"/>
                  </a:lnTo>
                  <a:lnTo>
                    <a:pt x="36827" y="50182"/>
                  </a:lnTo>
                  <a:lnTo>
                    <a:pt x="52844" y="41008"/>
                  </a:lnTo>
                  <a:lnTo>
                    <a:pt x="53797" y="40805"/>
                  </a:lnTo>
                  <a:lnTo>
                    <a:pt x="57624" y="40805"/>
                  </a:lnTo>
                  <a:lnTo>
                    <a:pt x="57429" y="40106"/>
                  </a:lnTo>
                  <a:lnTo>
                    <a:pt x="56756" y="39496"/>
                  </a:lnTo>
                  <a:lnTo>
                    <a:pt x="55765" y="3895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0359" y="4928641"/>
              <a:ext cx="455930" cy="71755"/>
            </a:xfrm>
            <a:custGeom>
              <a:avLst/>
              <a:gdLst/>
              <a:ahLst/>
              <a:cxnLst/>
              <a:rect l="l" t="t" r="r" b="b"/>
              <a:pathLst>
                <a:path w="455930" h="71754">
                  <a:moveTo>
                    <a:pt x="184484" y="0"/>
                  </a:moveTo>
                  <a:lnTo>
                    <a:pt x="121338" y="915"/>
                  </a:lnTo>
                  <a:lnTo>
                    <a:pt x="68660" y="3822"/>
                  </a:lnTo>
                  <a:lnTo>
                    <a:pt x="14760" y="13887"/>
                  </a:lnTo>
                  <a:lnTo>
                    <a:pt x="0" y="27682"/>
                  </a:lnTo>
                  <a:lnTo>
                    <a:pt x="9358" y="41445"/>
                  </a:lnTo>
                  <a:lnTo>
                    <a:pt x="59458" y="61095"/>
                  </a:lnTo>
                  <a:lnTo>
                    <a:pt x="128626" y="70624"/>
                  </a:lnTo>
                  <a:lnTo>
                    <a:pt x="167339" y="71602"/>
                  </a:lnTo>
                  <a:lnTo>
                    <a:pt x="198453" y="71149"/>
                  </a:lnTo>
                  <a:lnTo>
                    <a:pt x="306036" y="66255"/>
                  </a:lnTo>
                  <a:lnTo>
                    <a:pt x="345929" y="63156"/>
                  </a:lnTo>
                  <a:lnTo>
                    <a:pt x="415728" y="54020"/>
                  </a:lnTo>
                  <a:lnTo>
                    <a:pt x="453977" y="37789"/>
                  </a:lnTo>
                  <a:lnTo>
                    <a:pt x="455475" y="30751"/>
                  </a:lnTo>
                  <a:lnTo>
                    <a:pt x="448322" y="23787"/>
                  </a:lnTo>
                  <a:lnTo>
                    <a:pt x="371375" y="6652"/>
                  </a:lnTo>
                  <a:lnTo>
                    <a:pt x="315035" y="3106"/>
                  </a:lnTo>
                  <a:lnTo>
                    <a:pt x="250739" y="814"/>
                  </a:lnTo>
                  <a:lnTo>
                    <a:pt x="184484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2257" y="4715281"/>
              <a:ext cx="288290" cy="266700"/>
            </a:xfrm>
            <a:custGeom>
              <a:avLst/>
              <a:gdLst/>
              <a:ahLst/>
              <a:cxnLst/>
              <a:rect l="l" t="t" r="r" b="b"/>
              <a:pathLst>
                <a:path w="288290" h="266700">
                  <a:moveTo>
                    <a:pt x="287938" y="0"/>
                  </a:moveTo>
                  <a:lnTo>
                    <a:pt x="10583" y="0"/>
                  </a:lnTo>
                  <a:lnTo>
                    <a:pt x="0" y="123025"/>
                  </a:lnTo>
                  <a:lnTo>
                    <a:pt x="7594" y="191392"/>
                  </a:lnTo>
                  <a:lnTo>
                    <a:pt x="43374" y="229721"/>
                  </a:lnTo>
                  <a:lnTo>
                    <a:pt x="117352" y="262636"/>
                  </a:lnTo>
                  <a:lnTo>
                    <a:pt x="154779" y="266674"/>
                  </a:lnTo>
                  <a:lnTo>
                    <a:pt x="165252" y="266332"/>
                  </a:lnTo>
                  <a:lnTo>
                    <a:pt x="250764" y="196495"/>
                  </a:lnTo>
                  <a:lnTo>
                    <a:pt x="277561" y="148402"/>
                  </a:lnTo>
                  <a:lnTo>
                    <a:pt x="287153" y="91017"/>
                  </a:lnTo>
                  <a:lnTo>
                    <a:pt x="2879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2395" y="4716779"/>
              <a:ext cx="277799" cy="263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1571" y="4715281"/>
              <a:ext cx="279400" cy="266700"/>
            </a:xfrm>
            <a:custGeom>
              <a:avLst/>
              <a:gdLst/>
              <a:ahLst/>
              <a:cxnLst/>
              <a:rect l="l" t="t" r="r" b="b"/>
              <a:pathLst>
                <a:path w="279400" h="266700">
                  <a:moveTo>
                    <a:pt x="278586" y="0"/>
                  </a:moveTo>
                  <a:lnTo>
                    <a:pt x="481" y="0"/>
                  </a:lnTo>
                  <a:lnTo>
                    <a:pt x="88" y="393"/>
                  </a:lnTo>
                  <a:lnTo>
                    <a:pt x="0" y="15590"/>
                  </a:lnTo>
                  <a:lnTo>
                    <a:pt x="432" y="38077"/>
                  </a:lnTo>
                  <a:lnTo>
                    <a:pt x="3179" y="76187"/>
                  </a:lnTo>
                  <a:lnTo>
                    <a:pt x="9702" y="120472"/>
                  </a:lnTo>
                  <a:lnTo>
                    <a:pt x="22894" y="169633"/>
                  </a:lnTo>
                  <a:lnTo>
                    <a:pt x="41020" y="209042"/>
                  </a:lnTo>
                  <a:lnTo>
                    <a:pt x="70665" y="244078"/>
                  </a:lnTo>
                  <a:lnTo>
                    <a:pt x="107453" y="262597"/>
                  </a:lnTo>
                  <a:lnTo>
                    <a:pt x="145211" y="266674"/>
                  </a:lnTo>
                  <a:lnTo>
                    <a:pt x="155736" y="266325"/>
                  </a:lnTo>
                  <a:lnTo>
                    <a:pt x="166718" y="265155"/>
                  </a:lnTo>
                  <a:lnTo>
                    <a:pt x="168764" y="264756"/>
                  </a:lnTo>
                  <a:lnTo>
                    <a:pt x="145185" y="264756"/>
                  </a:lnTo>
                  <a:lnTo>
                    <a:pt x="130620" y="264148"/>
                  </a:lnTo>
                  <a:lnTo>
                    <a:pt x="69167" y="240368"/>
                  </a:lnTo>
                  <a:lnTo>
                    <a:pt x="41437" y="205816"/>
                  </a:lnTo>
                  <a:lnTo>
                    <a:pt x="22849" y="163605"/>
                  </a:lnTo>
                  <a:lnTo>
                    <a:pt x="11594" y="120192"/>
                  </a:lnTo>
                  <a:lnTo>
                    <a:pt x="5322" y="78876"/>
                  </a:lnTo>
                  <a:lnTo>
                    <a:pt x="1735" y="15590"/>
                  </a:lnTo>
                  <a:lnTo>
                    <a:pt x="1878" y="1892"/>
                  </a:lnTo>
                  <a:lnTo>
                    <a:pt x="279014" y="1892"/>
                  </a:lnTo>
                  <a:lnTo>
                    <a:pt x="279081" y="393"/>
                  </a:lnTo>
                  <a:lnTo>
                    <a:pt x="278586" y="0"/>
                  </a:lnTo>
                  <a:close/>
                </a:path>
                <a:path w="279400" h="266700">
                  <a:moveTo>
                    <a:pt x="279014" y="1892"/>
                  </a:moveTo>
                  <a:lnTo>
                    <a:pt x="277189" y="1892"/>
                  </a:lnTo>
                  <a:lnTo>
                    <a:pt x="273330" y="58200"/>
                  </a:lnTo>
                  <a:lnTo>
                    <a:pt x="262893" y="108497"/>
                  </a:lnTo>
                  <a:lnTo>
                    <a:pt x="248559" y="151748"/>
                  </a:lnTo>
                  <a:lnTo>
                    <a:pt x="233006" y="186918"/>
                  </a:lnTo>
                  <a:lnTo>
                    <a:pt x="203310" y="237561"/>
                  </a:lnTo>
                  <a:lnTo>
                    <a:pt x="166248" y="263297"/>
                  </a:lnTo>
                  <a:lnTo>
                    <a:pt x="145185" y="264756"/>
                  </a:lnTo>
                  <a:lnTo>
                    <a:pt x="168764" y="264756"/>
                  </a:lnTo>
                  <a:lnTo>
                    <a:pt x="177872" y="262983"/>
                  </a:lnTo>
                  <a:lnTo>
                    <a:pt x="188911" y="259626"/>
                  </a:lnTo>
                  <a:lnTo>
                    <a:pt x="189089" y="259626"/>
                  </a:lnTo>
                  <a:lnTo>
                    <a:pt x="218119" y="217881"/>
                  </a:lnTo>
                  <a:lnTo>
                    <a:pt x="250347" y="152363"/>
                  </a:lnTo>
                  <a:lnTo>
                    <a:pt x="264814" y="108681"/>
                  </a:lnTo>
                  <a:lnTo>
                    <a:pt x="275293" y="57839"/>
                  </a:lnTo>
                  <a:lnTo>
                    <a:pt x="279014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2421" y="4672609"/>
              <a:ext cx="279400" cy="88900"/>
            </a:xfrm>
            <a:custGeom>
              <a:avLst/>
              <a:gdLst/>
              <a:ahLst/>
              <a:cxnLst/>
              <a:rect l="l" t="t" r="r" b="b"/>
              <a:pathLst>
                <a:path w="279400" h="88900">
                  <a:moveTo>
                    <a:pt x="139395" y="0"/>
                  </a:moveTo>
                  <a:lnTo>
                    <a:pt x="86228" y="3306"/>
                  </a:lnTo>
                  <a:lnTo>
                    <a:pt x="41186" y="12738"/>
                  </a:lnTo>
                  <a:lnTo>
                    <a:pt x="2697" y="35340"/>
                  </a:lnTo>
                  <a:lnTo>
                    <a:pt x="0" y="44119"/>
                  </a:lnTo>
                  <a:lnTo>
                    <a:pt x="2697" y="52941"/>
                  </a:lnTo>
                  <a:lnTo>
                    <a:pt x="41186" y="75641"/>
                  </a:lnTo>
                  <a:lnTo>
                    <a:pt x="86228" y="85039"/>
                  </a:lnTo>
                  <a:lnTo>
                    <a:pt x="139395" y="88341"/>
                  </a:lnTo>
                  <a:lnTo>
                    <a:pt x="166698" y="87499"/>
                  </a:lnTo>
                  <a:lnTo>
                    <a:pt x="178679" y="86359"/>
                  </a:lnTo>
                  <a:lnTo>
                    <a:pt x="139395" y="86359"/>
                  </a:lnTo>
                  <a:lnTo>
                    <a:pt x="85908" y="83031"/>
                  </a:lnTo>
                  <a:lnTo>
                    <a:pt x="42197" y="73964"/>
                  </a:lnTo>
                  <a:lnTo>
                    <a:pt x="12709" y="60535"/>
                  </a:lnTo>
                  <a:lnTo>
                    <a:pt x="1892" y="44119"/>
                  </a:lnTo>
                  <a:lnTo>
                    <a:pt x="12709" y="27711"/>
                  </a:lnTo>
                  <a:lnTo>
                    <a:pt x="42197" y="14285"/>
                  </a:lnTo>
                  <a:lnTo>
                    <a:pt x="85908" y="5220"/>
                  </a:lnTo>
                  <a:lnTo>
                    <a:pt x="139395" y="1892"/>
                  </a:lnTo>
                  <a:lnTo>
                    <a:pt x="177719" y="1892"/>
                  </a:lnTo>
                  <a:lnTo>
                    <a:pt x="166698" y="841"/>
                  </a:lnTo>
                  <a:lnTo>
                    <a:pt x="139395" y="0"/>
                  </a:lnTo>
                  <a:close/>
                </a:path>
                <a:path w="279400" h="88900">
                  <a:moveTo>
                    <a:pt x="177719" y="1892"/>
                  </a:moveTo>
                  <a:lnTo>
                    <a:pt x="139395" y="1892"/>
                  </a:lnTo>
                  <a:lnTo>
                    <a:pt x="192874" y="5220"/>
                  </a:lnTo>
                  <a:lnTo>
                    <a:pt x="236604" y="14285"/>
                  </a:lnTo>
                  <a:lnTo>
                    <a:pt x="266118" y="27711"/>
                  </a:lnTo>
                  <a:lnTo>
                    <a:pt x="276948" y="44119"/>
                  </a:lnTo>
                  <a:lnTo>
                    <a:pt x="266118" y="60535"/>
                  </a:lnTo>
                  <a:lnTo>
                    <a:pt x="236604" y="73964"/>
                  </a:lnTo>
                  <a:lnTo>
                    <a:pt x="192874" y="83031"/>
                  </a:lnTo>
                  <a:lnTo>
                    <a:pt x="139395" y="86359"/>
                  </a:lnTo>
                  <a:lnTo>
                    <a:pt x="178679" y="86359"/>
                  </a:lnTo>
                  <a:lnTo>
                    <a:pt x="237566" y="75641"/>
                  </a:lnTo>
                  <a:lnTo>
                    <a:pt x="276129" y="52941"/>
                  </a:lnTo>
                  <a:lnTo>
                    <a:pt x="278841" y="44119"/>
                  </a:lnTo>
                  <a:lnTo>
                    <a:pt x="276129" y="35340"/>
                  </a:lnTo>
                  <a:lnTo>
                    <a:pt x="237566" y="12738"/>
                  </a:lnTo>
                  <a:lnTo>
                    <a:pt x="192562" y="3306"/>
                  </a:lnTo>
                  <a:lnTo>
                    <a:pt x="177719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6112" y="4710709"/>
              <a:ext cx="250190" cy="48895"/>
            </a:xfrm>
            <a:custGeom>
              <a:avLst/>
              <a:gdLst/>
              <a:ahLst/>
              <a:cxnLst/>
              <a:rect l="l" t="t" r="r" b="b"/>
              <a:pathLst>
                <a:path w="250190" h="48895">
                  <a:moveTo>
                    <a:pt x="124980" y="0"/>
                  </a:moveTo>
                  <a:lnTo>
                    <a:pt x="85392" y="1789"/>
                  </a:lnTo>
                  <a:lnTo>
                    <a:pt x="50288" y="6804"/>
                  </a:lnTo>
                  <a:lnTo>
                    <a:pt x="21285" y="14508"/>
                  </a:lnTo>
                  <a:lnTo>
                    <a:pt x="0" y="24371"/>
                  </a:lnTo>
                  <a:lnTo>
                    <a:pt x="21285" y="34276"/>
                  </a:lnTo>
                  <a:lnTo>
                    <a:pt x="50288" y="41976"/>
                  </a:lnTo>
                  <a:lnTo>
                    <a:pt x="85392" y="46966"/>
                  </a:lnTo>
                  <a:lnTo>
                    <a:pt x="124980" y="48742"/>
                  </a:lnTo>
                  <a:lnTo>
                    <a:pt x="164582" y="46966"/>
                  </a:lnTo>
                  <a:lnTo>
                    <a:pt x="199697" y="41976"/>
                  </a:lnTo>
                  <a:lnTo>
                    <a:pt x="228693" y="34276"/>
                  </a:lnTo>
                  <a:lnTo>
                    <a:pt x="249935" y="24371"/>
                  </a:lnTo>
                  <a:lnTo>
                    <a:pt x="228693" y="14508"/>
                  </a:lnTo>
                  <a:lnTo>
                    <a:pt x="199697" y="6804"/>
                  </a:lnTo>
                  <a:lnTo>
                    <a:pt x="164582" y="1789"/>
                  </a:lnTo>
                  <a:lnTo>
                    <a:pt x="12498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6238" y="4709185"/>
              <a:ext cx="251460" cy="52069"/>
            </a:xfrm>
            <a:custGeom>
              <a:avLst/>
              <a:gdLst/>
              <a:ahLst/>
              <a:cxnLst/>
              <a:rect l="l" t="t" r="r" b="b"/>
              <a:pathLst>
                <a:path w="251459" h="52070">
                  <a:moveTo>
                    <a:pt x="125577" y="0"/>
                  </a:moveTo>
                  <a:lnTo>
                    <a:pt x="86654" y="1744"/>
                  </a:lnTo>
                  <a:lnTo>
                    <a:pt x="22253" y="14621"/>
                  </a:lnTo>
                  <a:lnTo>
                    <a:pt x="0" y="25209"/>
                  </a:lnTo>
                  <a:lnTo>
                    <a:pt x="0" y="26428"/>
                  </a:lnTo>
                  <a:lnTo>
                    <a:pt x="51625" y="45015"/>
                  </a:lnTo>
                  <a:lnTo>
                    <a:pt x="125577" y="51765"/>
                  </a:lnTo>
                  <a:lnTo>
                    <a:pt x="164528" y="50018"/>
                  </a:lnTo>
                  <a:lnTo>
                    <a:pt x="165817" y="49834"/>
                  </a:lnTo>
                  <a:lnTo>
                    <a:pt x="125577" y="49834"/>
                  </a:lnTo>
                  <a:lnTo>
                    <a:pt x="87865" y="48136"/>
                  </a:lnTo>
                  <a:lnTo>
                    <a:pt x="53481" y="43305"/>
                  </a:lnTo>
                  <a:lnTo>
                    <a:pt x="24395" y="35738"/>
                  </a:lnTo>
                  <a:lnTo>
                    <a:pt x="2578" y="25831"/>
                  </a:lnTo>
                  <a:lnTo>
                    <a:pt x="24395" y="15941"/>
                  </a:lnTo>
                  <a:lnTo>
                    <a:pt x="53481" y="8408"/>
                  </a:lnTo>
                  <a:lnTo>
                    <a:pt x="87865" y="3612"/>
                  </a:lnTo>
                  <a:lnTo>
                    <a:pt x="125577" y="1930"/>
                  </a:lnTo>
                  <a:lnTo>
                    <a:pt x="165829" y="1930"/>
                  </a:lnTo>
                  <a:lnTo>
                    <a:pt x="164528" y="1744"/>
                  </a:lnTo>
                  <a:lnTo>
                    <a:pt x="125577" y="0"/>
                  </a:lnTo>
                  <a:close/>
                </a:path>
                <a:path w="251459" h="52070">
                  <a:moveTo>
                    <a:pt x="165829" y="1930"/>
                  </a:moveTo>
                  <a:lnTo>
                    <a:pt x="125577" y="1930"/>
                  </a:lnTo>
                  <a:lnTo>
                    <a:pt x="163306" y="3612"/>
                  </a:lnTo>
                  <a:lnTo>
                    <a:pt x="197685" y="8408"/>
                  </a:lnTo>
                  <a:lnTo>
                    <a:pt x="226772" y="15941"/>
                  </a:lnTo>
                  <a:lnTo>
                    <a:pt x="248627" y="25831"/>
                  </a:lnTo>
                  <a:lnTo>
                    <a:pt x="226772" y="35738"/>
                  </a:lnTo>
                  <a:lnTo>
                    <a:pt x="197685" y="43305"/>
                  </a:lnTo>
                  <a:lnTo>
                    <a:pt x="163306" y="48136"/>
                  </a:lnTo>
                  <a:lnTo>
                    <a:pt x="125577" y="49834"/>
                  </a:lnTo>
                  <a:lnTo>
                    <a:pt x="165817" y="49834"/>
                  </a:lnTo>
                  <a:lnTo>
                    <a:pt x="228913" y="37106"/>
                  </a:lnTo>
                  <a:lnTo>
                    <a:pt x="251333" y="26149"/>
                  </a:lnTo>
                  <a:lnTo>
                    <a:pt x="251333" y="25526"/>
                  </a:lnTo>
                  <a:lnTo>
                    <a:pt x="251117" y="25209"/>
                  </a:lnTo>
                  <a:lnTo>
                    <a:pt x="250812" y="25031"/>
                  </a:lnTo>
                  <a:lnTo>
                    <a:pt x="228913" y="14621"/>
                  </a:lnTo>
                  <a:lnTo>
                    <a:pt x="199563" y="6738"/>
                  </a:lnTo>
                  <a:lnTo>
                    <a:pt x="165829" y="193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32687" y="4543069"/>
              <a:ext cx="158470" cy="146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4879" y="204215"/>
              <a:ext cx="8675370" cy="3872865"/>
            </a:xfrm>
            <a:custGeom>
              <a:avLst/>
              <a:gdLst/>
              <a:ahLst/>
              <a:cxnLst/>
              <a:rect l="l" t="t" r="r" b="b"/>
              <a:pathLst>
                <a:path w="8675370" h="3872865">
                  <a:moveTo>
                    <a:pt x="29908" y="793242"/>
                  </a:moveTo>
                  <a:lnTo>
                    <a:pt x="25603" y="785876"/>
                  </a:lnTo>
                  <a:lnTo>
                    <a:pt x="11188" y="782066"/>
                  </a:lnTo>
                  <a:lnTo>
                    <a:pt x="3810" y="786384"/>
                  </a:lnTo>
                  <a:lnTo>
                    <a:pt x="0" y="800735"/>
                  </a:lnTo>
                  <a:lnTo>
                    <a:pt x="4292" y="808101"/>
                  </a:lnTo>
                  <a:lnTo>
                    <a:pt x="18707" y="811911"/>
                  </a:lnTo>
                  <a:lnTo>
                    <a:pt x="26098" y="807720"/>
                  </a:lnTo>
                  <a:lnTo>
                    <a:pt x="29908" y="793242"/>
                  </a:lnTo>
                  <a:close/>
                </a:path>
                <a:path w="8675370" h="3872865">
                  <a:moveTo>
                    <a:pt x="158864" y="95389"/>
                  </a:moveTo>
                  <a:lnTo>
                    <a:pt x="156362" y="88125"/>
                  </a:lnTo>
                  <a:lnTo>
                    <a:pt x="151333" y="82359"/>
                  </a:lnTo>
                  <a:lnTo>
                    <a:pt x="144246" y="78867"/>
                  </a:lnTo>
                  <a:lnTo>
                    <a:pt x="136347" y="78422"/>
                  </a:lnTo>
                  <a:lnTo>
                    <a:pt x="129133" y="80949"/>
                  </a:lnTo>
                  <a:lnTo>
                    <a:pt x="123393" y="86029"/>
                  </a:lnTo>
                  <a:lnTo>
                    <a:pt x="119900" y="93218"/>
                  </a:lnTo>
                  <a:lnTo>
                    <a:pt x="119418" y="101142"/>
                  </a:lnTo>
                  <a:lnTo>
                    <a:pt x="121920" y="108369"/>
                  </a:lnTo>
                  <a:lnTo>
                    <a:pt x="126949" y="114122"/>
                  </a:lnTo>
                  <a:lnTo>
                    <a:pt x="134048" y="117602"/>
                  </a:lnTo>
                  <a:lnTo>
                    <a:pt x="141935" y="118059"/>
                  </a:lnTo>
                  <a:lnTo>
                    <a:pt x="149148" y="115544"/>
                  </a:lnTo>
                  <a:lnTo>
                    <a:pt x="154889" y="110502"/>
                  </a:lnTo>
                  <a:lnTo>
                    <a:pt x="158394" y="103378"/>
                  </a:lnTo>
                  <a:lnTo>
                    <a:pt x="158864" y="95389"/>
                  </a:lnTo>
                  <a:close/>
                </a:path>
                <a:path w="8675370" h="3872865">
                  <a:moveTo>
                    <a:pt x="158877" y="1674876"/>
                  </a:moveTo>
                  <a:lnTo>
                    <a:pt x="157314" y="1667179"/>
                  </a:lnTo>
                  <a:lnTo>
                    <a:pt x="153073" y="1660880"/>
                  </a:lnTo>
                  <a:lnTo>
                    <a:pt x="146773" y="1656626"/>
                  </a:lnTo>
                  <a:lnTo>
                    <a:pt x="139065" y="1655064"/>
                  </a:lnTo>
                  <a:lnTo>
                    <a:pt x="131343" y="1656626"/>
                  </a:lnTo>
                  <a:lnTo>
                    <a:pt x="125044" y="1660880"/>
                  </a:lnTo>
                  <a:lnTo>
                    <a:pt x="120802" y="1667179"/>
                  </a:lnTo>
                  <a:lnTo>
                    <a:pt x="119253" y="1674876"/>
                  </a:lnTo>
                  <a:lnTo>
                    <a:pt x="120802" y="1682584"/>
                  </a:lnTo>
                  <a:lnTo>
                    <a:pt x="125044" y="1688884"/>
                  </a:lnTo>
                  <a:lnTo>
                    <a:pt x="131343" y="1693138"/>
                  </a:lnTo>
                  <a:lnTo>
                    <a:pt x="139065" y="1694688"/>
                  </a:lnTo>
                  <a:lnTo>
                    <a:pt x="146773" y="1693138"/>
                  </a:lnTo>
                  <a:lnTo>
                    <a:pt x="153073" y="1688884"/>
                  </a:lnTo>
                  <a:lnTo>
                    <a:pt x="157314" y="1682584"/>
                  </a:lnTo>
                  <a:lnTo>
                    <a:pt x="158877" y="1674876"/>
                  </a:lnTo>
                  <a:close/>
                </a:path>
                <a:path w="8675370" h="3872865">
                  <a:moveTo>
                    <a:pt x="222885" y="1313434"/>
                  </a:moveTo>
                  <a:lnTo>
                    <a:pt x="216738" y="1307592"/>
                  </a:lnTo>
                  <a:lnTo>
                    <a:pt x="201599" y="1307592"/>
                  </a:lnTo>
                  <a:lnTo>
                    <a:pt x="195453" y="1313434"/>
                  </a:lnTo>
                  <a:lnTo>
                    <a:pt x="195453" y="1327658"/>
                  </a:lnTo>
                  <a:lnTo>
                    <a:pt x="201599" y="1333500"/>
                  </a:lnTo>
                  <a:lnTo>
                    <a:pt x="216738" y="1333500"/>
                  </a:lnTo>
                  <a:lnTo>
                    <a:pt x="222885" y="1327658"/>
                  </a:lnTo>
                  <a:lnTo>
                    <a:pt x="222885" y="1313434"/>
                  </a:lnTo>
                  <a:close/>
                </a:path>
                <a:path w="8675370" h="3872865">
                  <a:moveTo>
                    <a:pt x="356539" y="905090"/>
                  </a:moveTo>
                  <a:lnTo>
                    <a:pt x="354037" y="897864"/>
                  </a:lnTo>
                  <a:lnTo>
                    <a:pt x="349008" y="892111"/>
                  </a:lnTo>
                  <a:lnTo>
                    <a:pt x="341922" y="888619"/>
                  </a:lnTo>
                  <a:lnTo>
                    <a:pt x="334022" y="888174"/>
                  </a:lnTo>
                  <a:lnTo>
                    <a:pt x="326809" y="890689"/>
                  </a:lnTo>
                  <a:lnTo>
                    <a:pt x="321068" y="895731"/>
                  </a:lnTo>
                  <a:lnTo>
                    <a:pt x="317576" y="902843"/>
                  </a:lnTo>
                  <a:lnTo>
                    <a:pt x="317093" y="910767"/>
                  </a:lnTo>
                  <a:lnTo>
                    <a:pt x="319595" y="917994"/>
                  </a:lnTo>
                  <a:lnTo>
                    <a:pt x="324624" y="923747"/>
                  </a:lnTo>
                  <a:lnTo>
                    <a:pt x="331724" y="927227"/>
                  </a:lnTo>
                  <a:lnTo>
                    <a:pt x="339610" y="927684"/>
                  </a:lnTo>
                  <a:lnTo>
                    <a:pt x="346824" y="925169"/>
                  </a:lnTo>
                  <a:lnTo>
                    <a:pt x="352564" y="920127"/>
                  </a:lnTo>
                  <a:lnTo>
                    <a:pt x="356069" y="913003"/>
                  </a:lnTo>
                  <a:lnTo>
                    <a:pt x="356539" y="905090"/>
                  </a:lnTo>
                  <a:close/>
                </a:path>
                <a:path w="8675370" h="3872865">
                  <a:moveTo>
                    <a:pt x="392557" y="240030"/>
                  </a:moveTo>
                  <a:lnTo>
                    <a:pt x="388264" y="232664"/>
                  </a:lnTo>
                  <a:lnTo>
                    <a:pt x="373849" y="228854"/>
                  </a:lnTo>
                  <a:lnTo>
                    <a:pt x="366458" y="233045"/>
                  </a:lnTo>
                  <a:lnTo>
                    <a:pt x="362648" y="247523"/>
                  </a:lnTo>
                  <a:lnTo>
                    <a:pt x="366941" y="254889"/>
                  </a:lnTo>
                  <a:lnTo>
                    <a:pt x="381355" y="258699"/>
                  </a:lnTo>
                  <a:lnTo>
                    <a:pt x="388747" y="254381"/>
                  </a:lnTo>
                  <a:lnTo>
                    <a:pt x="392557" y="240030"/>
                  </a:lnTo>
                  <a:close/>
                </a:path>
                <a:path w="8675370" h="3872865">
                  <a:moveTo>
                    <a:pt x="445389" y="615442"/>
                  </a:moveTo>
                  <a:lnTo>
                    <a:pt x="439585" y="609600"/>
                  </a:lnTo>
                  <a:lnTo>
                    <a:pt x="425284" y="609600"/>
                  </a:lnTo>
                  <a:lnTo>
                    <a:pt x="419481" y="615442"/>
                  </a:lnTo>
                  <a:lnTo>
                    <a:pt x="419481" y="629666"/>
                  </a:lnTo>
                  <a:lnTo>
                    <a:pt x="425284" y="635508"/>
                  </a:lnTo>
                  <a:lnTo>
                    <a:pt x="439585" y="635508"/>
                  </a:lnTo>
                  <a:lnTo>
                    <a:pt x="445389" y="629666"/>
                  </a:lnTo>
                  <a:lnTo>
                    <a:pt x="445389" y="615442"/>
                  </a:lnTo>
                  <a:close/>
                </a:path>
                <a:path w="8675370" h="3872865">
                  <a:moveTo>
                    <a:pt x="661797" y="371602"/>
                  </a:moveTo>
                  <a:lnTo>
                    <a:pt x="655650" y="365760"/>
                  </a:lnTo>
                  <a:lnTo>
                    <a:pt x="640499" y="365760"/>
                  </a:lnTo>
                  <a:lnTo>
                    <a:pt x="634365" y="371602"/>
                  </a:lnTo>
                  <a:lnTo>
                    <a:pt x="634365" y="385826"/>
                  </a:lnTo>
                  <a:lnTo>
                    <a:pt x="640499" y="391668"/>
                  </a:lnTo>
                  <a:lnTo>
                    <a:pt x="655650" y="391668"/>
                  </a:lnTo>
                  <a:lnTo>
                    <a:pt x="661797" y="385826"/>
                  </a:lnTo>
                  <a:lnTo>
                    <a:pt x="661797" y="371602"/>
                  </a:lnTo>
                  <a:close/>
                </a:path>
                <a:path w="8675370" h="3872865">
                  <a:moveTo>
                    <a:pt x="826389" y="19812"/>
                  </a:moveTo>
                  <a:lnTo>
                    <a:pt x="824826" y="12115"/>
                  </a:lnTo>
                  <a:lnTo>
                    <a:pt x="820585" y="5816"/>
                  </a:lnTo>
                  <a:lnTo>
                    <a:pt x="814285" y="1562"/>
                  </a:lnTo>
                  <a:lnTo>
                    <a:pt x="806577" y="0"/>
                  </a:lnTo>
                  <a:lnTo>
                    <a:pt x="798855" y="1562"/>
                  </a:lnTo>
                  <a:lnTo>
                    <a:pt x="792556" y="5816"/>
                  </a:lnTo>
                  <a:lnTo>
                    <a:pt x="788314" y="12115"/>
                  </a:lnTo>
                  <a:lnTo>
                    <a:pt x="786765" y="19812"/>
                  </a:lnTo>
                  <a:lnTo>
                    <a:pt x="788314" y="27520"/>
                  </a:lnTo>
                  <a:lnTo>
                    <a:pt x="792556" y="33820"/>
                  </a:lnTo>
                  <a:lnTo>
                    <a:pt x="798855" y="38074"/>
                  </a:lnTo>
                  <a:lnTo>
                    <a:pt x="806577" y="39624"/>
                  </a:lnTo>
                  <a:lnTo>
                    <a:pt x="814285" y="38074"/>
                  </a:lnTo>
                  <a:lnTo>
                    <a:pt x="820585" y="33820"/>
                  </a:lnTo>
                  <a:lnTo>
                    <a:pt x="824826" y="27520"/>
                  </a:lnTo>
                  <a:lnTo>
                    <a:pt x="826389" y="19812"/>
                  </a:lnTo>
                  <a:close/>
                </a:path>
                <a:path w="8675370" h="3872865">
                  <a:moveTo>
                    <a:pt x="7955661" y="3471672"/>
                  </a:moveTo>
                  <a:lnTo>
                    <a:pt x="7954099" y="3463975"/>
                  </a:lnTo>
                  <a:lnTo>
                    <a:pt x="7949844" y="3457676"/>
                  </a:lnTo>
                  <a:lnTo>
                    <a:pt x="7943545" y="3453422"/>
                  </a:lnTo>
                  <a:lnTo>
                    <a:pt x="7935849" y="3451860"/>
                  </a:lnTo>
                  <a:lnTo>
                    <a:pt x="7928140" y="3453422"/>
                  </a:lnTo>
                  <a:lnTo>
                    <a:pt x="7921841" y="3457676"/>
                  </a:lnTo>
                  <a:lnTo>
                    <a:pt x="7917586" y="3463975"/>
                  </a:lnTo>
                  <a:lnTo>
                    <a:pt x="7916037" y="3471672"/>
                  </a:lnTo>
                  <a:lnTo>
                    <a:pt x="7917586" y="3479381"/>
                  </a:lnTo>
                  <a:lnTo>
                    <a:pt x="7921841" y="3485680"/>
                  </a:lnTo>
                  <a:lnTo>
                    <a:pt x="7928140" y="3489934"/>
                  </a:lnTo>
                  <a:lnTo>
                    <a:pt x="7935849" y="3491484"/>
                  </a:lnTo>
                  <a:lnTo>
                    <a:pt x="7943545" y="3489934"/>
                  </a:lnTo>
                  <a:lnTo>
                    <a:pt x="7949844" y="3485680"/>
                  </a:lnTo>
                  <a:lnTo>
                    <a:pt x="7954099" y="3479381"/>
                  </a:lnTo>
                  <a:lnTo>
                    <a:pt x="7955661" y="3471672"/>
                  </a:lnTo>
                  <a:close/>
                </a:path>
                <a:path w="8675370" h="3872865">
                  <a:moveTo>
                    <a:pt x="8047545" y="2596477"/>
                  </a:moveTo>
                  <a:lnTo>
                    <a:pt x="8045031" y="2589250"/>
                  </a:lnTo>
                  <a:lnTo>
                    <a:pt x="8039989" y="2583497"/>
                  </a:lnTo>
                  <a:lnTo>
                    <a:pt x="8032877" y="2580005"/>
                  </a:lnTo>
                  <a:lnTo>
                    <a:pt x="8025028" y="2579560"/>
                  </a:lnTo>
                  <a:lnTo>
                    <a:pt x="8017840" y="2582075"/>
                  </a:lnTo>
                  <a:lnTo>
                    <a:pt x="8012100" y="2587117"/>
                  </a:lnTo>
                  <a:lnTo>
                    <a:pt x="8008620" y="2594229"/>
                  </a:lnTo>
                  <a:lnTo>
                    <a:pt x="8008137" y="2602166"/>
                  </a:lnTo>
                  <a:lnTo>
                    <a:pt x="8010614" y="2609443"/>
                  </a:lnTo>
                  <a:lnTo>
                    <a:pt x="8015618" y="2615234"/>
                  </a:lnTo>
                  <a:lnTo>
                    <a:pt x="8022717" y="2618740"/>
                  </a:lnTo>
                  <a:lnTo>
                    <a:pt x="8030629" y="2619184"/>
                  </a:lnTo>
                  <a:lnTo>
                    <a:pt x="8037855" y="2616619"/>
                  </a:lnTo>
                  <a:lnTo>
                    <a:pt x="8043608" y="2611526"/>
                  </a:lnTo>
                  <a:lnTo>
                    <a:pt x="8047101" y="2604389"/>
                  </a:lnTo>
                  <a:lnTo>
                    <a:pt x="8047545" y="2596477"/>
                  </a:lnTo>
                  <a:close/>
                </a:path>
                <a:path w="8675370" h="3872865">
                  <a:moveTo>
                    <a:pt x="8148764" y="3850043"/>
                  </a:moveTo>
                  <a:lnTo>
                    <a:pt x="8146250" y="3842816"/>
                  </a:lnTo>
                  <a:lnTo>
                    <a:pt x="8141208" y="3837051"/>
                  </a:lnTo>
                  <a:lnTo>
                    <a:pt x="8134096" y="3833545"/>
                  </a:lnTo>
                  <a:lnTo>
                    <a:pt x="8126184" y="3833101"/>
                  </a:lnTo>
                  <a:lnTo>
                    <a:pt x="8118996" y="3835628"/>
                  </a:lnTo>
                  <a:lnTo>
                    <a:pt x="8113242" y="3840696"/>
                  </a:lnTo>
                  <a:lnTo>
                    <a:pt x="8109712" y="3847820"/>
                  </a:lnTo>
                  <a:lnTo>
                    <a:pt x="8109255" y="3855758"/>
                  </a:lnTo>
                  <a:lnTo>
                    <a:pt x="8111769" y="3862997"/>
                  </a:lnTo>
                  <a:lnTo>
                    <a:pt x="8116811" y="3868763"/>
                  </a:lnTo>
                  <a:lnTo>
                    <a:pt x="8123936" y="3872242"/>
                  </a:lnTo>
                  <a:lnTo>
                    <a:pt x="8131772" y="3872712"/>
                  </a:lnTo>
                  <a:lnTo>
                    <a:pt x="8138985" y="3870172"/>
                  </a:lnTo>
                  <a:lnTo>
                    <a:pt x="8144751" y="3865105"/>
                  </a:lnTo>
                  <a:lnTo>
                    <a:pt x="8148320" y="3857968"/>
                  </a:lnTo>
                  <a:lnTo>
                    <a:pt x="8148764" y="3850043"/>
                  </a:lnTo>
                  <a:close/>
                </a:path>
                <a:path w="8675370" h="3872865">
                  <a:moveTo>
                    <a:pt x="8179689" y="2451862"/>
                  </a:moveTo>
                  <a:lnTo>
                    <a:pt x="8173847" y="2446020"/>
                  </a:lnTo>
                  <a:lnTo>
                    <a:pt x="8159623" y="2446020"/>
                  </a:lnTo>
                  <a:lnTo>
                    <a:pt x="8153781" y="2451862"/>
                  </a:lnTo>
                  <a:lnTo>
                    <a:pt x="8153781" y="2466086"/>
                  </a:lnTo>
                  <a:lnTo>
                    <a:pt x="8159623" y="2471928"/>
                  </a:lnTo>
                  <a:lnTo>
                    <a:pt x="8173847" y="2471928"/>
                  </a:lnTo>
                  <a:lnTo>
                    <a:pt x="8179689" y="2466086"/>
                  </a:lnTo>
                  <a:lnTo>
                    <a:pt x="8179689" y="2451862"/>
                  </a:lnTo>
                  <a:close/>
                </a:path>
                <a:path w="8675370" h="3872865">
                  <a:moveTo>
                    <a:pt x="8229981" y="3154426"/>
                  </a:moveTo>
                  <a:lnTo>
                    <a:pt x="8223885" y="3148584"/>
                  </a:lnTo>
                  <a:lnTo>
                    <a:pt x="8208645" y="3148584"/>
                  </a:lnTo>
                  <a:lnTo>
                    <a:pt x="8202549" y="3154426"/>
                  </a:lnTo>
                  <a:lnTo>
                    <a:pt x="8202549" y="3168650"/>
                  </a:lnTo>
                  <a:lnTo>
                    <a:pt x="8208645" y="3174492"/>
                  </a:lnTo>
                  <a:lnTo>
                    <a:pt x="8223885" y="3174492"/>
                  </a:lnTo>
                  <a:lnTo>
                    <a:pt x="8229981" y="3168650"/>
                  </a:lnTo>
                  <a:lnTo>
                    <a:pt x="8229981" y="3154426"/>
                  </a:lnTo>
                  <a:close/>
                </a:path>
                <a:path w="8675370" h="3872865">
                  <a:moveTo>
                    <a:pt x="8243697" y="2862072"/>
                  </a:moveTo>
                  <a:lnTo>
                    <a:pt x="8237601" y="2855976"/>
                  </a:lnTo>
                  <a:lnTo>
                    <a:pt x="8222361" y="2855976"/>
                  </a:lnTo>
                  <a:lnTo>
                    <a:pt x="8216265" y="2862072"/>
                  </a:lnTo>
                  <a:lnTo>
                    <a:pt x="8216265" y="2877312"/>
                  </a:lnTo>
                  <a:lnTo>
                    <a:pt x="8222361" y="2883408"/>
                  </a:lnTo>
                  <a:lnTo>
                    <a:pt x="8237601" y="2883408"/>
                  </a:lnTo>
                  <a:lnTo>
                    <a:pt x="8243697" y="2877312"/>
                  </a:lnTo>
                  <a:lnTo>
                    <a:pt x="8243697" y="2862072"/>
                  </a:lnTo>
                  <a:close/>
                </a:path>
                <a:path w="8675370" h="3872865">
                  <a:moveTo>
                    <a:pt x="8444865" y="2659380"/>
                  </a:moveTo>
                  <a:lnTo>
                    <a:pt x="8438769" y="2653284"/>
                  </a:lnTo>
                  <a:lnTo>
                    <a:pt x="8423529" y="2653284"/>
                  </a:lnTo>
                  <a:lnTo>
                    <a:pt x="8417433" y="2659380"/>
                  </a:lnTo>
                  <a:lnTo>
                    <a:pt x="8417433" y="2674620"/>
                  </a:lnTo>
                  <a:lnTo>
                    <a:pt x="8423529" y="2680716"/>
                  </a:lnTo>
                  <a:lnTo>
                    <a:pt x="8438769" y="2680716"/>
                  </a:lnTo>
                  <a:lnTo>
                    <a:pt x="8444865" y="2674620"/>
                  </a:lnTo>
                  <a:lnTo>
                    <a:pt x="8444865" y="2659380"/>
                  </a:lnTo>
                  <a:close/>
                </a:path>
                <a:path w="8675370" h="3872865">
                  <a:moveTo>
                    <a:pt x="8585073" y="3090672"/>
                  </a:moveTo>
                  <a:lnTo>
                    <a:pt x="8578977" y="3084576"/>
                  </a:lnTo>
                  <a:lnTo>
                    <a:pt x="8563737" y="3084576"/>
                  </a:lnTo>
                  <a:lnTo>
                    <a:pt x="8557641" y="3090672"/>
                  </a:lnTo>
                  <a:lnTo>
                    <a:pt x="8557641" y="3105912"/>
                  </a:lnTo>
                  <a:lnTo>
                    <a:pt x="8563737" y="3112008"/>
                  </a:lnTo>
                  <a:lnTo>
                    <a:pt x="8578977" y="3112008"/>
                  </a:lnTo>
                  <a:lnTo>
                    <a:pt x="8585073" y="3105912"/>
                  </a:lnTo>
                  <a:lnTo>
                    <a:pt x="8585073" y="3090672"/>
                  </a:lnTo>
                  <a:close/>
                </a:path>
                <a:path w="8675370" h="3872865">
                  <a:moveTo>
                    <a:pt x="8674989" y="3232404"/>
                  </a:moveTo>
                  <a:lnTo>
                    <a:pt x="8668893" y="3226308"/>
                  </a:lnTo>
                  <a:lnTo>
                    <a:pt x="8653653" y="3226308"/>
                  </a:lnTo>
                  <a:lnTo>
                    <a:pt x="8647557" y="3232404"/>
                  </a:lnTo>
                  <a:lnTo>
                    <a:pt x="8647557" y="3247644"/>
                  </a:lnTo>
                  <a:lnTo>
                    <a:pt x="8653653" y="3253740"/>
                  </a:lnTo>
                  <a:lnTo>
                    <a:pt x="8668893" y="3253740"/>
                  </a:lnTo>
                  <a:lnTo>
                    <a:pt x="8674989" y="3247644"/>
                  </a:lnTo>
                  <a:lnTo>
                    <a:pt x="8674989" y="3232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FA65254-0336-1A4A-A838-9D56144B377E}"/>
              </a:ext>
            </a:extLst>
          </p:cNvPr>
          <p:cNvSpPr txBox="1"/>
          <p:nvPr/>
        </p:nvSpPr>
        <p:spPr>
          <a:xfrm>
            <a:off x="456829" y="95387"/>
            <a:ext cx="66800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FFFF00"/>
                </a:solidFill>
                <a:latin typeface="Cooper Black" panose="0208090404030B020404" pitchFamily="18" charset="0"/>
              </a:rPr>
              <a:t>SOLUCION:</a:t>
            </a:r>
            <a:endParaRPr lang="es-ES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81F3EA37-BB8E-645C-8F0E-689ADEE640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736" y="569833"/>
            <a:ext cx="3199278" cy="403981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5621B49E-C3FB-C69B-3FFD-94ABFAFB58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2400" y="1538080"/>
            <a:ext cx="3739756" cy="207135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0372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54151" y="0"/>
              <a:ext cx="8689848" cy="4764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60976"/>
              <a:ext cx="9144000" cy="382905"/>
            </a:xfrm>
            <a:custGeom>
              <a:avLst/>
              <a:gdLst/>
              <a:ahLst/>
              <a:cxnLst/>
              <a:rect l="l" t="t" r="r" b="b"/>
              <a:pathLst>
                <a:path w="9144000" h="382904">
                  <a:moveTo>
                    <a:pt x="449211" y="0"/>
                  </a:moveTo>
                  <a:lnTo>
                    <a:pt x="0" y="300523"/>
                  </a:lnTo>
                  <a:lnTo>
                    <a:pt x="539" y="382522"/>
                  </a:lnTo>
                  <a:lnTo>
                    <a:pt x="9144000" y="382522"/>
                  </a:lnTo>
                  <a:lnTo>
                    <a:pt x="9143999" y="2730"/>
                  </a:lnTo>
                  <a:lnTo>
                    <a:pt x="449211" y="0"/>
                  </a:lnTo>
                  <a:close/>
                </a:path>
              </a:pathLst>
            </a:custGeom>
            <a:solidFill>
              <a:srgbClr val="46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0"/>
              <a:ext cx="9143365" cy="5067935"/>
            </a:xfrm>
            <a:custGeom>
              <a:avLst/>
              <a:gdLst/>
              <a:ahLst/>
              <a:cxnLst/>
              <a:rect l="l" t="t" r="r" b="b"/>
              <a:pathLst>
                <a:path w="9143365" h="5067935">
                  <a:moveTo>
                    <a:pt x="7976616" y="4760607"/>
                  </a:moveTo>
                  <a:lnTo>
                    <a:pt x="454152" y="4760607"/>
                  </a:lnTo>
                  <a:lnTo>
                    <a:pt x="454152" y="0"/>
                  </a:lnTo>
                  <a:lnTo>
                    <a:pt x="449580" y="0"/>
                  </a:lnTo>
                  <a:lnTo>
                    <a:pt x="449580" y="4762144"/>
                  </a:lnTo>
                  <a:lnTo>
                    <a:pt x="0" y="5062994"/>
                  </a:lnTo>
                  <a:lnTo>
                    <a:pt x="0" y="5067922"/>
                  </a:lnTo>
                  <a:lnTo>
                    <a:pt x="452412" y="4765167"/>
                  </a:lnTo>
                  <a:lnTo>
                    <a:pt x="7976616" y="4765167"/>
                  </a:lnTo>
                  <a:lnTo>
                    <a:pt x="7976616" y="4760607"/>
                  </a:lnTo>
                  <a:close/>
                </a:path>
                <a:path w="9143365" h="5067935">
                  <a:moveTo>
                    <a:pt x="9143289" y="4760607"/>
                  </a:moveTo>
                  <a:lnTo>
                    <a:pt x="8746185" y="4760607"/>
                  </a:lnTo>
                  <a:lnTo>
                    <a:pt x="8746185" y="4765167"/>
                  </a:lnTo>
                  <a:lnTo>
                    <a:pt x="9143289" y="4765167"/>
                  </a:lnTo>
                  <a:lnTo>
                    <a:pt x="9143289" y="476060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4879" y="0"/>
            <a:ext cx="8792845" cy="5000396"/>
            <a:chOff x="174879" y="0"/>
            <a:chExt cx="8792845" cy="5000396"/>
          </a:xfrm>
        </p:grpSpPr>
        <p:sp>
          <p:nvSpPr>
            <p:cNvPr id="8" name="object 8"/>
            <p:cNvSpPr/>
            <p:nvPr/>
          </p:nvSpPr>
          <p:spPr>
            <a:xfrm>
              <a:off x="8095487" y="0"/>
              <a:ext cx="838200" cy="2517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6615" y="4200207"/>
              <a:ext cx="769620" cy="650875"/>
            </a:xfrm>
            <a:custGeom>
              <a:avLst/>
              <a:gdLst/>
              <a:ahLst/>
              <a:cxnLst/>
              <a:rect l="l" t="t" r="r" b="b"/>
              <a:pathLst>
                <a:path w="769620" h="650875">
                  <a:moveTo>
                    <a:pt x="769569" y="0"/>
                  </a:moveTo>
                  <a:lnTo>
                    <a:pt x="0" y="0"/>
                  </a:lnTo>
                  <a:lnTo>
                    <a:pt x="0" y="650633"/>
                  </a:lnTo>
                  <a:lnTo>
                    <a:pt x="769569" y="650633"/>
                  </a:lnTo>
                  <a:lnTo>
                    <a:pt x="76956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615" y="4200207"/>
              <a:ext cx="769569" cy="6506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3568" y="41973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5410"/>
                  </a:moveTo>
                  <a:lnTo>
                    <a:pt x="768604" y="5410"/>
                  </a:lnTo>
                  <a:lnTo>
                    <a:pt x="768604" y="651268"/>
                  </a:lnTo>
                  <a:lnTo>
                    <a:pt x="774192" y="651268"/>
                  </a:lnTo>
                  <a:lnTo>
                    <a:pt x="774192" y="5410"/>
                  </a:lnTo>
                  <a:close/>
                </a:path>
                <a:path w="774700" h="656589">
                  <a:moveTo>
                    <a:pt x="774192" y="1270"/>
                  </a:moveTo>
                  <a:lnTo>
                    <a:pt x="773696" y="1270"/>
                  </a:lnTo>
                  <a:lnTo>
                    <a:pt x="773696" y="0"/>
                  </a:lnTo>
                  <a:lnTo>
                    <a:pt x="482" y="0"/>
                  </a:lnTo>
                  <a:lnTo>
                    <a:pt x="482" y="127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533" y="655320"/>
                  </a:lnTo>
                  <a:lnTo>
                    <a:pt x="533" y="656590"/>
                  </a:lnTo>
                  <a:lnTo>
                    <a:pt x="773645" y="656590"/>
                  </a:lnTo>
                  <a:lnTo>
                    <a:pt x="773645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334" y="651510"/>
                  </a:lnTo>
                  <a:lnTo>
                    <a:pt x="5334" y="5080"/>
                  </a:lnTo>
                  <a:lnTo>
                    <a:pt x="774192" y="5080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6235" y="4177334"/>
              <a:ext cx="109855" cy="673735"/>
            </a:xfrm>
            <a:custGeom>
              <a:avLst/>
              <a:gdLst/>
              <a:ahLst/>
              <a:cxnLst/>
              <a:rect l="l" t="t" r="r" b="b"/>
              <a:pathLst>
                <a:path w="109854" h="673735">
                  <a:moveTo>
                    <a:pt x="109728" y="0"/>
                  </a:moveTo>
                  <a:lnTo>
                    <a:pt x="0" y="23202"/>
                  </a:lnTo>
                  <a:lnTo>
                    <a:pt x="0" y="673506"/>
                  </a:lnTo>
                  <a:lnTo>
                    <a:pt x="109728" y="640003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3187" y="4174286"/>
              <a:ext cx="116205" cy="680085"/>
            </a:xfrm>
            <a:custGeom>
              <a:avLst/>
              <a:gdLst/>
              <a:ahLst/>
              <a:cxnLst/>
              <a:rect l="l" t="t" r="r" b="b"/>
              <a:pathLst>
                <a:path w="116204" h="680085">
                  <a:moveTo>
                    <a:pt x="114426" y="0"/>
                  </a:moveTo>
                  <a:lnTo>
                    <a:pt x="112521" y="0"/>
                  </a:lnTo>
                  <a:lnTo>
                    <a:pt x="2031" y="23558"/>
                  </a:lnTo>
                  <a:lnTo>
                    <a:pt x="888" y="23837"/>
                  </a:lnTo>
                  <a:lnTo>
                    <a:pt x="0" y="24752"/>
                  </a:lnTo>
                  <a:lnTo>
                    <a:pt x="0" y="677900"/>
                  </a:lnTo>
                  <a:lnTo>
                    <a:pt x="253" y="678751"/>
                  </a:lnTo>
                  <a:lnTo>
                    <a:pt x="888" y="679030"/>
                  </a:lnTo>
                  <a:lnTo>
                    <a:pt x="1523" y="679653"/>
                  </a:lnTo>
                  <a:lnTo>
                    <a:pt x="3555" y="679653"/>
                  </a:lnTo>
                  <a:lnTo>
                    <a:pt x="24776" y="673201"/>
                  </a:lnTo>
                  <a:lnTo>
                    <a:pt x="5333" y="673201"/>
                  </a:lnTo>
                  <a:lnTo>
                    <a:pt x="5333" y="28536"/>
                  </a:lnTo>
                  <a:lnTo>
                    <a:pt x="110235" y="6235"/>
                  </a:lnTo>
                  <a:lnTo>
                    <a:pt x="115823" y="6235"/>
                  </a:lnTo>
                  <a:lnTo>
                    <a:pt x="115823" y="1143"/>
                  </a:lnTo>
                  <a:lnTo>
                    <a:pt x="114426" y="0"/>
                  </a:lnTo>
                  <a:close/>
                </a:path>
                <a:path w="116204" h="680085">
                  <a:moveTo>
                    <a:pt x="115823" y="6235"/>
                  </a:moveTo>
                  <a:lnTo>
                    <a:pt x="110235" y="6235"/>
                  </a:lnTo>
                  <a:lnTo>
                    <a:pt x="110235" y="641438"/>
                  </a:lnTo>
                  <a:lnTo>
                    <a:pt x="5333" y="673201"/>
                  </a:lnTo>
                  <a:lnTo>
                    <a:pt x="24776" y="673201"/>
                  </a:lnTo>
                  <a:lnTo>
                    <a:pt x="113791" y="646137"/>
                  </a:lnTo>
                  <a:lnTo>
                    <a:pt x="114934" y="645845"/>
                  </a:lnTo>
                  <a:lnTo>
                    <a:pt x="115823" y="644664"/>
                  </a:lnTo>
                  <a:lnTo>
                    <a:pt x="115823" y="623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38744" y="4265739"/>
              <a:ext cx="196850" cy="57785"/>
            </a:xfrm>
            <a:custGeom>
              <a:avLst/>
              <a:gdLst/>
              <a:ahLst/>
              <a:cxnLst/>
              <a:rect l="l" t="t" r="r" b="b"/>
              <a:pathLst>
                <a:path w="196850" h="57785">
                  <a:moveTo>
                    <a:pt x="168021" y="0"/>
                  </a:moveTo>
                  <a:lnTo>
                    <a:pt x="28448" y="0"/>
                  </a:lnTo>
                  <a:lnTo>
                    <a:pt x="17466" y="2264"/>
                  </a:lnTo>
                  <a:lnTo>
                    <a:pt x="8413" y="8432"/>
                  </a:lnTo>
                  <a:lnTo>
                    <a:pt x="2266" y="17562"/>
                  </a:lnTo>
                  <a:lnTo>
                    <a:pt x="0" y="28714"/>
                  </a:lnTo>
                  <a:lnTo>
                    <a:pt x="2266" y="40072"/>
                  </a:lnTo>
                  <a:lnTo>
                    <a:pt x="8413" y="49307"/>
                  </a:lnTo>
                  <a:lnTo>
                    <a:pt x="17466" y="55514"/>
                  </a:lnTo>
                  <a:lnTo>
                    <a:pt x="29463" y="57785"/>
                  </a:lnTo>
                  <a:lnTo>
                    <a:pt x="168021" y="57785"/>
                  </a:lnTo>
                  <a:lnTo>
                    <a:pt x="179022" y="55523"/>
                  </a:lnTo>
                  <a:lnTo>
                    <a:pt x="188023" y="49331"/>
                  </a:lnTo>
                  <a:lnTo>
                    <a:pt x="194167" y="40098"/>
                  </a:lnTo>
                  <a:lnTo>
                    <a:pt x="196596" y="28714"/>
                  </a:lnTo>
                  <a:lnTo>
                    <a:pt x="194327" y="17536"/>
                  </a:lnTo>
                  <a:lnTo>
                    <a:pt x="188166" y="8408"/>
                  </a:lnTo>
                  <a:lnTo>
                    <a:pt x="179075" y="2256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5696" y="4264152"/>
              <a:ext cx="201295" cy="60960"/>
            </a:xfrm>
            <a:custGeom>
              <a:avLst/>
              <a:gdLst/>
              <a:ahLst/>
              <a:cxnLst/>
              <a:rect l="l" t="t" r="r" b="b"/>
              <a:pathLst>
                <a:path w="201295" h="60960">
                  <a:moveTo>
                    <a:pt x="169925" y="0"/>
                  </a:moveTo>
                  <a:lnTo>
                    <a:pt x="31242" y="0"/>
                  </a:lnTo>
                  <a:lnTo>
                    <a:pt x="19127" y="2376"/>
                  </a:lnTo>
                  <a:lnTo>
                    <a:pt x="9191" y="8874"/>
                  </a:lnTo>
                  <a:lnTo>
                    <a:pt x="2470" y="18548"/>
                  </a:lnTo>
                  <a:lnTo>
                    <a:pt x="0" y="30454"/>
                  </a:lnTo>
                  <a:lnTo>
                    <a:pt x="2470" y="42389"/>
                  </a:lnTo>
                  <a:lnTo>
                    <a:pt x="9191" y="52079"/>
                  </a:lnTo>
                  <a:lnTo>
                    <a:pt x="19127" y="58583"/>
                  </a:lnTo>
                  <a:lnTo>
                    <a:pt x="31242" y="60960"/>
                  </a:lnTo>
                  <a:lnTo>
                    <a:pt x="169925" y="60960"/>
                  </a:lnTo>
                  <a:lnTo>
                    <a:pt x="182040" y="58583"/>
                  </a:lnTo>
                  <a:lnTo>
                    <a:pt x="186364" y="55753"/>
                  </a:lnTo>
                  <a:lnTo>
                    <a:pt x="31242" y="55753"/>
                  </a:lnTo>
                  <a:lnTo>
                    <a:pt x="21286" y="53789"/>
                  </a:lnTo>
                  <a:lnTo>
                    <a:pt x="13128" y="48436"/>
                  </a:lnTo>
                  <a:lnTo>
                    <a:pt x="7614" y="40499"/>
                  </a:lnTo>
                  <a:lnTo>
                    <a:pt x="5587" y="30784"/>
                  </a:lnTo>
                  <a:lnTo>
                    <a:pt x="7614" y="20874"/>
                  </a:lnTo>
                  <a:lnTo>
                    <a:pt x="13128" y="12839"/>
                  </a:lnTo>
                  <a:lnTo>
                    <a:pt x="21286" y="7453"/>
                  </a:lnTo>
                  <a:lnTo>
                    <a:pt x="31242" y="5486"/>
                  </a:lnTo>
                  <a:lnTo>
                    <a:pt x="186796" y="5486"/>
                  </a:lnTo>
                  <a:lnTo>
                    <a:pt x="182040" y="2376"/>
                  </a:lnTo>
                  <a:lnTo>
                    <a:pt x="169925" y="0"/>
                  </a:lnTo>
                  <a:close/>
                </a:path>
                <a:path w="201295" h="60960">
                  <a:moveTo>
                    <a:pt x="186796" y="5486"/>
                  </a:moveTo>
                  <a:lnTo>
                    <a:pt x="169925" y="5486"/>
                  </a:lnTo>
                  <a:lnTo>
                    <a:pt x="179935" y="7453"/>
                  </a:lnTo>
                  <a:lnTo>
                    <a:pt x="188087" y="12839"/>
                  </a:lnTo>
                  <a:lnTo>
                    <a:pt x="193571" y="20874"/>
                  </a:lnTo>
                  <a:lnTo>
                    <a:pt x="195579" y="30784"/>
                  </a:lnTo>
                  <a:lnTo>
                    <a:pt x="193571" y="40499"/>
                  </a:lnTo>
                  <a:lnTo>
                    <a:pt x="188086" y="48436"/>
                  </a:lnTo>
                  <a:lnTo>
                    <a:pt x="179935" y="53789"/>
                  </a:lnTo>
                  <a:lnTo>
                    <a:pt x="169925" y="55753"/>
                  </a:lnTo>
                  <a:lnTo>
                    <a:pt x="186364" y="55753"/>
                  </a:lnTo>
                  <a:lnTo>
                    <a:pt x="191976" y="52079"/>
                  </a:lnTo>
                  <a:lnTo>
                    <a:pt x="198697" y="42389"/>
                  </a:lnTo>
                  <a:lnTo>
                    <a:pt x="201168" y="30454"/>
                  </a:lnTo>
                  <a:lnTo>
                    <a:pt x="198697" y="18548"/>
                  </a:lnTo>
                  <a:lnTo>
                    <a:pt x="191976" y="8874"/>
                  </a:lnTo>
                  <a:lnTo>
                    <a:pt x="186796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6615" y="4175810"/>
              <a:ext cx="879475" cy="24765"/>
            </a:xfrm>
            <a:custGeom>
              <a:avLst/>
              <a:gdLst/>
              <a:ahLst/>
              <a:cxnLst/>
              <a:rect l="l" t="t" r="r" b="b"/>
              <a:pathLst>
                <a:path w="879475" h="24764">
                  <a:moveTo>
                    <a:pt x="879348" y="0"/>
                  </a:moveTo>
                  <a:lnTo>
                    <a:pt x="110489" y="0"/>
                  </a:lnTo>
                  <a:lnTo>
                    <a:pt x="0" y="24333"/>
                  </a:lnTo>
                  <a:lnTo>
                    <a:pt x="768984" y="24333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2044" y="4172762"/>
              <a:ext cx="887094" cy="30480"/>
            </a:xfrm>
            <a:custGeom>
              <a:avLst/>
              <a:gdLst/>
              <a:ahLst/>
              <a:cxnLst/>
              <a:rect l="l" t="t" r="r" b="b"/>
              <a:pathLst>
                <a:path w="887095" h="30479">
                  <a:moveTo>
                    <a:pt x="885444" y="0"/>
                  </a:moveTo>
                  <a:lnTo>
                    <a:pt x="113791" y="0"/>
                  </a:lnTo>
                  <a:lnTo>
                    <a:pt x="3175" y="25031"/>
                  </a:lnTo>
                  <a:lnTo>
                    <a:pt x="0" y="25603"/>
                  </a:lnTo>
                  <a:lnTo>
                    <a:pt x="634" y="30429"/>
                  </a:lnTo>
                  <a:lnTo>
                    <a:pt x="774064" y="30429"/>
                  </a:lnTo>
                  <a:lnTo>
                    <a:pt x="799506" y="24752"/>
                  </a:lnTo>
                  <a:lnTo>
                    <a:pt x="28828" y="24752"/>
                  </a:lnTo>
                  <a:lnTo>
                    <a:pt x="114680" y="5689"/>
                  </a:lnTo>
                  <a:lnTo>
                    <a:pt x="884935" y="5689"/>
                  </a:lnTo>
                  <a:lnTo>
                    <a:pt x="886078" y="5346"/>
                  </a:lnTo>
                  <a:lnTo>
                    <a:pt x="886967" y="3848"/>
                  </a:lnTo>
                  <a:lnTo>
                    <a:pt x="886967" y="2362"/>
                  </a:lnTo>
                  <a:lnTo>
                    <a:pt x="886713" y="1206"/>
                  </a:lnTo>
                  <a:lnTo>
                    <a:pt x="885444" y="0"/>
                  </a:lnTo>
                  <a:close/>
                </a:path>
                <a:path w="887095" h="30479">
                  <a:moveTo>
                    <a:pt x="884935" y="5689"/>
                  </a:moveTo>
                  <a:lnTo>
                    <a:pt x="859027" y="5689"/>
                  </a:lnTo>
                  <a:lnTo>
                    <a:pt x="773302" y="24752"/>
                  </a:lnTo>
                  <a:lnTo>
                    <a:pt x="799506" y="24752"/>
                  </a:lnTo>
                  <a:lnTo>
                    <a:pt x="884935" y="568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84820" y="4177334"/>
              <a:ext cx="771525" cy="673735"/>
            </a:xfrm>
            <a:custGeom>
              <a:avLst/>
              <a:gdLst/>
              <a:ahLst/>
              <a:cxnLst/>
              <a:rect l="l" t="t" r="r" b="b"/>
              <a:pathLst>
                <a:path w="771525" h="673735">
                  <a:moveTo>
                    <a:pt x="771144" y="0"/>
                  </a:moveTo>
                  <a:lnTo>
                    <a:pt x="660653" y="23202"/>
                  </a:lnTo>
                  <a:lnTo>
                    <a:pt x="660653" y="50190"/>
                  </a:lnTo>
                  <a:lnTo>
                    <a:pt x="0" y="18503"/>
                  </a:lnTo>
                  <a:lnTo>
                    <a:pt x="123698" y="146253"/>
                  </a:lnTo>
                  <a:lnTo>
                    <a:pt x="660653" y="207924"/>
                  </a:lnTo>
                  <a:lnTo>
                    <a:pt x="660653" y="673506"/>
                  </a:lnTo>
                  <a:lnTo>
                    <a:pt x="771144" y="640003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3880" y="3313176"/>
              <a:ext cx="607060" cy="742315"/>
            </a:xfrm>
            <a:custGeom>
              <a:avLst/>
              <a:gdLst/>
              <a:ahLst/>
              <a:cxnLst/>
              <a:rect l="l" t="t" r="r" b="b"/>
              <a:pathLst>
                <a:path w="607059" h="742314">
                  <a:moveTo>
                    <a:pt x="387730" y="0"/>
                  </a:moveTo>
                  <a:lnTo>
                    <a:pt x="0" y="163194"/>
                  </a:lnTo>
                  <a:lnTo>
                    <a:pt x="218821" y="742188"/>
                  </a:lnTo>
                  <a:lnTo>
                    <a:pt x="606551" y="578929"/>
                  </a:lnTo>
                  <a:lnTo>
                    <a:pt x="38773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0832" y="3310128"/>
              <a:ext cx="612775" cy="748665"/>
            </a:xfrm>
            <a:custGeom>
              <a:avLst/>
              <a:gdLst/>
              <a:ahLst/>
              <a:cxnLst/>
              <a:rect l="l" t="t" r="r" b="b"/>
              <a:pathLst>
                <a:path w="612775" h="748664">
                  <a:moveTo>
                    <a:pt x="391541" y="0"/>
                  </a:moveTo>
                  <a:lnTo>
                    <a:pt x="389890" y="0"/>
                  </a:lnTo>
                  <a:lnTo>
                    <a:pt x="389509" y="127"/>
                  </a:lnTo>
                  <a:lnTo>
                    <a:pt x="2032" y="163830"/>
                  </a:lnTo>
                  <a:lnTo>
                    <a:pt x="889" y="164338"/>
                  </a:lnTo>
                  <a:lnTo>
                    <a:pt x="0" y="166116"/>
                  </a:lnTo>
                  <a:lnTo>
                    <a:pt x="731" y="167894"/>
                  </a:lnTo>
                  <a:lnTo>
                    <a:pt x="219583" y="746467"/>
                  </a:lnTo>
                  <a:lnTo>
                    <a:pt x="219583" y="747382"/>
                  </a:lnTo>
                  <a:lnTo>
                    <a:pt x="220218" y="747941"/>
                  </a:lnTo>
                  <a:lnTo>
                    <a:pt x="221107" y="748284"/>
                  </a:lnTo>
                  <a:lnTo>
                    <a:pt x="222758" y="748284"/>
                  </a:lnTo>
                  <a:lnTo>
                    <a:pt x="223139" y="747941"/>
                  </a:lnTo>
                  <a:lnTo>
                    <a:pt x="236959" y="742111"/>
                  </a:lnTo>
                  <a:lnTo>
                    <a:pt x="223647" y="742111"/>
                  </a:lnTo>
                  <a:lnTo>
                    <a:pt x="6731" y="167894"/>
                  </a:lnTo>
                  <a:lnTo>
                    <a:pt x="388874" y="6731"/>
                  </a:lnTo>
                  <a:lnTo>
                    <a:pt x="394839" y="6731"/>
                  </a:lnTo>
                  <a:lnTo>
                    <a:pt x="393065" y="2032"/>
                  </a:lnTo>
                  <a:lnTo>
                    <a:pt x="392557" y="762"/>
                  </a:lnTo>
                  <a:lnTo>
                    <a:pt x="391541" y="0"/>
                  </a:lnTo>
                  <a:close/>
                </a:path>
                <a:path w="612775" h="748664">
                  <a:moveTo>
                    <a:pt x="394839" y="6731"/>
                  </a:moveTo>
                  <a:lnTo>
                    <a:pt x="388874" y="6731"/>
                  </a:lnTo>
                  <a:lnTo>
                    <a:pt x="605917" y="580542"/>
                  </a:lnTo>
                  <a:lnTo>
                    <a:pt x="223647" y="742111"/>
                  </a:lnTo>
                  <a:lnTo>
                    <a:pt x="236959" y="742111"/>
                  </a:lnTo>
                  <a:lnTo>
                    <a:pt x="610235" y="584669"/>
                  </a:lnTo>
                  <a:lnTo>
                    <a:pt x="611759" y="584047"/>
                  </a:lnTo>
                  <a:lnTo>
                    <a:pt x="612648" y="582295"/>
                  </a:lnTo>
                  <a:lnTo>
                    <a:pt x="611759" y="581164"/>
                  </a:lnTo>
                  <a:lnTo>
                    <a:pt x="394839" y="673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01227" y="3320796"/>
              <a:ext cx="492759" cy="646430"/>
            </a:xfrm>
            <a:custGeom>
              <a:avLst/>
              <a:gdLst/>
              <a:ahLst/>
              <a:cxnLst/>
              <a:rect l="l" t="t" r="r" b="b"/>
              <a:pathLst>
                <a:path w="492759" h="646429">
                  <a:moveTo>
                    <a:pt x="442849" y="0"/>
                  </a:moveTo>
                  <a:lnTo>
                    <a:pt x="0" y="26542"/>
                  </a:lnTo>
                  <a:lnTo>
                    <a:pt x="49402" y="646175"/>
                  </a:lnTo>
                  <a:lnTo>
                    <a:pt x="492251" y="619658"/>
                  </a:lnTo>
                  <a:lnTo>
                    <a:pt x="44284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8180" y="3317747"/>
              <a:ext cx="498475" cy="652780"/>
            </a:xfrm>
            <a:custGeom>
              <a:avLst/>
              <a:gdLst/>
              <a:ahLst/>
              <a:cxnLst/>
              <a:rect l="l" t="t" r="r" b="b"/>
              <a:pathLst>
                <a:path w="498475" h="652779">
                  <a:moveTo>
                    <a:pt x="447167" y="0"/>
                  </a:moveTo>
                  <a:lnTo>
                    <a:pt x="445643" y="0"/>
                  </a:lnTo>
                  <a:lnTo>
                    <a:pt x="2667" y="26796"/>
                  </a:lnTo>
                  <a:lnTo>
                    <a:pt x="2031" y="26796"/>
                  </a:lnTo>
                  <a:lnTo>
                    <a:pt x="1143" y="27050"/>
                  </a:lnTo>
                  <a:lnTo>
                    <a:pt x="889" y="27685"/>
                  </a:lnTo>
                  <a:lnTo>
                    <a:pt x="253" y="28320"/>
                  </a:lnTo>
                  <a:lnTo>
                    <a:pt x="0" y="28828"/>
                  </a:lnTo>
                  <a:lnTo>
                    <a:pt x="0" y="29718"/>
                  </a:lnTo>
                  <a:lnTo>
                    <a:pt x="49656" y="649604"/>
                  </a:lnTo>
                  <a:lnTo>
                    <a:pt x="49656" y="651078"/>
                  </a:lnTo>
                  <a:lnTo>
                    <a:pt x="50926" y="652271"/>
                  </a:lnTo>
                  <a:lnTo>
                    <a:pt x="52577" y="652271"/>
                  </a:lnTo>
                  <a:lnTo>
                    <a:pt x="150018" y="646379"/>
                  </a:lnTo>
                  <a:lnTo>
                    <a:pt x="54737" y="646379"/>
                  </a:lnTo>
                  <a:lnTo>
                    <a:pt x="5842" y="32131"/>
                  </a:lnTo>
                  <a:lnTo>
                    <a:pt x="443356" y="5587"/>
                  </a:lnTo>
                  <a:lnTo>
                    <a:pt x="448798" y="5587"/>
                  </a:lnTo>
                  <a:lnTo>
                    <a:pt x="448564" y="2666"/>
                  </a:lnTo>
                  <a:lnTo>
                    <a:pt x="448564" y="1143"/>
                  </a:lnTo>
                  <a:lnTo>
                    <a:pt x="447167" y="0"/>
                  </a:lnTo>
                  <a:close/>
                </a:path>
                <a:path w="498475" h="652779">
                  <a:moveTo>
                    <a:pt x="448798" y="5587"/>
                  </a:moveTo>
                  <a:lnTo>
                    <a:pt x="443356" y="5587"/>
                  </a:lnTo>
                  <a:lnTo>
                    <a:pt x="492505" y="620204"/>
                  </a:lnTo>
                  <a:lnTo>
                    <a:pt x="54737" y="646379"/>
                  </a:lnTo>
                  <a:lnTo>
                    <a:pt x="150018" y="646379"/>
                  </a:lnTo>
                  <a:lnTo>
                    <a:pt x="495680" y="625474"/>
                  </a:lnTo>
                  <a:lnTo>
                    <a:pt x="496189" y="625474"/>
                  </a:lnTo>
                  <a:lnTo>
                    <a:pt x="497204" y="625182"/>
                  </a:lnTo>
                  <a:lnTo>
                    <a:pt x="497459" y="624560"/>
                  </a:lnTo>
                  <a:lnTo>
                    <a:pt x="498094" y="624001"/>
                  </a:lnTo>
                  <a:lnTo>
                    <a:pt x="498348" y="623150"/>
                  </a:lnTo>
                  <a:lnTo>
                    <a:pt x="498348" y="622528"/>
                  </a:lnTo>
                  <a:lnTo>
                    <a:pt x="448798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68284" y="3253740"/>
              <a:ext cx="527685" cy="685800"/>
            </a:xfrm>
            <a:custGeom>
              <a:avLst/>
              <a:gdLst/>
              <a:ahLst/>
              <a:cxnLst/>
              <a:rect l="l" t="t" r="r" b="b"/>
              <a:pathLst>
                <a:path w="527684" h="685800">
                  <a:moveTo>
                    <a:pt x="143891" y="0"/>
                  </a:moveTo>
                  <a:lnTo>
                    <a:pt x="0" y="604901"/>
                  </a:lnTo>
                  <a:lnTo>
                    <a:pt x="383413" y="685749"/>
                  </a:lnTo>
                  <a:lnTo>
                    <a:pt x="527304" y="80899"/>
                  </a:lnTo>
                  <a:lnTo>
                    <a:pt x="14389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5235" y="3252215"/>
              <a:ext cx="533400" cy="690880"/>
            </a:xfrm>
            <a:custGeom>
              <a:avLst/>
              <a:gdLst/>
              <a:ahLst/>
              <a:cxnLst/>
              <a:rect l="l" t="t" r="r" b="b"/>
              <a:pathLst>
                <a:path w="533400" h="690879">
                  <a:moveTo>
                    <a:pt x="146939" y="0"/>
                  </a:moveTo>
                  <a:lnTo>
                    <a:pt x="145542" y="0"/>
                  </a:lnTo>
                  <a:lnTo>
                    <a:pt x="144525" y="1015"/>
                  </a:lnTo>
                  <a:lnTo>
                    <a:pt x="144272" y="2285"/>
                  </a:lnTo>
                  <a:lnTo>
                    <a:pt x="254" y="606043"/>
                  </a:lnTo>
                  <a:lnTo>
                    <a:pt x="0" y="606932"/>
                  </a:lnTo>
                  <a:lnTo>
                    <a:pt x="0" y="607567"/>
                  </a:lnTo>
                  <a:lnTo>
                    <a:pt x="635" y="608456"/>
                  </a:lnTo>
                  <a:lnTo>
                    <a:pt x="889" y="608964"/>
                  </a:lnTo>
                  <a:lnTo>
                    <a:pt x="1524" y="609345"/>
                  </a:lnTo>
                  <a:lnTo>
                    <a:pt x="2413" y="609599"/>
                  </a:lnTo>
                  <a:lnTo>
                    <a:pt x="385825" y="690321"/>
                  </a:lnTo>
                  <a:lnTo>
                    <a:pt x="387731" y="690321"/>
                  </a:lnTo>
                  <a:lnTo>
                    <a:pt x="388747" y="689406"/>
                  </a:lnTo>
                  <a:lnTo>
                    <a:pt x="389128" y="688276"/>
                  </a:lnTo>
                  <a:lnTo>
                    <a:pt x="390111" y="684148"/>
                  </a:lnTo>
                  <a:lnTo>
                    <a:pt x="384429" y="684148"/>
                  </a:lnTo>
                  <a:lnTo>
                    <a:pt x="6096" y="604646"/>
                  </a:lnTo>
                  <a:lnTo>
                    <a:pt x="148971" y="5714"/>
                  </a:lnTo>
                  <a:lnTo>
                    <a:pt x="174099" y="5714"/>
                  </a:lnTo>
                  <a:lnTo>
                    <a:pt x="147574" y="126"/>
                  </a:lnTo>
                  <a:lnTo>
                    <a:pt x="147193" y="126"/>
                  </a:lnTo>
                  <a:lnTo>
                    <a:pt x="146939" y="0"/>
                  </a:lnTo>
                  <a:close/>
                </a:path>
                <a:path w="533400" h="690879">
                  <a:moveTo>
                    <a:pt x="174099" y="5714"/>
                  </a:moveTo>
                  <a:lnTo>
                    <a:pt x="148971" y="5714"/>
                  </a:lnTo>
                  <a:lnTo>
                    <a:pt x="527558" y="85597"/>
                  </a:lnTo>
                  <a:lnTo>
                    <a:pt x="384429" y="684148"/>
                  </a:lnTo>
                  <a:lnTo>
                    <a:pt x="390111" y="684148"/>
                  </a:lnTo>
                  <a:lnTo>
                    <a:pt x="533146" y="84073"/>
                  </a:lnTo>
                  <a:lnTo>
                    <a:pt x="533400" y="83311"/>
                  </a:lnTo>
                  <a:lnTo>
                    <a:pt x="533400" y="82676"/>
                  </a:lnTo>
                  <a:lnTo>
                    <a:pt x="532892" y="82041"/>
                  </a:lnTo>
                  <a:lnTo>
                    <a:pt x="532511" y="81152"/>
                  </a:lnTo>
                  <a:lnTo>
                    <a:pt x="531876" y="80898"/>
                  </a:lnTo>
                  <a:lnTo>
                    <a:pt x="530987" y="80898"/>
                  </a:lnTo>
                  <a:lnTo>
                    <a:pt x="174099" y="571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6280" y="3454908"/>
              <a:ext cx="585470" cy="466725"/>
            </a:xfrm>
            <a:custGeom>
              <a:avLst/>
              <a:gdLst/>
              <a:ahLst/>
              <a:cxnLst/>
              <a:rect l="l" t="t" r="r" b="b"/>
              <a:pathLst>
                <a:path w="585470" h="466725">
                  <a:moveTo>
                    <a:pt x="84074" y="0"/>
                  </a:moveTo>
                  <a:lnTo>
                    <a:pt x="0" y="319405"/>
                  </a:lnTo>
                  <a:lnTo>
                    <a:pt x="500888" y="466344"/>
                  </a:lnTo>
                  <a:lnTo>
                    <a:pt x="585216" y="146939"/>
                  </a:lnTo>
                  <a:lnTo>
                    <a:pt x="8407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33232" y="3453384"/>
              <a:ext cx="591820" cy="471170"/>
            </a:xfrm>
            <a:custGeom>
              <a:avLst/>
              <a:gdLst/>
              <a:ahLst/>
              <a:cxnLst/>
              <a:rect l="l" t="t" r="r" b="b"/>
              <a:pathLst>
                <a:path w="591820" h="471170">
                  <a:moveTo>
                    <a:pt x="88265" y="0"/>
                  </a:moveTo>
                  <a:lnTo>
                    <a:pt x="86741" y="0"/>
                  </a:lnTo>
                  <a:lnTo>
                    <a:pt x="85851" y="381"/>
                  </a:lnTo>
                  <a:lnTo>
                    <a:pt x="85344" y="635"/>
                  </a:lnTo>
                  <a:lnTo>
                    <a:pt x="84963" y="1143"/>
                  </a:lnTo>
                  <a:lnTo>
                    <a:pt x="84709" y="2032"/>
                  </a:lnTo>
                  <a:lnTo>
                    <a:pt x="508" y="320675"/>
                  </a:lnTo>
                  <a:lnTo>
                    <a:pt x="0" y="322072"/>
                  </a:lnTo>
                  <a:lnTo>
                    <a:pt x="889" y="323596"/>
                  </a:lnTo>
                  <a:lnTo>
                    <a:pt x="2413" y="324104"/>
                  </a:lnTo>
                  <a:lnTo>
                    <a:pt x="503682" y="470916"/>
                  </a:lnTo>
                  <a:lnTo>
                    <a:pt x="504825" y="470916"/>
                  </a:lnTo>
                  <a:lnTo>
                    <a:pt x="505078" y="470636"/>
                  </a:lnTo>
                  <a:lnTo>
                    <a:pt x="505460" y="470293"/>
                  </a:lnTo>
                  <a:lnTo>
                    <a:pt x="505968" y="470014"/>
                  </a:lnTo>
                  <a:lnTo>
                    <a:pt x="506602" y="469442"/>
                  </a:lnTo>
                  <a:lnTo>
                    <a:pt x="506984" y="468820"/>
                  </a:lnTo>
                  <a:lnTo>
                    <a:pt x="508054" y="464756"/>
                  </a:lnTo>
                  <a:lnTo>
                    <a:pt x="502539" y="464756"/>
                  </a:lnTo>
                  <a:lnTo>
                    <a:pt x="6476" y="319405"/>
                  </a:lnTo>
                  <a:lnTo>
                    <a:pt x="89408" y="6223"/>
                  </a:lnTo>
                  <a:lnTo>
                    <a:pt x="109496" y="6223"/>
                  </a:lnTo>
                  <a:lnTo>
                    <a:pt x="88265" y="0"/>
                  </a:lnTo>
                  <a:close/>
                </a:path>
                <a:path w="591820" h="471170">
                  <a:moveTo>
                    <a:pt x="109496" y="6223"/>
                  </a:moveTo>
                  <a:lnTo>
                    <a:pt x="89408" y="6223"/>
                  </a:lnTo>
                  <a:lnTo>
                    <a:pt x="585089" y="151257"/>
                  </a:lnTo>
                  <a:lnTo>
                    <a:pt x="502539" y="464756"/>
                  </a:lnTo>
                  <a:lnTo>
                    <a:pt x="508054" y="464756"/>
                  </a:lnTo>
                  <a:lnTo>
                    <a:pt x="591312" y="148590"/>
                  </a:lnTo>
                  <a:lnTo>
                    <a:pt x="590676" y="147066"/>
                  </a:lnTo>
                  <a:lnTo>
                    <a:pt x="589152" y="146812"/>
                  </a:lnTo>
                  <a:lnTo>
                    <a:pt x="109496" y="622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94547" y="3578352"/>
              <a:ext cx="771525" cy="650875"/>
            </a:xfrm>
            <a:custGeom>
              <a:avLst/>
              <a:gdLst/>
              <a:ahLst/>
              <a:cxnLst/>
              <a:rect l="l" t="t" r="r" b="b"/>
              <a:pathLst>
                <a:path w="771525" h="650875">
                  <a:moveTo>
                    <a:pt x="771093" y="0"/>
                  </a:moveTo>
                  <a:lnTo>
                    <a:pt x="0" y="0"/>
                  </a:lnTo>
                  <a:lnTo>
                    <a:pt x="0" y="650697"/>
                  </a:lnTo>
                  <a:lnTo>
                    <a:pt x="771093" y="650697"/>
                  </a:lnTo>
                  <a:lnTo>
                    <a:pt x="77109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4547" y="3578352"/>
              <a:ext cx="771093" cy="650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93024" y="35750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1270"/>
                  </a:moveTo>
                  <a:lnTo>
                    <a:pt x="773430" y="1270"/>
                  </a:lnTo>
                  <a:lnTo>
                    <a:pt x="773430" y="0"/>
                  </a:ln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292" y="655320"/>
                  </a:lnTo>
                  <a:lnTo>
                    <a:pt x="292" y="656590"/>
                  </a:lnTo>
                  <a:lnTo>
                    <a:pt x="773887" y="656590"/>
                  </a:lnTo>
                  <a:lnTo>
                    <a:pt x="773887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588" y="651510"/>
                  </a:lnTo>
                  <a:lnTo>
                    <a:pt x="5588" y="6350"/>
                  </a:lnTo>
                  <a:lnTo>
                    <a:pt x="768604" y="6350"/>
                  </a:lnTo>
                  <a:lnTo>
                    <a:pt x="768604" y="651484"/>
                  </a:lnTo>
                  <a:lnTo>
                    <a:pt x="774192" y="651484"/>
                  </a:lnTo>
                  <a:lnTo>
                    <a:pt x="774192" y="6350"/>
                  </a:lnTo>
                  <a:lnTo>
                    <a:pt x="774192" y="5842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84820" y="3578352"/>
              <a:ext cx="111760" cy="650875"/>
            </a:xfrm>
            <a:custGeom>
              <a:avLst/>
              <a:gdLst/>
              <a:ahLst/>
              <a:cxnLst/>
              <a:rect l="l" t="t" r="r" b="b"/>
              <a:pathLst>
                <a:path w="111759" h="650875">
                  <a:moveTo>
                    <a:pt x="111251" y="0"/>
                  </a:moveTo>
                  <a:lnTo>
                    <a:pt x="0" y="4953"/>
                  </a:lnTo>
                  <a:lnTo>
                    <a:pt x="0" y="617512"/>
                  </a:lnTo>
                  <a:lnTo>
                    <a:pt x="111251" y="650697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81772" y="3575303"/>
              <a:ext cx="116205" cy="657225"/>
            </a:xfrm>
            <a:custGeom>
              <a:avLst/>
              <a:gdLst/>
              <a:ahLst/>
              <a:cxnLst/>
              <a:rect l="l" t="t" r="r" b="b"/>
              <a:pathLst>
                <a:path w="116204" h="657225">
                  <a:moveTo>
                    <a:pt x="114300" y="0"/>
                  </a:moveTo>
                  <a:lnTo>
                    <a:pt x="112902" y="0"/>
                  </a:lnTo>
                  <a:lnTo>
                    <a:pt x="2667" y="5080"/>
                  </a:lnTo>
                  <a:lnTo>
                    <a:pt x="1143" y="5080"/>
                  </a:lnTo>
                  <a:lnTo>
                    <a:pt x="0" y="6223"/>
                  </a:lnTo>
                  <a:lnTo>
                    <a:pt x="0" y="621779"/>
                  </a:lnTo>
                  <a:lnTo>
                    <a:pt x="507" y="622960"/>
                  </a:lnTo>
                  <a:lnTo>
                    <a:pt x="1777" y="623252"/>
                  </a:lnTo>
                  <a:lnTo>
                    <a:pt x="112268" y="656793"/>
                  </a:lnTo>
                  <a:lnTo>
                    <a:pt x="114680" y="656793"/>
                  </a:lnTo>
                  <a:lnTo>
                    <a:pt x="115824" y="655320"/>
                  </a:lnTo>
                  <a:lnTo>
                    <a:pt x="115824" y="650328"/>
                  </a:lnTo>
                  <a:lnTo>
                    <a:pt x="110235" y="650328"/>
                  </a:lnTo>
                  <a:lnTo>
                    <a:pt x="5587" y="618540"/>
                  </a:lnTo>
                  <a:lnTo>
                    <a:pt x="5587" y="10541"/>
                  </a:lnTo>
                  <a:lnTo>
                    <a:pt x="110235" y="5588"/>
                  </a:lnTo>
                  <a:lnTo>
                    <a:pt x="115824" y="5588"/>
                  </a:lnTo>
                  <a:lnTo>
                    <a:pt x="115824" y="1143"/>
                  </a:lnTo>
                  <a:lnTo>
                    <a:pt x="114300" y="0"/>
                  </a:lnTo>
                  <a:close/>
                </a:path>
                <a:path w="116204" h="657225">
                  <a:moveTo>
                    <a:pt x="115824" y="5588"/>
                  </a:moveTo>
                  <a:lnTo>
                    <a:pt x="110235" y="5588"/>
                  </a:lnTo>
                  <a:lnTo>
                    <a:pt x="110235" y="650328"/>
                  </a:lnTo>
                  <a:lnTo>
                    <a:pt x="115824" y="650328"/>
                  </a:lnTo>
                  <a:lnTo>
                    <a:pt x="115824" y="558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06968" y="3643884"/>
              <a:ext cx="200025" cy="58419"/>
            </a:xfrm>
            <a:custGeom>
              <a:avLst/>
              <a:gdLst/>
              <a:ahLst/>
              <a:cxnLst/>
              <a:rect l="l" t="t" r="r" b="b"/>
              <a:pathLst>
                <a:path w="200025" h="58420">
                  <a:moveTo>
                    <a:pt x="171196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71196" y="57911"/>
                  </a:lnTo>
                  <a:lnTo>
                    <a:pt x="182177" y="55602"/>
                  </a:lnTo>
                  <a:lnTo>
                    <a:pt x="191230" y="49339"/>
                  </a:lnTo>
                  <a:lnTo>
                    <a:pt x="197377" y="40124"/>
                  </a:lnTo>
                  <a:lnTo>
                    <a:pt x="199643" y="28955"/>
                  </a:lnTo>
                  <a:lnTo>
                    <a:pt x="197377" y="17627"/>
                  </a:lnTo>
                  <a:lnTo>
                    <a:pt x="191230" y="8429"/>
                  </a:lnTo>
                  <a:lnTo>
                    <a:pt x="182177" y="2256"/>
                  </a:lnTo>
                  <a:lnTo>
                    <a:pt x="1711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03920" y="3640835"/>
              <a:ext cx="205740" cy="62865"/>
            </a:xfrm>
            <a:custGeom>
              <a:avLst/>
              <a:gdLst/>
              <a:ahLst/>
              <a:cxnLst/>
              <a:rect l="l" t="t" r="r" b="b"/>
              <a:pathLst>
                <a:path w="205740" h="62864">
                  <a:moveTo>
                    <a:pt x="174498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74498" y="62483"/>
                  </a:lnTo>
                  <a:lnTo>
                    <a:pt x="186719" y="60015"/>
                  </a:lnTo>
                  <a:lnTo>
                    <a:pt x="191335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191310" y="5587"/>
                  </a:lnTo>
                  <a:lnTo>
                    <a:pt x="186719" y="2472"/>
                  </a:lnTo>
                  <a:lnTo>
                    <a:pt x="174498" y="0"/>
                  </a:lnTo>
                  <a:close/>
                </a:path>
                <a:path w="205740" h="62864">
                  <a:moveTo>
                    <a:pt x="191310" y="5587"/>
                  </a:moveTo>
                  <a:lnTo>
                    <a:pt x="174498" y="5587"/>
                  </a:lnTo>
                  <a:lnTo>
                    <a:pt x="184453" y="7633"/>
                  </a:lnTo>
                  <a:lnTo>
                    <a:pt x="192611" y="13192"/>
                  </a:lnTo>
                  <a:lnTo>
                    <a:pt x="198125" y="21393"/>
                  </a:lnTo>
                  <a:lnTo>
                    <a:pt x="200151" y="31368"/>
                  </a:lnTo>
                  <a:lnTo>
                    <a:pt x="198125" y="41304"/>
                  </a:lnTo>
                  <a:lnTo>
                    <a:pt x="192611" y="49418"/>
                  </a:lnTo>
                  <a:lnTo>
                    <a:pt x="184453" y="54889"/>
                  </a:lnTo>
                  <a:lnTo>
                    <a:pt x="174498" y="56895"/>
                  </a:lnTo>
                  <a:lnTo>
                    <a:pt x="191335" y="56895"/>
                  </a:lnTo>
                  <a:lnTo>
                    <a:pt x="196643" y="53308"/>
                  </a:lnTo>
                  <a:lnTo>
                    <a:pt x="203305" y="43410"/>
                  </a:lnTo>
                  <a:lnTo>
                    <a:pt x="205739" y="31368"/>
                  </a:lnTo>
                  <a:lnTo>
                    <a:pt x="203305" y="19180"/>
                  </a:lnTo>
                  <a:lnTo>
                    <a:pt x="196643" y="9207"/>
                  </a:lnTo>
                  <a:lnTo>
                    <a:pt x="191310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3376" y="4770120"/>
              <a:ext cx="86995" cy="158750"/>
            </a:xfrm>
            <a:custGeom>
              <a:avLst/>
              <a:gdLst/>
              <a:ahLst/>
              <a:cxnLst/>
              <a:rect l="l" t="t" r="r" b="b"/>
              <a:pathLst>
                <a:path w="86994" h="158750">
                  <a:moveTo>
                    <a:pt x="10655" y="120840"/>
                  </a:moveTo>
                  <a:lnTo>
                    <a:pt x="0" y="152171"/>
                  </a:lnTo>
                  <a:lnTo>
                    <a:pt x="4394" y="156514"/>
                  </a:lnTo>
                  <a:lnTo>
                    <a:pt x="9067" y="158470"/>
                  </a:lnTo>
                  <a:lnTo>
                    <a:pt x="13893" y="158470"/>
                  </a:lnTo>
                  <a:lnTo>
                    <a:pt x="39809" y="142869"/>
                  </a:lnTo>
                  <a:lnTo>
                    <a:pt x="51862" y="123964"/>
                  </a:lnTo>
                  <a:lnTo>
                    <a:pt x="14046" y="123964"/>
                  </a:lnTo>
                  <a:lnTo>
                    <a:pt x="10655" y="120840"/>
                  </a:lnTo>
                  <a:close/>
                </a:path>
                <a:path w="86994" h="158750">
                  <a:moveTo>
                    <a:pt x="83922" y="39052"/>
                  </a:moveTo>
                  <a:lnTo>
                    <a:pt x="53174" y="39052"/>
                  </a:lnTo>
                  <a:lnTo>
                    <a:pt x="57746" y="45760"/>
                  </a:lnTo>
                  <a:lnTo>
                    <a:pt x="56883" y="62101"/>
                  </a:lnTo>
                  <a:lnTo>
                    <a:pt x="44551" y="100990"/>
                  </a:lnTo>
                  <a:lnTo>
                    <a:pt x="19456" y="123964"/>
                  </a:lnTo>
                  <a:lnTo>
                    <a:pt x="51862" y="123964"/>
                  </a:lnTo>
                  <a:lnTo>
                    <a:pt x="63719" y="105366"/>
                  </a:lnTo>
                  <a:lnTo>
                    <a:pt x="80898" y="59907"/>
                  </a:lnTo>
                  <a:lnTo>
                    <a:pt x="83922" y="39052"/>
                  </a:lnTo>
                  <a:close/>
                </a:path>
                <a:path w="86994" h="158750">
                  <a:moveTo>
                    <a:pt x="71183" y="0"/>
                  </a:moveTo>
                  <a:lnTo>
                    <a:pt x="68808" y="0"/>
                  </a:lnTo>
                  <a:lnTo>
                    <a:pt x="55680" y="2587"/>
                  </a:lnTo>
                  <a:lnTo>
                    <a:pt x="44962" y="8280"/>
                  </a:lnTo>
                  <a:lnTo>
                    <a:pt x="37738" y="13973"/>
                  </a:lnTo>
                  <a:lnTo>
                    <a:pt x="35090" y="16560"/>
                  </a:lnTo>
                  <a:lnTo>
                    <a:pt x="20345" y="57048"/>
                  </a:lnTo>
                  <a:lnTo>
                    <a:pt x="32602" y="50177"/>
                  </a:lnTo>
                  <a:lnTo>
                    <a:pt x="51066" y="39420"/>
                  </a:lnTo>
                  <a:lnTo>
                    <a:pt x="52196" y="39052"/>
                  </a:lnTo>
                  <a:lnTo>
                    <a:pt x="83922" y="39052"/>
                  </a:lnTo>
                  <a:lnTo>
                    <a:pt x="86620" y="20440"/>
                  </a:lnTo>
                  <a:lnTo>
                    <a:pt x="76161" y="914"/>
                  </a:lnTo>
                  <a:lnTo>
                    <a:pt x="73660" y="279"/>
                  </a:lnTo>
                  <a:lnTo>
                    <a:pt x="711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6423" y="4770983"/>
              <a:ext cx="82643" cy="1492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1979" y="4770120"/>
              <a:ext cx="88900" cy="160020"/>
            </a:xfrm>
            <a:custGeom>
              <a:avLst/>
              <a:gdLst/>
              <a:ahLst/>
              <a:cxnLst/>
              <a:rect l="l" t="t" r="r" b="b"/>
              <a:pathLst>
                <a:path w="88900" h="160020">
                  <a:moveTo>
                    <a:pt x="11887" y="120611"/>
                  </a:moveTo>
                  <a:lnTo>
                    <a:pt x="11480" y="120611"/>
                  </a:lnTo>
                  <a:lnTo>
                    <a:pt x="11112" y="120637"/>
                  </a:lnTo>
                  <a:lnTo>
                    <a:pt x="10807" y="120942"/>
                  </a:lnTo>
                  <a:lnTo>
                    <a:pt x="0" y="152501"/>
                  </a:lnTo>
                  <a:lnTo>
                    <a:pt x="0" y="153200"/>
                  </a:lnTo>
                  <a:lnTo>
                    <a:pt x="266" y="153377"/>
                  </a:lnTo>
                  <a:lnTo>
                    <a:pt x="4699" y="157746"/>
                  </a:lnTo>
                  <a:lnTo>
                    <a:pt x="9613" y="160019"/>
                  </a:lnTo>
                  <a:lnTo>
                    <a:pt x="14833" y="160019"/>
                  </a:lnTo>
                  <a:lnTo>
                    <a:pt x="18326" y="159931"/>
                  </a:lnTo>
                  <a:lnTo>
                    <a:pt x="21831" y="159016"/>
                  </a:lnTo>
                  <a:lnTo>
                    <a:pt x="23711" y="158114"/>
                  </a:lnTo>
                  <a:lnTo>
                    <a:pt x="10287" y="158114"/>
                  </a:lnTo>
                  <a:lnTo>
                    <a:pt x="5956" y="156286"/>
                  </a:lnTo>
                  <a:lnTo>
                    <a:pt x="1993" y="152590"/>
                  </a:lnTo>
                  <a:lnTo>
                    <a:pt x="12128" y="123012"/>
                  </a:lnTo>
                  <a:lnTo>
                    <a:pt x="15709" y="123012"/>
                  </a:lnTo>
                  <a:lnTo>
                    <a:pt x="14681" y="122669"/>
                  </a:lnTo>
                  <a:lnTo>
                    <a:pt x="12306" y="120827"/>
                  </a:lnTo>
                  <a:lnTo>
                    <a:pt x="11887" y="120611"/>
                  </a:lnTo>
                  <a:close/>
                </a:path>
                <a:path w="88900" h="160020">
                  <a:moveTo>
                    <a:pt x="34634" y="148389"/>
                  </a:moveTo>
                  <a:lnTo>
                    <a:pt x="24130" y="155867"/>
                  </a:lnTo>
                  <a:lnTo>
                    <a:pt x="20942" y="157352"/>
                  </a:lnTo>
                  <a:lnTo>
                    <a:pt x="17868" y="158114"/>
                  </a:lnTo>
                  <a:lnTo>
                    <a:pt x="23711" y="158114"/>
                  </a:lnTo>
                  <a:lnTo>
                    <a:pt x="24930" y="157530"/>
                  </a:lnTo>
                  <a:lnTo>
                    <a:pt x="34634" y="148389"/>
                  </a:lnTo>
                  <a:close/>
                </a:path>
                <a:path w="88900" h="160020">
                  <a:moveTo>
                    <a:pt x="36076" y="147031"/>
                  </a:moveTo>
                  <a:lnTo>
                    <a:pt x="34634" y="148389"/>
                  </a:lnTo>
                  <a:lnTo>
                    <a:pt x="35306" y="147911"/>
                  </a:lnTo>
                  <a:lnTo>
                    <a:pt x="36076" y="147031"/>
                  </a:lnTo>
                  <a:close/>
                </a:path>
                <a:path w="88900" h="160020">
                  <a:moveTo>
                    <a:pt x="81879" y="1879"/>
                  </a:moveTo>
                  <a:lnTo>
                    <a:pt x="72542" y="1879"/>
                  </a:lnTo>
                  <a:lnTo>
                    <a:pt x="74904" y="2120"/>
                  </a:lnTo>
                  <a:lnTo>
                    <a:pt x="77266" y="2692"/>
                  </a:lnTo>
                  <a:lnTo>
                    <a:pt x="82702" y="4089"/>
                  </a:lnTo>
                  <a:lnTo>
                    <a:pt x="85890" y="9423"/>
                  </a:lnTo>
                  <a:lnTo>
                    <a:pt x="86906" y="18643"/>
                  </a:lnTo>
                  <a:lnTo>
                    <a:pt x="86646" y="33979"/>
                  </a:lnTo>
                  <a:lnTo>
                    <a:pt x="77379" y="73627"/>
                  </a:lnTo>
                  <a:lnTo>
                    <a:pt x="58221" y="117006"/>
                  </a:lnTo>
                  <a:lnTo>
                    <a:pt x="36076" y="147031"/>
                  </a:lnTo>
                  <a:lnTo>
                    <a:pt x="49056" y="134804"/>
                  </a:lnTo>
                  <a:lnTo>
                    <a:pt x="70443" y="96747"/>
                  </a:lnTo>
                  <a:lnTo>
                    <a:pt x="85044" y="54305"/>
                  </a:lnTo>
                  <a:lnTo>
                    <a:pt x="88788" y="18643"/>
                  </a:lnTo>
                  <a:lnTo>
                    <a:pt x="88661" y="16941"/>
                  </a:lnTo>
                  <a:lnTo>
                    <a:pt x="87795" y="8331"/>
                  </a:lnTo>
                  <a:lnTo>
                    <a:pt x="84086" y="2400"/>
                  </a:lnTo>
                  <a:lnTo>
                    <a:pt x="81879" y="1879"/>
                  </a:lnTo>
                  <a:close/>
                </a:path>
                <a:path w="88900" h="160020">
                  <a:moveTo>
                    <a:pt x="15709" y="123012"/>
                  </a:moveTo>
                  <a:lnTo>
                    <a:pt x="12128" y="123012"/>
                  </a:lnTo>
                  <a:lnTo>
                    <a:pt x="14579" y="124675"/>
                  </a:lnTo>
                  <a:lnTo>
                    <a:pt x="17500" y="125526"/>
                  </a:lnTo>
                  <a:lnTo>
                    <a:pt x="21336" y="125526"/>
                  </a:lnTo>
                  <a:lnTo>
                    <a:pt x="22263" y="125463"/>
                  </a:lnTo>
                  <a:lnTo>
                    <a:pt x="23152" y="125285"/>
                  </a:lnTo>
                  <a:lnTo>
                    <a:pt x="27588" y="123672"/>
                  </a:lnTo>
                  <a:lnTo>
                    <a:pt x="17691" y="123672"/>
                  </a:lnTo>
                  <a:lnTo>
                    <a:pt x="15709" y="123012"/>
                  </a:lnTo>
                  <a:close/>
                </a:path>
                <a:path w="88900" h="160020">
                  <a:moveTo>
                    <a:pt x="57624" y="40805"/>
                  </a:moveTo>
                  <a:lnTo>
                    <a:pt x="55486" y="40805"/>
                  </a:lnTo>
                  <a:lnTo>
                    <a:pt x="55981" y="41224"/>
                  </a:lnTo>
                  <a:lnTo>
                    <a:pt x="56222" y="41376"/>
                  </a:lnTo>
                  <a:lnTo>
                    <a:pt x="58356" y="50201"/>
                  </a:lnTo>
                  <a:lnTo>
                    <a:pt x="44894" y="101244"/>
                  </a:lnTo>
                  <a:lnTo>
                    <a:pt x="21437" y="123672"/>
                  </a:lnTo>
                  <a:lnTo>
                    <a:pt x="27588" y="123672"/>
                  </a:lnTo>
                  <a:lnTo>
                    <a:pt x="53364" y="85746"/>
                  </a:lnTo>
                  <a:lnTo>
                    <a:pt x="60249" y="50201"/>
                  </a:lnTo>
                  <a:lnTo>
                    <a:pt x="57624" y="40805"/>
                  </a:lnTo>
                  <a:close/>
                </a:path>
                <a:path w="88900" h="160020">
                  <a:moveTo>
                    <a:pt x="72593" y="0"/>
                  </a:moveTo>
                  <a:lnTo>
                    <a:pt x="70116" y="0"/>
                  </a:lnTo>
                  <a:lnTo>
                    <a:pt x="56855" y="2522"/>
                  </a:lnTo>
                  <a:lnTo>
                    <a:pt x="45993" y="8131"/>
                  </a:lnTo>
                  <a:lnTo>
                    <a:pt x="38530" y="13887"/>
                  </a:lnTo>
                  <a:lnTo>
                    <a:pt x="35369" y="16941"/>
                  </a:lnTo>
                  <a:lnTo>
                    <a:pt x="20294" y="58140"/>
                  </a:lnTo>
                  <a:lnTo>
                    <a:pt x="20815" y="58712"/>
                  </a:lnTo>
                  <a:lnTo>
                    <a:pt x="21551" y="58712"/>
                  </a:lnTo>
                  <a:lnTo>
                    <a:pt x="21704" y="58686"/>
                  </a:lnTo>
                  <a:lnTo>
                    <a:pt x="21831" y="58597"/>
                  </a:lnTo>
                  <a:lnTo>
                    <a:pt x="26798" y="55829"/>
                  </a:lnTo>
                  <a:lnTo>
                    <a:pt x="23152" y="55829"/>
                  </a:lnTo>
                  <a:lnTo>
                    <a:pt x="36969" y="18033"/>
                  </a:lnTo>
                  <a:lnTo>
                    <a:pt x="40331" y="14845"/>
                  </a:lnTo>
                  <a:lnTo>
                    <a:pt x="47651" y="9366"/>
                  </a:lnTo>
                  <a:lnTo>
                    <a:pt x="57956" y="4182"/>
                  </a:lnTo>
                  <a:lnTo>
                    <a:pt x="70269" y="1879"/>
                  </a:lnTo>
                  <a:lnTo>
                    <a:pt x="81879" y="1879"/>
                  </a:lnTo>
                  <a:lnTo>
                    <a:pt x="77787" y="914"/>
                  </a:lnTo>
                  <a:lnTo>
                    <a:pt x="75184" y="266"/>
                  </a:lnTo>
                  <a:lnTo>
                    <a:pt x="72593" y="0"/>
                  </a:lnTo>
                  <a:close/>
                </a:path>
                <a:path w="88900" h="160020">
                  <a:moveTo>
                    <a:pt x="55765" y="38950"/>
                  </a:moveTo>
                  <a:lnTo>
                    <a:pt x="53340" y="38950"/>
                  </a:lnTo>
                  <a:lnTo>
                    <a:pt x="52057" y="39281"/>
                  </a:lnTo>
                  <a:lnTo>
                    <a:pt x="50520" y="40195"/>
                  </a:lnTo>
                  <a:lnTo>
                    <a:pt x="41197" y="45606"/>
                  </a:lnTo>
                  <a:lnTo>
                    <a:pt x="33127" y="50201"/>
                  </a:lnTo>
                  <a:lnTo>
                    <a:pt x="23152" y="55829"/>
                  </a:lnTo>
                  <a:lnTo>
                    <a:pt x="26798" y="55829"/>
                  </a:lnTo>
                  <a:lnTo>
                    <a:pt x="36827" y="50182"/>
                  </a:lnTo>
                  <a:lnTo>
                    <a:pt x="52844" y="41008"/>
                  </a:lnTo>
                  <a:lnTo>
                    <a:pt x="53797" y="40805"/>
                  </a:lnTo>
                  <a:lnTo>
                    <a:pt x="57624" y="40805"/>
                  </a:lnTo>
                  <a:lnTo>
                    <a:pt x="57429" y="40106"/>
                  </a:lnTo>
                  <a:lnTo>
                    <a:pt x="56756" y="39496"/>
                  </a:lnTo>
                  <a:lnTo>
                    <a:pt x="55765" y="3895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0359" y="4928641"/>
              <a:ext cx="455930" cy="71755"/>
            </a:xfrm>
            <a:custGeom>
              <a:avLst/>
              <a:gdLst/>
              <a:ahLst/>
              <a:cxnLst/>
              <a:rect l="l" t="t" r="r" b="b"/>
              <a:pathLst>
                <a:path w="455930" h="71754">
                  <a:moveTo>
                    <a:pt x="184484" y="0"/>
                  </a:moveTo>
                  <a:lnTo>
                    <a:pt x="121338" y="915"/>
                  </a:lnTo>
                  <a:lnTo>
                    <a:pt x="68660" y="3822"/>
                  </a:lnTo>
                  <a:lnTo>
                    <a:pt x="14760" y="13887"/>
                  </a:lnTo>
                  <a:lnTo>
                    <a:pt x="0" y="27682"/>
                  </a:lnTo>
                  <a:lnTo>
                    <a:pt x="9358" y="41445"/>
                  </a:lnTo>
                  <a:lnTo>
                    <a:pt x="59458" y="61095"/>
                  </a:lnTo>
                  <a:lnTo>
                    <a:pt x="128626" y="70624"/>
                  </a:lnTo>
                  <a:lnTo>
                    <a:pt x="167339" y="71602"/>
                  </a:lnTo>
                  <a:lnTo>
                    <a:pt x="198453" y="71149"/>
                  </a:lnTo>
                  <a:lnTo>
                    <a:pt x="306036" y="66255"/>
                  </a:lnTo>
                  <a:lnTo>
                    <a:pt x="345929" y="63156"/>
                  </a:lnTo>
                  <a:lnTo>
                    <a:pt x="415728" y="54020"/>
                  </a:lnTo>
                  <a:lnTo>
                    <a:pt x="453977" y="37789"/>
                  </a:lnTo>
                  <a:lnTo>
                    <a:pt x="455475" y="30751"/>
                  </a:lnTo>
                  <a:lnTo>
                    <a:pt x="448322" y="23787"/>
                  </a:lnTo>
                  <a:lnTo>
                    <a:pt x="371375" y="6652"/>
                  </a:lnTo>
                  <a:lnTo>
                    <a:pt x="315035" y="3106"/>
                  </a:lnTo>
                  <a:lnTo>
                    <a:pt x="250739" y="814"/>
                  </a:lnTo>
                  <a:lnTo>
                    <a:pt x="184484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2257" y="4715281"/>
              <a:ext cx="288290" cy="266700"/>
            </a:xfrm>
            <a:custGeom>
              <a:avLst/>
              <a:gdLst/>
              <a:ahLst/>
              <a:cxnLst/>
              <a:rect l="l" t="t" r="r" b="b"/>
              <a:pathLst>
                <a:path w="288290" h="266700">
                  <a:moveTo>
                    <a:pt x="287938" y="0"/>
                  </a:moveTo>
                  <a:lnTo>
                    <a:pt x="10583" y="0"/>
                  </a:lnTo>
                  <a:lnTo>
                    <a:pt x="0" y="123025"/>
                  </a:lnTo>
                  <a:lnTo>
                    <a:pt x="7594" y="191392"/>
                  </a:lnTo>
                  <a:lnTo>
                    <a:pt x="43374" y="229721"/>
                  </a:lnTo>
                  <a:lnTo>
                    <a:pt x="117352" y="262636"/>
                  </a:lnTo>
                  <a:lnTo>
                    <a:pt x="154779" y="266674"/>
                  </a:lnTo>
                  <a:lnTo>
                    <a:pt x="165252" y="266332"/>
                  </a:lnTo>
                  <a:lnTo>
                    <a:pt x="250764" y="196495"/>
                  </a:lnTo>
                  <a:lnTo>
                    <a:pt x="277561" y="148402"/>
                  </a:lnTo>
                  <a:lnTo>
                    <a:pt x="287153" y="91017"/>
                  </a:lnTo>
                  <a:lnTo>
                    <a:pt x="2879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2395" y="4716779"/>
              <a:ext cx="277799" cy="263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1571" y="4715281"/>
              <a:ext cx="279400" cy="266700"/>
            </a:xfrm>
            <a:custGeom>
              <a:avLst/>
              <a:gdLst/>
              <a:ahLst/>
              <a:cxnLst/>
              <a:rect l="l" t="t" r="r" b="b"/>
              <a:pathLst>
                <a:path w="279400" h="266700">
                  <a:moveTo>
                    <a:pt x="278586" y="0"/>
                  </a:moveTo>
                  <a:lnTo>
                    <a:pt x="481" y="0"/>
                  </a:lnTo>
                  <a:lnTo>
                    <a:pt x="88" y="393"/>
                  </a:lnTo>
                  <a:lnTo>
                    <a:pt x="0" y="15590"/>
                  </a:lnTo>
                  <a:lnTo>
                    <a:pt x="432" y="38077"/>
                  </a:lnTo>
                  <a:lnTo>
                    <a:pt x="3179" y="76187"/>
                  </a:lnTo>
                  <a:lnTo>
                    <a:pt x="9702" y="120472"/>
                  </a:lnTo>
                  <a:lnTo>
                    <a:pt x="22894" y="169633"/>
                  </a:lnTo>
                  <a:lnTo>
                    <a:pt x="41020" y="209042"/>
                  </a:lnTo>
                  <a:lnTo>
                    <a:pt x="70665" y="244078"/>
                  </a:lnTo>
                  <a:lnTo>
                    <a:pt x="107453" y="262597"/>
                  </a:lnTo>
                  <a:lnTo>
                    <a:pt x="145211" y="266674"/>
                  </a:lnTo>
                  <a:lnTo>
                    <a:pt x="155736" y="266325"/>
                  </a:lnTo>
                  <a:lnTo>
                    <a:pt x="166718" y="265155"/>
                  </a:lnTo>
                  <a:lnTo>
                    <a:pt x="168764" y="264756"/>
                  </a:lnTo>
                  <a:lnTo>
                    <a:pt x="145185" y="264756"/>
                  </a:lnTo>
                  <a:lnTo>
                    <a:pt x="130620" y="264148"/>
                  </a:lnTo>
                  <a:lnTo>
                    <a:pt x="69167" y="240368"/>
                  </a:lnTo>
                  <a:lnTo>
                    <a:pt x="41437" y="205816"/>
                  </a:lnTo>
                  <a:lnTo>
                    <a:pt x="22849" y="163605"/>
                  </a:lnTo>
                  <a:lnTo>
                    <a:pt x="11594" y="120192"/>
                  </a:lnTo>
                  <a:lnTo>
                    <a:pt x="5322" y="78876"/>
                  </a:lnTo>
                  <a:lnTo>
                    <a:pt x="1735" y="15590"/>
                  </a:lnTo>
                  <a:lnTo>
                    <a:pt x="1878" y="1892"/>
                  </a:lnTo>
                  <a:lnTo>
                    <a:pt x="279014" y="1892"/>
                  </a:lnTo>
                  <a:lnTo>
                    <a:pt x="279081" y="393"/>
                  </a:lnTo>
                  <a:lnTo>
                    <a:pt x="278586" y="0"/>
                  </a:lnTo>
                  <a:close/>
                </a:path>
                <a:path w="279400" h="266700">
                  <a:moveTo>
                    <a:pt x="279014" y="1892"/>
                  </a:moveTo>
                  <a:lnTo>
                    <a:pt x="277189" y="1892"/>
                  </a:lnTo>
                  <a:lnTo>
                    <a:pt x="273330" y="58200"/>
                  </a:lnTo>
                  <a:lnTo>
                    <a:pt x="262893" y="108497"/>
                  </a:lnTo>
                  <a:lnTo>
                    <a:pt x="248559" y="151748"/>
                  </a:lnTo>
                  <a:lnTo>
                    <a:pt x="233006" y="186918"/>
                  </a:lnTo>
                  <a:lnTo>
                    <a:pt x="203310" y="237561"/>
                  </a:lnTo>
                  <a:lnTo>
                    <a:pt x="166248" y="263297"/>
                  </a:lnTo>
                  <a:lnTo>
                    <a:pt x="145185" y="264756"/>
                  </a:lnTo>
                  <a:lnTo>
                    <a:pt x="168764" y="264756"/>
                  </a:lnTo>
                  <a:lnTo>
                    <a:pt x="177872" y="262983"/>
                  </a:lnTo>
                  <a:lnTo>
                    <a:pt x="188911" y="259626"/>
                  </a:lnTo>
                  <a:lnTo>
                    <a:pt x="189089" y="259626"/>
                  </a:lnTo>
                  <a:lnTo>
                    <a:pt x="218119" y="217881"/>
                  </a:lnTo>
                  <a:lnTo>
                    <a:pt x="250347" y="152363"/>
                  </a:lnTo>
                  <a:lnTo>
                    <a:pt x="264814" y="108681"/>
                  </a:lnTo>
                  <a:lnTo>
                    <a:pt x="275293" y="57839"/>
                  </a:lnTo>
                  <a:lnTo>
                    <a:pt x="279014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2421" y="4672609"/>
              <a:ext cx="279400" cy="88900"/>
            </a:xfrm>
            <a:custGeom>
              <a:avLst/>
              <a:gdLst/>
              <a:ahLst/>
              <a:cxnLst/>
              <a:rect l="l" t="t" r="r" b="b"/>
              <a:pathLst>
                <a:path w="279400" h="88900">
                  <a:moveTo>
                    <a:pt x="139395" y="0"/>
                  </a:moveTo>
                  <a:lnTo>
                    <a:pt x="86228" y="3306"/>
                  </a:lnTo>
                  <a:lnTo>
                    <a:pt x="41186" y="12738"/>
                  </a:lnTo>
                  <a:lnTo>
                    <a:pt x="2697" y="35340"/>
                  </a:lnTo>
                  <a:lnTo>
                    <a:pt x="0" y="44119"/>
                  </a:lnTo>
                  <a:lnTo>
                    <a:pt x="2697" y="52941"/>
                  </a:lnTo>
                  <a:lnTo>
                    <a:pt x="41186" y="75641"/>
                  </a:lnTo>
                  <a:lnTo>
                    <a:pt x="86228" y="85039"/>
                  </a:lnTo>
                  <a:lnTo>
                    <a:pt x="139395" y="88341"/>
                  </a:lnTo>
                  <a:lnTo>
                    <a:pt x="166698" y="87499"/>
                  </a:lnTo>
                  <a:lnTo>
                    <a:pt x="178679" y="86359"/>
                  </a:lnTo>
                  <a:lnTo>
                    <a:pt x="139395" y="86359"/>
                  </a:lnTo>
                  <a:lnTo>
                    <a:pt x="85908" y="83031"/>
                  </a:lnTo>
                  <a:lnTo>
                    <a:pt x="42197" y="73964"/>
                  </a:lnTo>
                  <a:lnTo>
                    <a:pt x="12709" y="60535"/>
                  </a:lnTo>
                  <a:lnTo>
                    <a:pt x="1892" y="44119"/>
                  </a:lnTo>
                  <a:lnTo>
                    <a:pt x="12709" y="27711"/>
                  </a:lnTo>
                  <a:lnTo>
                    <a:pt x="42197" y="14285"/>
                  </a:lnTo>
                  <a:lnTo>
                    <a:pt x="85908" y="5220"/>
                  </a:lnTo>
                  <a:lnTo>
                    <a:pt x="139395" y="1892"/>
                  </a:lnTo>
                  <a:lnTo>
                    <a:pt x="177719" y="1892"/>
                  </a:lnTo>
                  <a:lnTo>
                    <a:pt x="166698" y="841"/>
                  </a:lnTo>
                  <a:lnTo>
                    <a:pt x="139395" y="0"/>
                  </a:lnTo>
                  <a:close/>
                </a:path>
                <a:path w="279400" h="88900">
                  <a:moveTo>
                    <a:pt x="177719" y="1892"/>
                  </a:moveTo>
                  <a:lnTo>
                    <a:pt x="139395" y="1892"/>
                  </a:lnTo>
                  <a:lnTo>
                    <a:pt x="192874" y="5220"/>
                  </a:lnTo>
                  <a:lnTo>
                    <a:pt x="236604" y="14285"/>
                  </a:lnTo>
                  <a:lnTo>
                    <a:pt x="266118" y="27711"/>
                  </a:lnTo>
                  <a:lnTo>
                    <a:pt x="276948" y="44119"/>
                  </a:lnTo>
                  <a:lnTo>
                    <a:pt x="266118" y="60535"/>
                  </a:lnTo>
                  <a:lnTo>
                    <a:pt x="236604" y="73964"/>
                  </a:lnTo>
                  <a:lnTo>
                    <a:pt x="192874" y="83031"/>
                  </a:lnTo>
                  <a:lnTo>
                    <a:pt x="139395" y="86359"/>
                  </a:lnTo>
                  <a:lnTo>
                    <a:pt x="178679" y="86359"/>
                  </a:lnTo>
                  <a:lnTo>
                    <a:pt x="237566" y="75641"/>
                  </a:lnTo>
                  <a:lnTo>
                    <a:pt x="276129" y="52941"/>
                  </a:lnTo>
                  <a:lnTo>
                    <a:pt x="278841" y="44119"/>
                  </a:lnTo>
                  <a:lnTo>
                    <a:pt x="276129" y="35340"/>
                  </a:lnTo>
                  <a:lnTo>
                    <a:pt x="237566" y="12738"/>
                  </a:lnTo>
                  <a:lnTo>
                    <a:pt x="192562" y="3306"/>
                  </a:lnTo>
                  <a:lnTo>
                    <a:pt x="177719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6112" y="4710709"/>
              <a:ext cx="250190" cy="48895"/>
            </a:xfrm>
            <a:custGeom>
              <a:avLst/>
              <a:gdLst/>
              <a:ahLst/>
              <a:cxnLst/>
              <a:rect l="l" t="t" r="r" b="b"/>
              <a:pathLst>
                <a:path w="250190" h="48895">
                  <a:moveTo>
                    <a:pt x="124980" y="0"/>
                  </a:moveTo>
                  <a:lnTo>
                    <a:pt x="85392" y="1789"/>
                  </a:lnTo>
                  <a:lnTo>
                    <a:pt x="50288" y="6804"/>
                  </a:lnTo>
                  <a:lnTo>
                    <a:pt x="21285" y="14508"/>
                  </a:lnTo>
                  <a:lnTo>
                    <a:pt x="0" y="24371"/>
                  </a:lnTo>
                  <a:lnTo>
                    <a:pt x="21285" y="34276"/>
                  </a:lnTo>
                  <a:lnTo>
                    <a:pt x="50288" y="41976"/>
                  </a:lnTo>
                  <a:lnTo>
                    <a:pt x="85392" y="46966"/>
                  </a:lnTo>
                  <a:lnTo>
                    <a:pt x="124980" y="48742"/>
                  </a:lnTo>
                  <a:lnTo>
                    <a:pt x="164582" y="46966"/>
                  </a:lnTo>
                  <a:lnTo>
                    <a:pt x="199697" y="41976"/>
                  </a:lnTo>
                  <a:lnTo>
                    <a:pt x="228693" y="34276"/>
                  </a:lnTo>
                  <a:lnTo>
                    <a:pt x="249935" y="24371"/>
                  </a:lnTo>
                  <a:lnTo>
                    <a:pt x="228693" y="14508"/>
                  </a:lnTo>
                  <a:lnTo>
                    <a:pt x="199697" y="6804"/>
                  </a:lnTo>
                  <a:lnTo>
                    <a:pt x="164582" y="1789"/>
                  </a:lnTo>
                  <a:lnTo>
                    <a:pt x="12498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6238" y="4709185"/>
              <a:ext cx="251460" cy="52069"/>
            </a:xfrm>
            <a:custGeom>
              <a:avLst/>
              <a:gdLst/>
              <a:ahLst/>
              <a:cxnLst/>
              <a:rect l="l" t="t" r="r" b="b"/>
              <a:pathLst>
                <a:path w="251459" h="52070">
                  <a:moveTo>
                    <a:pt x="125577" y="0"/>
                  </a:moveTo>
                  <a:lnTo>
                    <a:pt x="86654" y="1744"/>
                  </a:lnTo>
                  <a:lnTo>
                    <a:pt x="22253" y="14621"/>
                  </a:lnTo>
                  <a:lnTo>
                    <a:pt x="0" y="25209"/>
                  </a:lnTo>
                  <a:lnTo>
                    <a:pt x="0" y="26428"/>
                  </a:lnTo>
                  <a:lnTo>
                    <a:pt x="51625" y="45015"/>
                  </a:lnTo>
                  <a:lnTo>
                    <a:pt x="125577" y="51765"/>
                  </a:lnTo>
                  <a:lnTo>
                    <a:pt x="164528" y="50018"/>
                  </a:lnTo>
                  <a:lnTo>
                    <a:pt x="165817" y="49834"/>
                  </a:lnTo>
                  <a:lnTo>
                    <a:pt x="125577" y="49834"/>
                  </a:lnTo>
                  <a:lnTo>
                    <a:pt x="87865" y="48136"/>
                  </a:lnTo>
                  <a:lnTo>
                    <a:pt x="53481" y="43305"/>
                  </a:lnTo>
                  <a:lnTo>
                    <a:pt x="24395" y="35738"/>
                  </a:lnTo>
                  <a:lnTo>
                    <a:pt x="2578" y="25831"/>
                  </a:lnTo>
                  <a:lnTo>
                    <a:pt x="24395" y="15941"/>
                  </a:lnTo>
                  <a:lnTo>
                    <a:pt x="53481" y="8408"/>
                  </a:lnTo>
                  <a:lnTo>
                    <a:pt x="87865" y="3612"/>
                  </a:lnTo>
                  <a:lnTo>
                    <a:pt x="125577" y="1930"/>
                  </a:lnTo>
                  <a:lnTo>
                    <a:pt x="165829" y="1930"/>
                  </a:lnTo>
                  <a:lnTo>
                    <a:pt x="164528" y="1744"/>
                  </a:lnTo>
                  <a:lnTo>
                    <a:pt x="125577" y="0"/>
                  </a:lnTo>
                  <a:close/>
                </a:path>
                <a:path w="251459" h="52070">
                  <a:moveTo>
                    <a:pt x="165829" y="1930"/>
                  </a:moveTo>
                  <a:lnTo>
                    <a:pt x="125577" y="1930"/>
                  </a:lnTo>
                  <a:lnTo>
                    <a:pt x="163306" y="3612"/>
                  </a:lnTo>
                  <a:lnTo>
                    <a:pt x="197685" y="8408"/>
                  </a:lnTo>
                  <a:lnTo>
                    <a:pt x="226772" y="15941"/>
                  </a:lnTo>
                  <a:lnTo>
                    <a:pt x="248627" y="25831"/>
                  </a:lnTo>
                  <a:lnTo>
                    <a:pt x="226772" y="35738"/>
                  </a:lnTo>
                  <a:lnTo>
                    <a:pt x="197685" y="43305"/>
                  </a:lnTo>
                  <a:lnTo>
                    <a:pt x="163306" y="48136"/>
                  </a:lnTo>
                  <a:lnTo>
                    <a:pt x="125577" y="49834"/>
                  </a:lnTo>
                  <a:lnTo>
                    <a:pt x="165817" y="49834"/>
                  </a:lnTo>
                  <a:lnTo>
                    <a:pt x="228913" y="37106"/>
                  </a:lnTo>
                  <a:lnTo>
                    <a:pt x="251333" y="26149"/>
                  </a:lnTo>
                  <a:lnTo>
                    <a:pt x="251333" y="25526"/>
                  </a:lnTo>
                  <a:lnTo>
                    <a:pt x="251117" y="25209"/>
                  </a:lnTo>
                  <a:lnTo>
                    <a:pt x="250812" y="25031"/>
                  </a:lnTo>
                  <a:lnTo>
                    <a:pt x="228913" y="14621"/>
                  </a:lnTo>
                  <a:lnTo>
                    <a:pt x="199563" y="6738"/>
                  </a:lnTo>
                  <a:lnTo>
                    <a:pt x="165829" y="193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32687" y="4543069"/>
              <a:ext cx="158470" cy="146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4879" y="204215"/>
              <a:ext cx="8675370" cy="3872865"/>
            </a:xfrm>
            <a:custGeom>
              <a:avLst/>
              <a:gdLst/>
              <a:ahLst/>
              <a:cxnLst/>
              <a:rect l="l" t="t" r="r" b="b"/>
              <a:pathLst>
                <a:path w="8675370" h="3872865">
                  <a:moveTo>
                    <a:pt x="29908" y="793242"/>
                  </a:moveTo>
                  <a:lnTo>
                    <a:pt x="25603" y="785876"/>
                  </a:lnTo>
                  <a:lnTo>
                    <a:pt x="11188" y="782066"/>
                  </a:lnTo>
                  <a:lnTo>
                    <a:pt x="3810" y="786384"/>
                  </a:lnTo>
                  <a:lnTo>
                    <a:pt x="0" y="800735"/>
                  </a:lnTo>
                  <a:lnTo>
                    <a:pt x="4292" y="808101"/>
                  </a:lnTo>
                  <a:lnTo>
                    <a:pt x="18707" y="811911"/>
                  </a:lnTo>
                  <a:lnTo>
                    <a:pt x="26098" y="807720"/>
                  </a:lnTo>
                  <a:lnTo>
                    <a:pt x="29908" y="793242"/>
                  </a:lnTo>
                  <a:close/>
                </a:path>
                <a:path w="8675370" h="3872865">
                  <a:moveTo>
                    <a:pt x="158864" y="95389"/>
                  </a:moveTo>
                  <a:lnTo>
                    <a:pt x="156362" y="88125"/>
                  </a:lnTo>
                  <a:lnTo>
                    <a:pt x="151333" y="82359"/>
                  </a:lnTo>
                  <a:lnTo>
                    <a:pt x="144246" y="78867"/>
                  </a:lnTo>
                  <a:lnTo>
                    <a:pt x="136347" y="78422"/>
                  </a:lnTo>
                  <a:lnTo>
                    <a:pt x="129133" y="80949"/>
                  </a:lnTo>
                  <a:lnTo>
                    <a:pt x="123393" y="86029"/>
                  </a:lnTo>
                  <a:lnTo>
                    <a:pt x="119900" y="93218"/>
                  </a:lnTo>
                  <a:lnTo>
                    <a:pt x="119418" y="101142"/>
                  </a:lnTo>
                  <a:lnTo>
                    <a:pt x="121920" y="108369"/>
                  </a:lnTo>
                  <a:lnTo>
                    <a:pt x="126949" y="114122"/>
                  </a:lnTo>
                  <a:lnTo>
                    <a:pt x="134048" y="117602"/>
                  </a:lnTo>
                  <a:lnTo>
                    <a:pt x="141935" y="118059"/>
                  </a:lnTo>
                  <a:lnTo>
                    <a:pt x="149148" y="115544"/>
                  </a:lnTo>
                  <a:lnTo>
                    <a:pt x="154889" y="110502"/>
                  </a:lnTo>
                  <a:lnTo>
                    <a:pt x="158394" y="103378"/>
                  </a:lnTo>
                  <a:lnTo>
                    <a:pt x="158864" y="95389"/>
                  </a:lnTo>
                  <a:close/>
                </a:path>
                <a:path w="8675370" h="3872865">
                  <a:moveTo>
                    <a:pt x="158877" y="1674876"/>
                  </a:moveTo>
                  <a:lnTo>
                    <a:pt x="157314" y="1667179"/>
                  </a:lnTo>
                  <a:lnTo>
                    <a:pt x="153073" y="1660880"/>
                  </a:lnTo>
                  <a:lnTo>
                    <a:pt x="146773" y="1656626"/>
                  </a:lnTo>
                  <a:lnTo>
                    <a:pt x="139065" y="1655064"/>
                  </a:lnTo>
                  <a:lnTo>
                    <a:pt x="131343" y="1656626"/>
                  </a:lnTo>
                  <a:lnTo>
                    <a:pt x="125044" y="1660880"/>
                  </a:lnTo>
                  <a:lnTo>
                    <a:pt x="120802" y="1667179"/>
                  </a:lnTo>
                  <a:lnTo>
                    <a:pt x="119253" y="1674876"/>
                  </a:lnTo>
                  <a:lnTo>
                    <a:pt x="120802" y="1682584"/>
                  </a:lnTo>
                  <a:lnTo>
                    <a:pt x="125044" y="1688884"/>
                  </a:lnTo>
                  <a:lnTo>
                    <a:pt x="131343" y="1693138"/>
                  </a:lnTo>
                  <a:lnTo>
                    <a:pt x="139065" y="1694688"/>
                  </a:lnTo>
                  <a:lnTo>
                    <a:pt x="146773" y="1693138"/>
                  </a:lnTo>
                  <a:lnTo>
                    <a:pt x="153073" y="1688884"/>
                  </a:lnTo>
                  <a:lnTo>
                    <a:pt x="157314" y="1682584"/>
                  </a:lnTo>
                  <a:lnTo>
                    <a:pt x="158877" y="1674876"/>
                  </a:lnTo>
                  <a:close/>
                </a:path>
                <a:path w="8675370" h="3872865">
                  <a:moveTo>
                    <a:pt x="222885" y="1313434"/>
                  </a:moveTo>
                  <a:lnTo>
                    <a:pt x="216738" y="1307592"/>
                  </a:lnTo>
                  <a:lnTo>
                    <a:pt x="201599" y="1307592"/>
                  </a:lnTo>
                  <a:lnTo>
                    <a:pt x="195453" y="1313434"/>
                  </a:lnTo>
                  <a:lnTo>
                    <a:pt x="195453" y="1327658"/>
                  </a:lnTo>
                  <a:lnTo>
                    <a:pt x="201599" y="1333500"/>
                  </a:lnTo>
                  <a:lnTo>
                    <a:pt x="216738" y="1333500"/>
                  </a:lnTo>
                  <a:lnTo>
                    <a:pt x="222885" y="1327658"/>
                  </a:lnTo>
                  <a:lnTo>
                    <a:pt x="222885" y="1313434"/>
                  </a:lnTo>
                  <a:close/>
                </a:path>
                <a:path w="8675370" h="3872865">
                  <a:moveTo>
                    <a:pt x="356539" y="905090"/>
                  </a:moveTo>
                  <a:lnTo>
                    <a:pt x="354037" y="897864"/>
                  </a:lnTo>
                  <a:lnTo>
                    <a:pt x="349008" y="892111"/>
                  </a:lnTo>
                  <a:lnTo>
                    <a:pt x="341922" y="888619"/>
                  </a:lnTo>
                  <a:lnTo>
                    <a:pt x="334022" y="888174"/>
                  </a:lnTo>
                  <a:lnTo>
                    <a:pt x="326809" y="890689"/>
                  </a:lnTo>
                  <a:lnTo>
                    <a:pt x="321068" y="895731"/>
                  </a:lnTo>
                  <a:lnTo>
                    <a:pt x="317576" y="902843"/>
                  </a:lnTo>
                  <a:lnTo>
                    <a:pt x="317093" y="910767"/>
                  </a:lnTo>
                  <a:lnTo>
                    <a:pt x="319595" y="917994"/>
                  </a:lnTo>
                  <a:lnTo>
                    <a:pt x="324624" y="923747"/>
                  </a:lnTo>
                  <a:lnTo>
                    <a:pt x="331724" y="927227"/>
                  </a:lnTo>
                  <a:lnTo>
                    <a:pt x="339610" y="927684"/>
                  </a:lnTo>
                  <a:lnTo>
                    <a:pt x="346824" y="925169"/>
                  </a:lnTo>
                  <a:lnTo>
                    <a:pt x="352564" y="920127"/>
                  </a:lnTo>
                  <a:lnTo>
                    <a:pt x="356069" y="913003"/>
                  </a:lnTo>
                  <a:lnTo>
                    <a:pt x="356539" y="905090"/>
                  </a:lnTo>
                  <a:close/>
                </a:path>
                <a:path w="8675370" h="3872865">
                  <a:moveTo>
                    <a:pt x="392557" y="240030"/>
                  </a:moveTo>
                  <a:lnTo>
                    <a:pt x="388264" y="232664"/>
                  </a:lnTo>
                  <a:lnTo>
                    <a:pt x="373849" y="228854"/>
                  </a:lnTo>
                  <a:lnTo>
                    <a:pt x="366458" y="233045"/>
                  </a:lnTo>
                  <a:lnTo>
                    <a:pt x="362648" y="247523"/>
                  </a:lnTo>
                  <a:lnTo>
                    <a:pt x="366941" y="254889"/>
                  </a:lnTo>
                  <a:lnTo>
                    <a:pt x="381355" y="258699"/>
                  </a:lnTo>
                  <a:lnTo>
                    <a:pt x="388747" y="254381"/>
                  </a:lnTo>
                  <a:lnTo>
                    <a:pt x="392557" y="240030"/>
                  </a:lnTo>
                  <a:close/>
                </a:path>
                <a:path w="8675370" h="3872865">
                  <a:moveTo>
                    <a:pt x="445389" y="615442"/>
                  </a:moveTo>
                  <a:lnTo>
                    <a:pt x="439585" y="609600"/>
                  </a:lnTo>
                  <a:lnTo>
                    <a:pt x="425284" y="609600"/>
                  </a:lnTo>
                  <a:lnTo>
                    <a:pt x="419481" y="615442"/>
                  </a:lnTo>
                  <a:lnTo>
                    <a:pt x="419481" y="629666"/>
                  </a:lnTo>
                  <a:lnTo>
                    <a:pt x="425284" y="635508"/>
                  </a:lnTo>
                  <a:lnTo>
                    <a:pt x="439585" y="635508"/>
                  </a:lnTo>
                  <a:lnTo>
                    <a:pt x="445389" y="629666"/>
                  </a:lnTo>
                  <a:lnTo>
                    <a:pt x="445389" y="615442"/>
                  </a:lnTo>
                  <a:close/>
                </a:path>
                <a:path w="8675370" h="3872865">
                  <a:moveTo>
                    <a:pt x="661797" y="371602"/>
                  </a:moveTo>
                  <a:lnTo>
                    <a:pt x="655650" y="365760"/>
                  </a:lnTo>
                  <a:lnTo>
                    <a:pt x="640499" y="365760"/>
                  </a:lnTo>
                  <a:lnTo>
                    <a:pt x="634365" y="371602"/>
                  </a:lnTo>
                  <a:lnTo>
                    <a:pt x="634365" y="385826"/>
                  </a:lnTo>
                  <a:lnTo>
                    <a:pt x="640499" y="391668"/>
                  </a:lnTo>
                  <a:lnTo>
                    <a:pt x="655650" y="391668"/>
                  </a:lnTo>
                  <a:lnTo>
                    <a:pt x="661797" y="385826"/>
                  </a:lnTo>
                  <a:lnTo>
                    <a:pt x="661797" y="371602"/>
                  </a:lnTo>
                  <a:close/>
                </a:path>
                <a:path w="8675370" h="3872865">
                  <a:moveTo>
                    <a:pt x="826389" y="19812"/>
                  </a:moveTo>
                  <a:lnTo>
                    <a:pt x="824826" y="12115"/>
                  </a:lnTo>
                  <a:lnTo>
                    <a:pt x="820585" y="5816"/>
                  </a:lnTo>
                  <a:lnTo>
                    <a:pt x="814285" y="1562"/>
                  </a:lnTo>
                  <a:lnTo>
                    <a:pt x="806577" y="0"/>
                  </a:lnTo>
                  <a:lnTo>
                    <a:pt x="798855" y="1562"/>
                  </a:lnTo>
                  <a:lnTo>
                    <a:pt x="792556" y="5816"/>
                  </a:lnTo>
                  <a:lnTo>
                    <a:pt x="788314" y="12115"/>
                  </a:lnTo>
                  <a:lnTo>
                    <a:pt x="786765" y="19812"/>
                  </a:lnTo>
                  <a:lnTo>
                    <a:pt x="788314" y="27520"/>
                  </a:lnTo>
                  <a:lnTo>
                    <a:pt x="792556" y="33820"/>
                  </a:lnTo>
                  <a:lnTo>
                    <a:pt x="798855" y="38074"/>
                  </a:lnTo>
                  <a:lnTo>
                    <a:pt x="806577" y="39624"/>
                  </a:lnTo>
                  <a:lnTo>
                    <a:pt x="814285" y="38074"/>
                  </a:lnTo>
                  <a:lnTo>
                    <a:pt x="820585" y="33820"/>
                  </a:lnTo>
                  <a:lnTo>
                    <a:pt x="824826" y="27520"/>
                  </a:lnTo>
                  <a:lnTo>
                    <a:pt x="826389" y="19812"/>
                  </a:lnTo>
                  <a:close/>
                </a:path>
                <a:path w="8675370" h="3872865">
                  <a:moveTo>
                    <a:pt x="7955661" y="3471672"/>
                  </a:moveTo>
                  <a:lnTo>
                    <a:pt x="7954099" y="3463975"/>
                  </a:lnTo>
                  <a:lnTo>
                    <a:pt x="7949844" y="3457676"/>
                  </a:lnTo>
                  <a:lnTo>
                    <a:pt x="7943545" y="3453422"/>
                  </a:lnTo>
                  <a:lnTo>
                    <a:pt x="7935849" y="3451860"/>
                  </a:lnTo>
                  <a:lnTo>
                    <a:pt x="7928140" y="3453422"/>
                  </a:lnTo>
                  <a:lnTo>
                    <a:pt x="7921841" y="3457676"/>
                  </a:lnTo>
                  <a:lnTo>
                    <a:pt x="7917586" y="3463975"/>
                  </a:lnTo>
                  <a:lnTo>
                    <a:pt x="7916037" y="3471672"/>
                  </a:lnTo>
                  <a:lnTo>
                    <a:pt x="7917586" y="3479381"/>
                  </a:lnTo>
                  <a:lnTo>
                    <a:pt x="7921841" y="3485680"/>
                  </a:lnTo>
                  <a:lnTo>
                    <a:pt x="7928140" y="3489934"/>
                  </a:lnTo>
                  <a:lnTo>
                    <a:pt x="7935849" y="3491484"/>
                  </a:lnTo>
                  <a:lnTo>
                    <a:pt x="7943545" y="3489934"/>
                  </a:lnTo>
                  <a:lnTo>
                    <a:pt x="7949844" y="3485680"/>
                  </a:lnTo>
                  <a:lnTo>
                    <a:pt x="7954099" y="3479381"/>
                  </a:lnTo>
                  <a:lnTo>
                    <a:pt x="7955661" y="3471672"/>
                  </a:lnTo>
                  <a:close/>
                </a:path>
                <a:path w="8675370" h="3872865">
                  <a:moveTo>
                    <a:pt x="8047545" y="2596477"/>
                  </a:moveTo>
                  <a:lnTo>
                    <a:pt x="8045031" y="2589250"/>
                  </a:lnTo>
                  <a:lnTo>
                    <a:pt x="8039989" y="2583497"/>
                  </a:lnTo>
                  <a:lnTo>
                    <a:pt x="8032877" y="2580005"/>
                  </a:lnTo>
                  <a:lnTo>
                    <a:pt x="8025028" y="2579560"/>
                  </a:lnTo>
                  <a:lnTo>
                    <a:pt x="8017840" y="2582075"/>
                  </a:lnTo>
                  <a:lnTo>
                    <a:pt x="8012100" y="2587117"/>
                  </a:lnTo>
                  <a:lnTo>
                    <a:pt x="8008620" y="2594229"/>
                  </a:lnTo>
                  <a:lnTo>
                    <a:pt x="8008137" y="2602166"/>
                  </a:lnTo>
                  <a:lnTo>
                    <a:pt x="8010614" y="2609443"/>
                  </a:lnTo>
                  <a:lnTo>
                    <a:pt x="8015618" y="2615234"/>
                  </a:lnTo>
                  <a:lnTo>
                    <a:pt x="8022717" y="2618740"/>
                  </a:lnTo>
                  <a:lnTo>
                    <a:pt x="8030629" y="2619184"/>
                  </a:lnTo>
                  <a:lnTo>
                    <a:pt x="8037855" y="2616619"/>
                  </a:lnTo>
                  <a:lnTo>
                    <a:pt x="8043608" y="2611526"/>
                  </a:lnTo>
                  <a:lnTo>
                    <a:pt x="8047101" y="2604389"/>
                  </a:lnTo>
                  <a:lnTo>
                    <a:pt x="8047545" y="2596477"/>
                  </a:lnTo>
                  <a:close/>
                </a:path>
                <a:path w="8675370" h="3872865">
                  <a:moveTo>
                    <a:pt x="8148764" y="3850043"/>
                  </a:moveTo>
                  <a:lnTo>
                    <a:pt x="8146250" y="3842816"/>
                  </a:lnTo>
                  <a:lnTo>
                    <a:pt x="8141208" y="3837051"/>
                  </a:lnTo>
                  <a:lnTo>
                    <a:pt x="8134096" y="3833545"/>
                  </a:lnTo>
                  <a:lnTo>
                    <a:pt x="8126184" y="3833101"/>
                  </a:lnTo>
                  <a:lnTo>
                    <a:pt x="8118996" y="3835628"/>
                  </a:lnTo>
                  <a:lnTo>
                    <a:pt x="8113242" y="3840696"/>
                  </a:lnTo>
                  <a:lnTo>
                    <a:pt x="8109712" y="3847820"/>
                  </a:lnTo>
                  <a:lnTo>
                    <a:pt x="8109255" y="3855758"/>
                  </a:lnTo>
                  <a:lnTo>
                    <a:pt x="8111769" y="3862997"/>
                  </a:lnTo>
                  <a:lnTo>
                    <a:pt x="8116811" y="3868763"/>
                  </a:lnTo>
                  <a:lnTo>
                    <a:pt x="8123936" y="3872242"/>
                  </a:lnTo>
                  <a:lnTo>
                    <a:pt x="8131772" y="3872712"/>
                  </a:lnTo>
                  <a:lnTo>
                    <a:pt x="8138985" y="3870172"/>
                  </a:lnTo>
                  <a:lnTo>
                    <a:pt x="8144751" y="3865105"/>
                  </a:lnTo>
                  <a:lnTo>
                    <a:pt x="8148320" y="3857968"/>
                  </a:lnTo>
                  <a:lnTo>
                    <a:pt x="8148764" y="3850043"/>
                  </a:lnTo>
                  <a:close/>
                </a:path>
                <a:path w="8675370" h="3872865">
                  <a:moveTo>
                    <a:pt x="8179689" y="2451862"/>
                  </a:moveTo>
                  <a:lnTo>
                    <a:pt x="8173847" y="2446020"/>
                  </a:lnTo>
                  <a:lnTo>
                    <a:pt x="8159623" y="2446020"/>
                  </a:lnTo>
                  <a:lnTo>
                    <a:pt x="8153781" y="2451862"/>
                  </a:lnTo>
                  <a:lnTo>
                    <a:pt x="8153781" y="2466086"/>
                  </a:lnTo>
                  <a:lnTo>
                    <a:pt x="8159623" y="2471928"/>
                  </a:lnTo>
                  <a:lnTo>
                    <a:pt x="8173847" y="2471928"/>
                  </a:lnTo>
                  <a:lnTo>
                    <a:pt x="8179689" y="2466086"/>
                  </a:lnTo>
                  <a:lnTo>
                    <a:pt x="8179689" y="2451862"/>
                  </a:lnTo>
                  <a:close/>
                </a:path>
                <a:path w="8675370" h="3872865">
                  <a:moveTo>
                    <a:pt x="8229981" y="3154426"/>
                  </a:moveTo>
                  <a:lnTo>
                    <a:pt x="8223885" y="3148584"/>
                  </a:lnTo>
                  <a:lnTo>
                    <a:pt x="8208645" y="3148584"/>
                  </a:lnTo>
                  <a:lnTo>
                    <a:pt x="8202549" y="3154426"/>
                  </a:lnTo>
                  <a:lnTo>
                    <a:pt x="8202549" y="3168650"/>
                  </a:lnTo>
                  <a:lnTo>
                    <a:pt x="8208645" y="3174492"/>
                  </a:lnTo>
                  <a:lnTo>
                    <a:pt x="8223885" y="3174492"/>
                  </a:lnTo>
                  <a:lnTo>
                    <a:pt x="8229981" y="3168650"/>
                  </a:lnTo>
                  <a:lnTo>
                    <a:pt x="8229981" y="3154426"/>
                  </a:lnTo>
                  <a:close/>
                </a:path>
                <a:path w="8675370" h="3872865">
                  <a:moveTo>
                    <a:pt x="8243697" y="2862072"/>
                  </a:moveTo>
                  <a:lnTo>
                    <a:pt x="8237601" y="2855976"/>
                  </a:lnTo>
                  <a:lnTo>
                    <a:pt x="8222361" y="2855976"/>
                  </a:lnTo>
                  <a:lnTo>
                    <a:pt x="8216265" y="2862072"/>
                  </a:lnTo>
                  <a:lnTo>
                    <a:pt x="8216265" y="2877312"/>
                  </a:lnTo>
                  <a:lnTo>
                    <a:pt x="8222361" y="2883408"/>
                  </a:lnTo>
                  <a:lnTo>
                    <a:pt x="8237601" y="2883408"/>
                  </a:lnTo>
                  <a:lnTo>
                    <a:pt x="8243697" y="2877312"/>
                  </a:lnTo>
                  <a:lnTo>
                    <a:pt x="8243697" y="2862072"/>
                  </a:lnTo>
                  <a:close/>
                </a:path>
                <a:path w="8675370" h="3872865">
                  <a:moveTo>
                    <a:pt x="8444865" y="2659380"/>
                  </a:moveTo>
                  <a:lnTo>
                    <a:pt x="8438769" y="2653284"/>
                  </a:lnTo>
                  <a:lnTo>
                    <a:pt x="8423529" y="2653284"/>
                  </a:lnTo>
                  <a:lnTo>
                    <a:pt x="8417433" y="2659380"/>
                  </a:lnTo>
                  <a:lnTo>
                    <a:pt x="8417433" y="2674620"/>
                  </a:lnTo>
                  <a:lnTo>
                    <a:pt x="8423529" y="2680716"/>
                  </a:lnTo>
                  <a:lnTo>
                    <a:pt x="8438769" y="2680716"/>
                  </a:lnTo>
                  <a:lnTo>
                    <a:pt x="8444865" y="2674620"/>
                  </a:lnTo>
                  <a:lnTo>
                    <a:pt x="8444865" y="2659380"/>
                  </a:lnTo>
                  <a:close/>
                </a:path>
                <a:path w="8675370" h="3872865">
                  <a:moveTo>
                    <a:pt x="8585073" y="3090672"/>
                  </a:moveTo>
                  <a:lnTo>
                    <a:pt x="8578977" y="3084576"/>
                  </a:lnTo>
                  <a:lnTo>
                    <a:pt x="8563737" y="3084576"/>
                  </a:lnTo>
                  <a:lnTo>
                    <a:pt x="8557641" y="3090672"/>
                  </a:lnTo>
                  <a:lnTo>
                    <a:pt x="8557641" y="3105912"/>
                  </a:lnTo>
                  <a:lnTo>
                    <a:pt x="8563737" y="3112008"/>
                  </a:lnTo>
                  <a:lnTo>
                    <a:pt x="8578977" y="3112008"/>
                  </a:lnTo>
                  <a:lnTo>
                    <a:pt x="8585073" y="3105912"/>
                  </a:lnTo>
                  <a:lnTo>
                    <a:pt x="8585073" y="3090672"/>
                  </a:lnTo>
                  <a:close/>
                </a:path>
                <a:path w="8675370" h="3872865">
                  <a:moveTo>
                    <a:pt x="8674989" y="3232404"/>
                  </a:moveTo>
                  <a:lnTo>
                    <a:pt x="8668893" y="3226308"/>
                  </a:lnTo>
                  <a:lnTo>
                    <a:pt x="8653653" y="3226308"/>
                  </a:lnTo>
                  <a:lnTo>
                    <a:pt x="8647557" y="3232404"/>
                  </a:lnTo>
                  <a:lnTo>
                    <a:pt x="8647557" y="3247644"/>
                  </a:lnTo>
                  <a:lnTo>
                    <a:pt x="8653653" y="3253740"/>
                  </a:lnTo>
                  <a:lnTo>
                    <a:pt x="8668893" y="3253740"/>
                  </a:lnTo>
                  <a:lnTo>
                    <a:pt x="8674989" y="3247644"/>
                  </a:lnTo>
                  <a:lnTo>
                    <a:pt x="8674989" y="3232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1CA50BC-18EC-AC40-8CE4-89414B5DCA6F}"/>
              </a:ext>
            </a:extLst>
          </p:cNvPr>
          <p:cNvSpPr txBox="1"/>
          <p:nvPr/>
        </p:nvSpPr>
        <p:spPr>
          <a:xfrm>
            <a:off x="1342518" y="163841"/>
            <a:ext cx="7018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FFFF00"/>
                </a:solidFill>
                <a:latin typeface="Cooper Black" panose="0208090404030B020404" pitchFamily="18" charset="0"/>
              </a:rPr>
              <a:t>1.Crear las clases necesarias para la PILA DE CLIENTES. </a:t>
            </a: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8A66E38C-E0A4-7B45-5575-0DD97EA89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4648" y="3058119"/>
            <a:ext cx="2709788" cy="172702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222231D4-C5B5-BA94-5C3A-18FB8413EF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9391" y="1035188"/>
            <a:ext cx="4513401" cy="172702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2881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54151" y="0"/>
              <a:ext cx="8689848" cy="4764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60976"/>
              <a:ext cx="9144000" cy="382905"/>
            </a:xfrm>
            <a:custGeom>
              <a:avLst/>
              <a:gdLst/>
              <a:ahLst/>
              <a:cxnLst/>
              <a:rect l="l" t="t" r="r" b="b"/>
              <a:pathLst>
                <a:path w="9144000" h="382904">
                  <a:moveTo>
                    <a:pt x="449211" y="0"/>
                  </a:moveTo>
                  <a:lnTo>
                    <a:pt x="0" y="300523"/>
                  </a:lnTo>
                  <a:lnTo>
                    <a:pt x="539" y="382522"/>
                  </a:lnTo>
                  <a:lnTo>
                    <a:pt x="9144000" y="382522"/>
                  </a:lnTo>
                  <a:lnTo>
                    <a:pt x="9143999" y="2730"/>
                  </a:lnTo>
                  <a:lnTo>
                    <a:pt x="449211" y="0"/>
                  </a:lnTo>
                  <a:close/>
                </a:path>
              </a:pathLst>
            </a:custGeom>
            <a:solidFill>
              <a:srgbClr val="46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0"/>
              <a:ext cx="9143365" cy="5067935"/>
            </a:xfrm>
            <a:custGeom>
              <a:avLst/>
              <a:gdLst/>
              <a:ahLst/>
              <a:cxnLst/>
              <a:rect l="l" t="t" r="r" b="b"/>
              <a:pathLst>
                <a:path w="9143365" h="5067935">
                  <a:moveTo>
                    <a:pt x="7976616" y="4760607"/>
                  </a:moveTo>
                  <a:lnTo>
                    <a:pt x="454152" y="4760607"/>
                  </a:lnTo>
                  <a:lnTo>
                    <a:pt x="454152" y="0"/>
                  </a:lnTo>
                  <a:lnTo>
                    <a:pt x="449580" y="0"/>
                  </a:lnTo>
                  <a:lnTo>
                    <a:pt x="449580" y="4762144"/>
                  </a:lnTo>
                  <a:lnTo>
                    <a:pt x="0" y="5062994"/>
                  </a:lnTo>
                  <a:lnTo>
                    <a:pt x="0" y="5067922"/>
                  </a:lnTo>
                  <a:lnTo>
                    <a:pt x="452412" y="4765167"/>
                  </a:lnTo>
                  <a:lnTo>
                    <a:pt x="7976616" y="4765167"/>
                  </a:lnTo>
                  <a:lnTo>
                    <a:pt x="7976616" y="4760607"/>
                  </a:lnTo>
                  <a:close/>
                </a:path>
                <a:path w="9143365" h="5067935">
                  <a:moveTo>
                    <a:pt x="9143289" y="4760607"/>
                  </a:moveTo>
                  <a:lnTo>
                    <a:pt x="8746185" y="4760607"/>
                  </a:lnTo>
                  <a:lnTo>
                    <a:pt x="8746185" y="4765167"/>
                  </a:lnTo>
                  <a:lnTo>
                    <a:pt x="9143289" y="4765167"/>
                  </a:lnTo>
                  <a:lnTo>
                    <a:pt x="9143289" y="476060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4879" y="0"/>
            <a:ext cx="8792845" cy="5000396"/>
            <a:chOff x="174879" y="0"/>
            <a:chExt cx="8792845" cy="5000396"/>
          </a:xfrm>
        </p:grpSpPr>
        <p:sp>
          <p:nvSpPr>
            <p:cNvPr id="8" name="object 8"/>
            <p:cNvSpPr/>
            <p:nvPr/>
          </p:nvSpPr>
          <p:spPr>
            <a:xfrm>
              <a:off x="8095487" y="0"/>
              <a:ext cx="838200" cy="2517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6615" y="4200207"/>
              <a:ext cx="769620" cy="650875"/>
            </a:xfrm>
            <a:custGeom>
              <a:avLst/>
              <a:gdLst/>
              <a:ahLst/>
              <a:cxnLst/>
              <a:rect l="l" t="t" r="r" b="b"/>
              <a:pathLst>
                <a:path w="769620" h="650875">
                  <a:moveTo>
                    <a:pt x="769569" y="0"/>
                  </a:moveTo>
                  <a:lnTo>
                    <a:pt x="0" y="0"/>
                  </a:lnTo>
                  <a:lnTo>
                    <a:pt x="0" y="650633"/>
                  </a:lnTo>
                  <a:lnTo>
                    <a:pt x="769569" y="650633"/>
                  </a:lnTo>
                  <a:lnTo>
                    <a:pt x="76956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615" y="4200207"/>
              <a:ext cx="769569" cy="6506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3568" y="41973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5410"/>
                  </a:moveTo>
                  <a:lnTo>
                    <a:pt x="768604" y="5410"/>
                  </a:lnTo>
                  <a:lnTo>
                    <a:pt x="768604" y="651268"/>
                  </a:lnTo>
                  <a:lnTo>
                    <a:pt x="774192" y="651268"/>
                  </a:lnTo>
                  <a:lnTo>
                    <a:pt x="774192" y="5410"/>
                  </a:lnTo>
                  <a:close/>
                </a:path>
                <a:path w="774700" h="656589">
                  <a:moveTo>
                    <a:pt x="774192" y="1270"/>
                  </a:moveTo>
                  <a:lnTo>
                    <a:pt x="773696" y="1270"/>
                  </a:lnTo>
                  <a:lnTo>
                    <a:pt x="773696" y="0"/>
                  </a:lnTo>
                  <a:lnTo>
                    <a:pt x="482" y="0"/>
                  </a:lnTo>
                  <a:lnTo>
                    <a:pt x="482" y="127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533" y="655320"/>
                  </a:lnTo>
                  <a:lnTo>
                    <a:pt x="533" y="656590"/>
                  </a:lnTo>
                  <a:lnTo>
                    <a:pt x="773645" y="656590"/>
                  </a:lnTo>
                  <a:lnTo>
                    <a:pt x="773645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334" y="651510"/>
                  </a:lnTo>
                  <a:lnTo>
                    <a:pt x="5334" y="5080"/>
                  </a:lnTo>
                  <a:lnTo>
                    <a:pt x="774192" y="5080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6235" y="4177334"/>
              <a:ext cx="109855" cy="673735"/>
            </a:xfrm>
            <a:custGeom>
              <a:avLst/>
              <a:gdLst/>
              <a:ahLst/>
              <a:cxnLst/>
              <a:rect l="l" t="t" r="r" b="b"/>
              <a:pathLst>
                <a:path w="109854" h="673735">
                  <a:moveTo>
                    <a:pt x="109728" y="0"/>
                  </a:moveTo>
                  <a:lnTo>
                    <a:pt x="0" y="23202"/>
                  </a:lnTo>
                  <a:lnTo>
                    <a:pt x="0" y="673506"/>
                  </a:lnTo>
                  <a:lnTo>
                    <a:pt x="109728" y="640003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3187" y="4174286"/>
              <a:ext cx="116205" cy="680085"/>
            </a:xfrm>
            <a:custGeom>
              <a:avLst/>
              <a:gdLst/>
              <a:ahLst/>
              <a:cxnLst/>
              <a:rect l="l" t="t" r="r" b="b"/>
              <a:pathLst>
                <a:path w="116204" h="680085">
                  <a:moveTo>
                    <a:pt x="114426" y="0"/>
                  </a:moveTo>
                  <a:lnTo>
                    <a:pt x="112521" y="0"/>
                  </a:lnTo>
                  <a:lnTo>
                    <a:pt x="2031" y="23558"/>
                  </a:lnTo>
                  <a:lnTo>
                    <a:pt x="888" y="23837"/>
                  </a:lnTo>
                  <a:lnTo>
                    <a:pt x="0" y="24752"/>
                  </a:lnTo>
                  <a:lnTo>
                    <a:pt x="0" y="677900"/>
                  </a:lnTo>
                  <a:lnTo>
                    <a:pt x="253" y="678751"/>
                  </a:lnTo>
                  <a:lnTo>
                    <a:pt x="888" y="679030"/>
                  </a:lnTo>
                  <a:lnTo>
                    <a:pt x="1523" y="679653"/>
                  </a:lnTo>
                  <a:lnTo>
                    <a:pt x="3555" y="679653"/>
                  </a:lnTo>
                  <a:lnTo>
                    <a:pt x="24776" y="673201"/>
                  </a:lnTo>
                  <a:lnTo>
                    <a:pt x="5333" y="673201"/>
                  </a:lnTo>
                  <a:lnTo>
                    <a:pt x="5333" y="28536"/>
                  </a:lnTo>
                  <a:lnTo>
                    <a:pt x="110235" y="6235"/>
                  </a:lnTo>
                  <a:lnTo>
                    <a:pt x="115823" y="6235"/>
                  </a:lnTo>
                  <a:lnTo>
                    <a:pt x="115823" y="1143"/>
                  </a:lnTo>
                  <a:lnTo>
                    <a:pt x="114426" y="0"/>
                  </a:lnTo>
                  <a:close/>
                </a:path>
                <a:path w="116204" h="680085">
                  <a:moveTo>
                    <a:pt x="115823" y="6235"/>
                  </a:moveTo>
                  <a:lnTo>
                    <a:pt x="110235" y="6235"/>
                  </a:lnTo>
                  <a:lnTo>
                    <a:pt x="110235" y="641438"/>
                  </a:lnTo>
                  <a:lnTo>
                    <a:pt x="5333" y="673201"/>
                  </a:lnTo>
                  <a:lnTo>
                    <a:pt x="24776" y="673201"/>
                  </a:lnTo>
                  <a:lnTo>
                    <a:pt x="113791" y="646137"/>
                  </a:lnTo>
                  <a:lnTo>
                    <a:pt x="114934" y="645845"/>
                  </a:lnTo>
                  <a:lnTo>
                    <a:pt x="115823" y="644664"/>
                  </a:lnTo>
                  <a:lnTo>
                    <a:pt x="115823" y="623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38744" y="4265739"/>
              <a:ext cx="196850" cy="57785"/>
            </a:xfrm>
            <a:custGeom>
              <a:avLst/>
              <a:gdLst/>
              <a:ahLst/>
              <a:cxnLst/>
              <a:rect l="l" t="t" r="r" b="b"/>
              <a:pathLst>
                <a:path w="196850" h="57785">
                  <a:moveTo>
                    <a:pt x="168021" y="0"/>
                  </a:moveTo>
                  <a:lnTo>
                    <a:pt x="28448" y="0"/>
                  </a:lnTo>
                  <a:lnTo>
                    <a:pt x="17466" y="2264"/>
                  </a:lnTo>
                  <a:lnTo>
                    <a:pt x="8413" y="8432"/>
                  </a:lnTo>
                  <a:lnTo>
                    <a:pt x="2266" y="17562"/>
                  </a:lnTo>
                  <a:lnTo>
                    <a:pt x="0" y="28714"/>
                  </a:lnTo>
                  <a:lnTo>
                    <a:pt x="2266" y="40072"/>
                  </a:lnTo>
                  <a:lnTo>
                    <a:pt x="8413" y="49307"/>
                  </a:lnTo>
                  <a:lnTo>
                    <a:pt x="17466" y="55514"/>
                  </a:lnTo>
                  <a:lnTo>
                    <a:pt x="29463" y="57785"/>
                  </a:lnTo>
                  <a:lnTo>
                    <a:pt x="168021" y="57785"/>
                  </a:lnTo>
                  <a:lnTo>
                    <a:pt x="179022" y="55523"/>
                  </a:lnTo>
                  <a:lnTo>
                    <a:pt x="188023" y="49331"/>
                  </a:lnTo>
                  <a:lnTo>
                    <a:pt x="194167" y="40098"/>
                  </a:lnTo>
                  <a:lnTo>
                    <a:pt x="196596" y="28714"/>
                  </a:lnTo>
                  <a:lnTo>
                    <a:pt x="194327" y="17536"/>
                  </a:lnTo>
                  <a:lnTo>
                    <a:pt x="188166" y="8408"/>
                  </a:lnTo>
                  <a:lnTo>
                    <a:pt x="179075" y="2256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5696" y="4264152"/>
              <a:ext cx="201295" cy="60960"/>
            </a:xfrm>
            <a:custGeom>
              <a:avLst/>
              <a:gdLst/>
              <a:ahLst/>
              <a:cxnLst/>
              <a:rect l="l" t="t" r="r" b="b"/>
              <a:pathLst>
                <a:path w="201295" h="60960">
                  <a:moveTo>
                    <a:pt x="169925" y="0"/>
                  </a:moveTo>
                  <a:lnTo>
                    <a:pt x="31242" y="0"/>
                  </a:lnTo>
                  <a:lnTo>
                    <a:pt x="19127" y="2376"/>
                  </a:lnTo>
                  <a:lnTo>
                    <a:pt x="9191" y="8874"/>
                  </a:lnTo>
                  <a:lnTo>
                    <a:pt x="2470" y="18548"/>
                  </a:lnTo>
                  <a:lnTo>
                    <a:pt x="0" y="30454"/>
                  </a:lnTo>
                  <a:lnTo>
                    <a:pt x="2470" y="42389"/>
                  </a:lnTo>
                  <a:lnTo>
                    <a:pt x="9191" y="52079"/>
                  </a:lnTo>
                  <a:lnTo>
                    <a:pt x="19127" y="58583"/>
                  </a:lnTo>
                  <a:lnTo>
                    <a:pt x="31242" y="60960"/>
                  </a:lnTo>
                  <a:lnTo>
                    <a:pt x="169925" y="60960"/>
                  </a:lnTo>
                  <a:lnTo>
                    <a:pt x="182040" y="58583"/>
                  </a:lnTo>
                  <a:lnTo>
                    <a:pt x="186364" y="55753"/>
                  </a:lnTo>
                  <a:lnTo>
                    <a:pt x="31242" y="55753"/>
                  </a:lnTo>
                  <a:lnTo>
                    <a:pt x="21286" y="53789"/>
                  </a:lnTo>
                  <a:lnTo>
                    <a:pt x="13128" y="48436"/>
                  </a:lnTo>
                  <a:lnTo>
                    <a:pt x="7614" y="40499"/>
                  </a:lnTo>
                  <a:lnTo>
                    <a:pt x="5587" y="30784"/>
                  </a:lnTo>
                  <a:lnTo>
                    <a:pt x="7614" y="20874"/>
                  </a:lnTo>
                  <a:lnTo>
                    <a:pt x="13128" y="12839"/>
                  </a:lnTo>
                  <a:lnTo>
                    <a:pt x="21286" y="7453"/>
                  </a:lnTo>
                  <a:lnTo>
                    <a:pt x="31242" y="5486"/>
                  </a:lnTo>
                  <a:lnTo>
                    <a:pt x="186796" y="5486"/>
                  </a:lnTo>
                  <a:lnTo>
                    <a:pt x="182040" y="2376"/>
                  </a:lnTo>
                  <a:lnTo>
                    <a:pt x="169925" y="0"/>
                  </a:lnTo>
                  <a:close/>
                </a:path>
                <a:path w="201295" h="60960">
                  <a:moveTo>
                    <a:pt x="186796" y="5486"/>
                  </a:moveTo>
                  <a:lnTo>
                    <a:pt x="169925" y="5486"/>
                  </a:lnTo>
                  <a:lnTo>
                    <a:pt x="179935" y="7453"/>
                  </a:lnTo>
                  <a:lnTo>
                    <a:pt x="188087" y="12839"/>
                  </a:lnTo>
                  <a:lnTo>
                    <a:pt x="193571" y="20874"/>
                  </a:lnTo>
                  <a:lnTo>
                    <a:pt x="195579" y="30784"/>
                  </a:lnTo>
                  <a:lnTo>
                    <a:pt x="193571" y="40499"/>
                  </a:lnTo>
                  <a:lnTo>
                    <a:pt x="188086" y="48436"/>
                  </a:lnTo>
                  <a:lnTo>
                    <a:pt x="179935" y="53789"/>
                  </a:lnTo>
                  <a:lnTo>
                    <a:pt x="169925" y="55753"/>
                  </a:lnTo>
                  <a:lnTo>
                    <a:pt x="186364" y="55753"/>
                  </a:lnTo>
                  <a:lnTo>
                    <a:pt x="191976" y="52079"/>
                  </a:lnTo>
                  <a:lnTo>
                    <a:pt x="198697" y="42389"/>
                  </a:lnTo>
                  <a:lnTo>
                    <a:pt x="201168" y="30454"/>
                  </a:lnTo>
                  <a:lnTo>
                    <a:pt x="198697" y="18548"/>
                  </a:lnTo>
                  <a:lnTo>
                    <a:pt x="191976" y="8874"/>
                  </a:lnTo>
                  <a:lnTo>
                    <a:pt x="186796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6615" y="4175810"/>
              <a:ext cx="879475" cy="24765"/>
            </a:xfrm>
            <a:custGeom>
              <a:avLst/>
              <a:gdLst/>
              <a:ahLst/>
              <a:cxnLst/>
              <a:rect l="l" t="t" r="r" b="b"/>
              <a:pathLst>
                <a:path w="879475" h="24764">
                  <a:moveTo>
                    <a:pt x="879348" y="0"/>
                  </a:moveTo>
                  <a:lnTo>
                    <a:pt x="110489" y="0"/>
                  </a:lnTo>
                  <a:lnTo>
                    <a:pt x="0" y="24333"/>
                  </a:lnTo>
                  <a:lnTo>
                    <a:pt x="768984" y="24333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2044" y="4172762"/>
              <a:ext cx="887094" cy="30480"/>
            </a:xfrm>
            <a:custGeom>
              <a:avLst/>
              <a:gdLst/>
              <a:ahLst/>
              <a:cxnLst/>
              <a:rect l="l" t="t" r="r" b="b"/>
              <a:pathLst>
                <a:path w="887095" h="30479">
                  <a:moveTo>
                    <a:pt x="885444" y="0"/>
                  </a:moveTo>
                  <a:lnTo>
                    <a:pt x="113791" y="0"/>
                  </a:lnTo>
                  <a:lnTo>
                    <a:pt x="3175" y="25031"/>
                  </a:lnTo>
                  <a:lnTo>
                    <a:pt x="0" y="25603"/>
                  </a:lnTo>
                  <a:lnTo>
                    <a:pt x="634" y="30429"/>
                  </a:lnTo>
                  <a:lnTo>
                    <a:pt x="774064" y="30429"/>
                  </a:lnTo>
                  <a:lnTo>
                    <a:pt x="799506" y="24752"/>
                  </a:lnTo>
                  <a:lnTo>
                    <a:pt x="28828" y="24752"/>
                  </a:lnTo>
                  <a:lnTo>
                    <a:pt x="114680" y="5689"/>
                  </a:lnTo>
                  <a:lnTo>
                    <a:pt x="884935" y="5689"/>
                  </a:lnTo>
                  <a:lnTo>
                    <a:pt x="886078" y="5346"/>
                  </a:lnTo>
                  <a:lnTo>
                    <a:pt x="886967" y="3848"/>
                  </a:lnTo>
                  <a:lnTo>
                    <a:pt x="886967" y="2362"/>
                  </a:lnTo>
                  <a:lnTo>
                    <a:pt x="886713" y="1206"/>
                  </a:lnTo>
                  <a:lnTo>
                    <a:pt x="885444" y="0"/>
                  </a:lnTo>
                  <a:close/>
                </a:path>
                <a:path w="887095" h="30479">
                  <a:moveTo>
                    <a:pt x="884935" y="5689"/>
                  </a:moveTo>
                  <a:lnTo>
                    <a:pt x="859027" y="5689"/>
                  </a:lnTo>
                  <a:lnTo>
                    <a:pt x="773302" y="24752"/>
                  </a:lnTo>
                  <a:lnTo>
                    <a:pt x="799506" y="24752"/>
                  </a:lnTo>
                  <a:lnTo>
                    <a:pt x="884935" y="568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84820" y="4177334"/>
              <a:ext cx="771525" cy="673735"/>
            </a:xfrm>
            <a:custGeom>
              <a:avLst/>
              <a:gdLst/>
              <a:ahLst/>
              <a:cxnLst/>
              <a:rect l="l" t="t" r="r" b="b"/>
              <a:pathLst>
                <a:path w="771525" h="673735">
                  <a:moveTo>
                    <a:pt x="771144" y="0"/>
                  </a:moveTo>
                  <a:lnTo>
                    <a:pt x="660653" y="23202"/>
                  </a:lnTo>
                  <a:lnTo>
                    <a:pt x="660653" y="50190"/>
                  </a:lnTo>
                  <a:lnTo>
                    <a:pt x="0" y="18503"/>
                  </a:lnTo>
                  <a:lnTo>
                    <a:pt x="123698" y="146253"/>
                  </a:lnTo>
                  <a:lnTo>
                    <a:pt x="660653" y="207924"/>
                  </a:lnTo>
                  <a:lnTo>
                    <a:pt x="660653" y="673506"/>
                  </a:lnTo>
                  <a:lnTo>
                    <a:pt x="771144" y="640003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3880" y="3313176"/>
              <a:ext cx="607060" cy="742315"/>
            </a:xfrm>
            <a:custGeom>
              <a:avLst/>
              <a:gdLst/>
              <a:ahLst/>
              <a:cxnLst/>
              <a:rect l="l" t="t" r="r" b="b"/>
              <a:pathLst>
                <a:path w="607059" h="742314">
                  <a:moveTo>
                    <a:pt x="387730" y="0"/>
                  </a:moveTo>
                  <a:lnTo>
                    <a:pt x="0" y="163194"/>
                  </a:lnTo>
                  <a:lnTo>
                    <a:pt x="218821" y="742188"/>
                  </a:lnTo>
                  <a:lnTo>
                    <a:pt x="606551" y="578929"/>
                  </a:lnTo>
                  <a:lnTo>
                    <a:pt x="38773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0832" y="3310128"/>
              <a:ext cx="612775" cy="748665"/>
            </a:xfrm>
            <a:custGeom>
              <a:avLst/>
              <a:gdLst/>
              <a:ahLst/>
              <a:cxnLst/>
              <a:rect l="l" t="t" r="r" b="b"/>
              <a:pathLst>
                <a:path w="612775" h="748664">
                  <a:moveTo>
                    <a:pt x="391541" y="0"/>
                  </a:moveTo>
                  <a:lnTo>
                    <a:pt x="389890" y="0"/>
                  </a:lnTo>
                  <a:lnTo>
                    <a:pt x="389509" y="127"/>
                  </a:lnTo>
                  <a:lnTo>
                    <a:pt x="2032" y="163830"/>
                  </a:lnTo>
                  <a:lnTo>
                    <a:pt x="889" y="164338"/>
                  </a:lnTo>
                  <a:lnTo>
                    <a:pt x="0" y="166116"/>
                  </a:lnTo>
                  <a:lnTo>
                    <a:pt x="731" y="167894"/>
                  </a:lnTo>
                  <a:lnTo>
                    <a:pt x="219583" y="746467"/>
                  </a:lnTo>
                  <a:lnTo>
                    <a:pt x="219583" y="747382"/>
                  </a:lnTo>
                  <a:lnTo>
                    <a:pt x="220218" y="747941"/>
                  </a:lnTo>
                  <a:lnTo>
                    <a:pt x="221107" y="748284"/>
                  </a:lnTo>
                  <a:lnTo>
                    <a:pt x="222758" y="748284"/>
                  </a:lnTo>
                  <a:lnTo>
                    <a:pt x="223139" y="747941"/>
                  </a:lnTo>
                  <a:lnTo>
                    <a:pt x="236959" y="742111"/>
                  </a:lnTo>
                  <a:lnTo>
                    <a:pt x="223647" y="742111"/>
                  </a:lnTo>
                  <a:lnTo>
                    <a:pt x="6731" y="167894"/>
                  </a:lnTo>
                  <a:lnTo>
                    <a:pt x="388874" y="6731"/>
                  </a:lnTo>
                  <a:lnTo>
                    <a:pt x="394839" y="6731"/>
                  </a:lnTo>
                  <a:lnTo>
                    <a:pt x="393065" y="2032"/>
                  </a:lnTo>
                  <a:lnTo>
                    <a:pt x="392557" y="762"/>
                  </a:lnTo>
                  <a:lnTo>
                    <a:pt x="391541" y="0"/>
                  </a:lnTo>
                  <a:close/>
                </a:path>
                <a:path w="612775" h="748664">
                  <a:moveTo>
                    <a:pt x="394839" y="6731"/>
                  </a:moveTo>
                  <a:lnTo>
                    <a:pt x="388874" y="6731"/>
                  </a:lnTo>
                  <a:lnTo>
                    <a:pt x="605917" y="580542"/>
                  </a:lnTo>
                  <a:lnTo>
                    <a:pt x="223647" y="742111"/>
                  </a:lnTo>
                  <a:lnTo>
                    <a:pt x="236959" y="742111"/>
                  </a:lnTo>
                  <a:lnTo>
                    <a:pt x="610235" y="584669"/>
                  </a:lnTo>
                  <a:lnTo>
                    <a:pt x="611759" y="584047"/>
                  </a:lnTo>
                  <a:lnTo>
                    <a:pt x="612648" y="582295"/>
                  </a:lnTo>
                  <a:lnTo>
                    <a:pt x="611759" y="581164"/>
                  </a:lnTo>
                  <a:lnTo>
                    <a:pt x="394839" y="673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01227" y="3320796"/>
              <a:ext cx="492759" cy="646430"/>
            </a:xfrm>
            <a:custGeom>
              <a:avLst/>
              <a:gdLst/>
              <a:ahLst/>
              <a:cxnLst/>
              <a:rect l="l" t="t" r="r" b="b"/>
              <a:pathLst>
                <a:path w="492759" h="646429">
                  <a:moveTo>
                    <a:pt x="442849" y="0"/>
                  </a:moveTo>
                  <a:lnTo>
                    <a:pt x="0" y="26542"/>
                  </a:lnTo>
                  <a:lnTo>
                    <a:pt x="49402" y="646175"/>
                  </a:lnTo>
                  <a:lnTo>
                    <a:pt x="492251" y="619658"/>
                  </a:lnTo>
                  <a:lnTo>
                    <a:pt x="44284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8180" y="3317747"/>
              <a:ext cx="498475" cy="652780"/>
            </a:xfrm>
            <a:custGeom>
              <a:avLst/>
              <a:gdLst/>
              <a:ahLst/>
              <a:cxnLst/>
              <a:rect l="l" t="t" r="r" b="b"/>
              <a:pathLst>
                <a:path w="498475" h="652779">
                  <a:moveTo>
                    <a:pt x="447167" y="0"/>
                  </a:moveTo>
                  <a:lnTo>
                    <a:pt x="445643" y="0"/>
                  </a:lnTo>
                  <a:lnTo>
                    <a:pt x="2667" y="26796"/>
                  </a:lnTo>
                  <a:lnTo>
                    <a:pt x="2031" y="26796"/>
                  </a:lnTo>
                  <a:lnTo>
                    <a:pt x="1143" y="27050"/>
                  </a:lnTo>
                  <a:lnTo>
                    <a:pt x="889" y="27685"/>
                  </a:lnTo>
                  <a:lnTo>
                    <a:pt x="253" y="28320"/>
                  </a:lnTo>
                  <a:lnTo>
                    <a:pt x="0" y="28828"/>
                  </a:lnTo>
                  <a:lnTo>
                    <a:pt x="0" y="29718"/>
                  </a:lnTo>
                  <a:lnTo>
                    <a:pt x="49656" y="649604"/>
                  </a:lnTo>
                  <a:lnTo>
                    <a:pt x="49656" y="651078"/>
                  </a:lnTo>
                  <a:lnTo>
                    <a:pt x="50926" y="652271"/>
                  </a:lnTo>
                  <a:lnTo>
                    <a:pt x="52577" y="652271"/>
                  </a:lnTo>
                  <a:lnTo>
                    <a:pt x="150018" y="646379"/>
                  </a:lnTo>
                  <a:lnTo>
                    <a:pt x="54737" y="646379"/>
                  </a:lnTo>
                  <a:lnTo>
                    <a:pt x="5842" y="32131"/>
                  </a:lnTo>
                  <a:lnTo>
                    <a:pt x="443356" y="5587"/>
                  </a:lnTo>
                  <a:lnTo>
                    <a:pt x="448798" y="5587"/>
                  </a:lnTo>
                  <a:lnTo>
                    <a:pt x="448564" y="2666"/>
                  </a:lnTo>
                  <a:lnTo>
                    <a:pt x="448564" y="1143"/>
                  </a:lnTo>
                  <a:lnTo>
                    <a:pt x="447167" y="0"/>
                  </a:lnTo>
                  <a:close/>
                </a:path>
                <a:path w="498475" h="652779">
                  <a:moveTo>
                    <a:pt x="448798" y="5587"/>
                  </a:moveTo>
                  <a:lnTo>
                    <a:pt x="443356" y="5587"/>
                  </a:lnTo>
                  <a:lnTo>
                    <a:pt x="492505" y="620204"/>
                  </a:lnTo>
                  <a:lnTo>
                    <a:pt x="54737" y="646379"/>
                  </a:lnTo>
                  <a:lnTo>
                    <a:pt x="150018" y="646379"/>
                  </a:lnTo>
                  <a:lnTo>
                    <a:pt x="495680" y="625474"/>
                  </a:lnTo>
                  <a:lnTo>
                    <a:pt x="496189" y="625474"/>
                  </a:lnTo>
                  <a:lnTo>
                    <a:pt x="497204" y="625182"/>
                  </a:lnTo>
                  <a:lnTo>
                    <a:pt x="497459" y="624560"/>
                  </a:lnTo>
                  <a:lnTo>
                    <a:pt x="498094" y="624001"/>
                  </a:lnTo>
                  <a:lnTo>
                    <a:pt x="498348" y="623150"/>
                  </a:lnTo>
                  <a:lnTo>
                    <a:pt x="498348" y="622528"/>
                  </a:lnTo>
                  <a:lnTo>
                    <a:pt x="448798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68284" y="3253740"/>
              <a:ext cx="527685" cy="685800"/>
            </a:xfrm>
            <a:custGeom>
              <a:avLst/>
              <a:gdLst/>
              <a:ahLst/>
              <a:cxnLst/>
              <a:rect l="l" t="t" r="r" b="b"/>
              <a:pathLst>
                <a:path w="527684" h="685800">
                  <a:moveTo>
                    <a:pt x="143891" y="0"/>
                  </a:moveTo>
                  <a:lnTo>
                    <a:pt x="0" y="604901"/>
                  </a:lnTo>
                  <a:lnTo>
                    <a:pt x="383413" y="685749"/>
                  </a:lnTo>
                  <a:lnTo>
                    <a:pt x="527304" y="80899"/>
                  </a:lnTo>
                  <a:lnTo>
                    <a:pt x="14389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5235" y="3252215"/>
              <a:ext cx="533400" cy="690880"/>
            </a:xfrm>
            <a:custGeom>
              <a:avLst/>
              <a:gdLst/>
              <a:ahLst/>
              <a:cxnLst/>
              <a:rect l="l" t="t" r="r" b="b"/>
              <a:pathLst>
                <a:path w="533400" h="690879">
                  <a:moveTo>
                    <a:pt x="146939" y="0"/>
                  </a:moveTo>
                  <a:lnTo>
                    <a:pt x="145542" y="0"/>
                  </a:lnTo>
                  <a:lnTo>
                    <a:pt x="144525" y="1015"/>
                  </a:lnTo>
                  <a:lnTo>
                    <a:pt x="144272" y="2285"/>
                  </a:lnTo>
                  <a:lnTo>
                    <a:pt x="254" y="606043"/>
                  </a:lnTo>
                  <a:lnTo>
                    <a:pt x="0" y="606932"/>
                  </a:lnTo>
                  <a:lnTo>
                    <a:pt x="0" y="607567"/>
                  </a:lnTo>
                  <a:lnTo>
                    <a:pt x="635" y="608456"/>
                  </a:lnTo>
                  <a:lnTo>
                    <a:pt x="889" y="608964"/>
                  </a:lnTo>
                  <a:lnTo>
                    <a:pt x="1524" y="609345"/>
                  </a:lnTo>
                  <a:lnTo>
                    <a:pt x="2413" y="609599"/>
                  </a:lnTo>
                  <a:lnTo>
                    <a:pt x="385825" y="690321"/>
                  </a:lnTo>
                  <a:lnTo>
                    <a:pt x="387731" y="690321"/>
                  </a:lnTo>
                  <a:lnTo>
                    <a:pt x="388747" y="689406"/>
                  </a:lnTo>
                  <a:lnTo>
                    <a:pt x="389128" y="688276"/>
                  </a:lnTo>
                  <a:lnTo>
                    <a:pt x="390111" y="684148"/>
                  </a:lnTo>
                  <a:lnTo>
                    <a:pt x="384429" y="684148"/>
                  </a:lnTo>
                  <a:lnTo>
                    <a:pt x="6096" y="604646"/>
                  </a:lnTo>
                  <a:lnTo>
                    <a:pt x="148971" y="5714"/>
                  </a:lnTo>
                  <a:lnTo>
                    <a:pt x="174099" y="5714"/>
                  </a:lnTo>
                  <a:lnTo>
                    <a:pt x="147574" y="126"/>
                  </a:lnTo>
                  <a:lnTo>
                    <a:pt x="147193" y="126"/>
                  </a:lnTo>
                  <a:lnTo>
                    <a:pt x="146939" y="0"/>
                  </a:lnTo>
                  <a:close/>
                </a:path>
                <a:path w="533400" h="690879">
                  <a:moveTo>
                    <a:pt x="174099" y="5714"/>
                  </a:moveTo>
                  <a:lnTo>
                    <a:pt x="148971" y="5714"/>
                  </a:lnTo>
                  <a:lnTo>
                    <a:pt x="527558" y="85597"/>
                  </a:lnTo>
                  <a:lnTo>
                    <a:pt x="384429" y="684148"/>
                  </a:lnTo>
                  <a:lnTo>
                    <a:pt x="390111" y="684148"/>
                  </a:lnTo>
                  <a:lnTo>
                    <a:pt x="533146" y="84073"/>
                  </a:lnTo>
                  <a:lnTo>
                    <a:pt x="533400" y="83311"/>
                  </a:lnTo>
                  <a:lnTo>
                    <a:pt x="533400" y="82676"/>
                  </a:lnTo>
                  <a:lnTo>
                    <a:pt x="532892" y="82041"/>
                  </a:lnTo>
                  <a:lnTo>
                    <a:pt x="532511" y="81152"/>
                  </a:lnTo>
                  <a:lnTo>
                    <a:pt x="531876" y="80898"/>
                  </a:lnTo>
                  <a:lnTo>
                    <a:pt x="530987" y="80898"/>
                  </a:lnTo>
                  <a:lnTo>
                    <a:pt x="174099" y="571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6280" y="3454908"/>
              <a:ext cx="585470" cy="466725"/>
            </a:xfrm>
            <a:custGeom>
              <a:avLst/>
              <a:gdLst/>
              <a:ahLst/>
              <a:cxnLst/>
              <a:rect l="l" t="t" r="r" b="b"/>
              <a:pathLst>
                <a:path w="585470" h="466725">
                  <a:moveTo>
                    <a:pt x="84074" y="0"/>
                  </a:moveTo>
                  <a:lnTo>
                    <a:pt x="0" y="319405"/>
                  </a:lnTo>
                  <a:lnTo>
                    <a:pt x="500888" y="466344"/>
                  </a:lnTo>
                  <a:lnTo>
                    <a:pt x="585216" y="146939"/>
                  </a:lnTo>
                  <a:lnTo>
                    <a:pt x="8407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33232" y="3453384"/>
              <a:ext cx="591820" cy="471170"/>
            </a:xfrm>
            <a:custGeom>
              <a:avLst/>
              <a:gdLst/>
              <a:ahLst/>
              <a:cxnLst/>
              <a:rect l="l" t="t" r="r" b="b"/>
              <a:pathLst>
                <a:path w="591820" h="471170">
                  <a:moveTo>
                    <a:pt x="88265" y="0"/>
                  </a:moveTo>
                  <a:lnTo>
                    <a:pt x="86741" y="0"/>
                  </a:lnTo>
                  <a:lnTo>
                    <a:pt x="85851" y="381"/>
                  </a:lnTo>
                  <a:lnTo>
                    <a:pt x="85344" y="635"/>
                  </a:lnTo>
                  <a:lnTo>
                    <a:pt x="84963" y="1143"/>
                  </a:lnTo>
                  <a:lnTo>
                    <a:pt x="84709" y="2032"/>
                  </a:lnTo>
                  <a:lnTo>
                    <a:pt x="508" y="320675"/>
                  </a:lnTo>
                  <a:lnTo>
                    <a:pt x="0" y="322072"/>
                  </a:lnTo>
                  <a:lnTo>
                    <a:pt x="889" y="323596"/>
                  </a:lnTo>
                  <a:lnTo>
                    <a:pt x="2413" y="324104"/>
                  </a:lnTo>
                  <a:lnTo>
                    <a:pt x="503682" y="470916"/>
                  </a:lnTo>
                  <a:lnTo>
                    <a:pt x="504825" y="470916"/>
                  </a:lnTo>
                  <a:lnTo>
                    <a:pt x="505078" y="470636"/>
                  </a:lnTo>
                  <a:lnTo>
                    <a:pt x="505460" y="470293"/>
                  </a:lnTo>
                  <a:lnTo>
                    <a:pt x="505968" y="470014"/>
                  </a:lnTo>
                  <a:lnTo>
                    <a:pt x="506602" y="469442"/>
                  </a:lnTo>
                  <a:lnTo>
                    <a:pt x="506984" y="468820"/>
                  </a:lnTo>
                  <a:lnTo>
                    <a:pt x="508054" y="464756"/>
                  </a:lnTo>
                  <a:lnTo>
                    <a:pt x="502539" y="464756"/>
                  </a:lnTo>
                  <a:lnTo>
                    <a:pt x="6476" y="319405"/>
                  </a:lnTo>
                  <a:lnTo>
                    <a:pt x="89408" y="6223"/>
                  </a:lnTo>
                  <a:lnTo>
                    <a:pt x="109496" y="6223"/>
                  </a:lnTo>
                  <a:lnTo>
                    <a:pt x="88265" y="0"/>
                  </a:lnTo>
                  <a:close/>
                </a:path>
                <a:path w="591820" h="471170">
                  <a:moveTo>
                    <a:pt x="109496" y="6223"/>
                  </a:moveTo>
                  <a:lnTo>
                    <a:pt x="89408" y="6223"/>
                  </a:lnTo>
                  <a:lnTo>
                    <a:pt x="585089" y="151257"/>
                  </a:lnTo>
                  <a:lnTo>
                    <a:pt x="502539" y="464756"/>
                  </a:lnTo>
                  <a:lnTo>
                    <a:pt x="508054" y="464756"/>
                  </a:lnTo>
                  <a:lnTo>
                    <a:pt x="591312" y="148590"/>
                  </a:lnTo>
                  <a:lnTo>
                    <a:pt x="590676" y="147066"/>
                  </a:lnTo>
                  <a:lnTo>
                    <a:pt x="589152" y="146812"/>
                  </a:lnTo>
                  <a:lnTo>
                    <a:pt x="109496" y="622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94547" y="3578352"/>
              <a:ext cx="771525" cy="650875"/>
            </a:xfrm>
            <a:custGeom>
              <a:avLst/>
              <a:gdLst/>
              <a:ahLst/>
              <a:cxnLst/>
              <a:rect l="l" t="t" r="r" b="b"/>
              <a:pathLst>
                <a:path w="771525" h="650875">
                  <a:moveTo>
                    <a:pt x="771093" y="0"/>
                  </a:moveTo>
                  <a:lnTo>
                    <a:pt x="0" y="0"/>
                  </a:lnTo>
                  <a:lnTo>
                    <a:pt x="0" y="650697"/>
                  </a:lnTo>
                  <a:lnTo>
                    <a:pt x="771093" y="650697"/>
                  </a:lnTo>
                  <a:lnTo>
                    <a:pt x="77109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4547" y="3578352"/>
              <a:ext cx="771093" cy="650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93024" y="35750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1270"/>
                  </a:moveTo>
                  <a:lnTo>
                    <a:pt x="773430" y="1270"/>
                  </a:lnTo>
                  <a:lnTo>
                    <a:pt x="773430" y="0"/>
                  </a:ln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292" y="655320"/>
                  </a:lnTo>
                  <a:lnTo>
                    <a:pt x="292" y="656590"/>
                  </a:lnTo>
                  <a:lnTo>
                    <a:pt x="773887" y="656590"/>
                  </a:lnTo>
                  <a:lnTo>
                    <a:pt x="773887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588" y="651510"/>
                  </a:lnTo>
                  <a:lnTo>
                    <a:pt x="5588" y="6350"/>
                  </a:lnTo>
                  <a:lnTo>
                    <a:pt x="768604" y="6350"/>
                  </a:lnTo>
                  <a:lnTo>
                    <a:pt x="768604" y="651484"/>
                  </a:lnTo>
                  <a:lnTo>
                    <a:pt x="774192" y="651484"/>
                  </a:lnTo>
                  <a:lnTo>
                    <a:pt x="774192" y="6350"/>
                  </a:lnTo>
                  <a:lnTo>
                    <a:pt x="774192" y="5842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84820" y="3578352"/>
              <a:ext cx="111760" cy="650875"/>
            </a:xfrm>
            <a:custGeom>
              <a:avLst/>
              <a:gdLst/>
              <a:ahLst/>
              <a:cxnLst/>
              <a:rect l="l" t="t" r="r" b="b"/>
              <a:pathLst>
                <a:path w="111759" h="650875">
                  <a:moveTo>
                    <a:pt x="111251" y="0"/>
                  </a:moveTo>
                  <a:lnTo>
                    <a:pt x="0" y="4953"/>
                  </a:lnTo>
                  <a:lnTo>
                    <a:pt x="0" y="617512"/>
                  </a:lnTo>
                  <a:lnTo>
                    <a:pt x="111251" y="650697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81772" y="3575303"/>
              <a:ext cx="116205" cy="657225"/>
            </a:xfrm>
            <a:custGeom>
              <a:avLst/>
              <a:gdLst/>
              <a:ahLst/>
              <a:cxnLst/>
              <a:rect l="l" t="t" r="r" b="b"/>
              <a:pathLst>
                <a:path w="116204" h="657225">
                  <a:moveTo>
                    <a:pt x="114300" y="0"/>
                  </a:moveTo>
                  <a:lnTo>
                    <a:pt x="112902" y="0"/>
                  </a:lnTo>
                  <a:lnTo>
                    <a:pt x="2667" y="5080"/>
                  </a:lnTo>
                  <a:lnTo>
                    <a:pt x="1143" y="5080"/>
                  </a:lnTo>
                  <a:lnTo>
                    <a:pt x="0" y="6223"/>
                  </a:lnTo>
                  <a:lnTo>
                    <a:pt x="0" y="621779"/>
                  </a:lnTo>
                  <a:lnTo>
                    <a:pt x="507" y="622960"/>
                  </a:lnTo>
                  <a:lnTo>
                    <a:pt x="1777" y="623252"/>
                  </a:lnTo>
                  <a:lnTo>
                    <a:pt x="112268" y="656793"/>
                  </a:lnTo>
                  <a:lnTo>
                    <a:pt x="114680" y="656793"/>
                  </a:lnTo>
                  <a:lnTo>
                    <a:pt x="115824" y="655320"/>
                  </a:lnTo>
                  <a:lnTo>
                    <a:pt x="115824" y="650328"/>
                  </a:lnTo>
                  <a:lnTo>
                    <a:pt x="110235" y="650328"/>
                  </a:lnTo>
                  <a:lnTo>
                    <a:pt x="5587" y="618540"/>
                  </a:lnTo>
                  <a:lnTo>
                    <a:pt x="5587" y="10541"/>
                  </a:lnTo>
                  <a:lnTo>
                    <a:pt x="110235" y="5588"/>
                  </a:lnTo>
                  <a:lnTo>
                    <a:pt x="115824" y="5588"/>
                  </a:lnTo>
                  <a:lnTo>
                    <a:pt x="115824" y="1143"/>
                  </a:lnTo>
                  <a:lnTo>
                    <a:pt x="114300" y="0"/>
                  </a:lnTo>
                  <a:close/>
                </a:path>
                <a:path w="116204" h="657225">
                  <a:moveTo>
                    <a:pt x="115824" y="5588"/>
                  </a:moveTo>
                  <a:lnTo>
                    <a:pt x="110235" y="5588"/>
                  </a:lnTo>
                  <a:lnTo>
                    <a:pt x="110235" y="650328"/>
                  </a:lnTo>
                  <a:lnTo>
                    <a:pt x="115824" y="650328"/>
                  </a:lnTo>
                  <a:lnTo>
                    <a:pt x="115824" y="558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06968" y="3643884"/>
              <a:ext cx="200025" cy="58419"/>
            </a:xfrm>
            <a:custGeom>
              <a:avLst/>
              <a:gdLst/>
              <a:ahLst/>
              <a:cxnLst/>
              <a:rect l="l" t="t" r="r" b="b"/>
              <a:pathLst>
                <a:path w="200025" h="58420">
                  <a:moveTo>
                    <a:pt x="171196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71196" y="57911"/>
                  </a:lnTo>
                  <a:lnTo>
                    <a:pt x="182177" y="55602"/>
                  </a:lnTo>
                  <a:lnTo>
                    <a:pt x="191230" y="49339"/>
                  </a:lnTo>
                  <a:lnTo>
                    <a:pt x="197377" y="40124"/>
                  </a:lnTo>
                  <a:lnTo>
                    <a:pt x="199643" y="28955"/>
                  </a:lnTo>
                  <a:lnTo>
                    <a:pt x="197377" y="17627"/>
                  </a:lnTo>
                  <a:lnTo>
                    <a:pt x="191230" y="8429"/>
                  </a:lnTo>
                  <a:lnTo>
                    <a:pt x="182177" y="2256"/>
                  </a:lnTo>
                  <a:lnTo>
                    <a:pt x="1711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03920" y="3640835"/>
              <a:ext cx="205740" cy="62865"/>
            </a:xfrm>
            <a:custGeom>
              <a:avLst/>
              <a:gdLst/>
              <a:ahLst/>
              <a:cxnLst/>
              <a:rect l="l" t="t" r="r" b="b"/>
              <a:pathLst>
                <a:path w="205740" h="62864">
                  <a:moveTo>
                    <a:pt x="174498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74498" y="62483"/>
                  </a:lnTo>
                  <a:lnTo>
                    <a:pt x="186719" y="60015"/>
                  </a:lnTo>
                  <a:lnTo>
                    <a:pt x="191335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191310" y="5587"/>
                  </a:lnTo>
                  <a:lnTo>
                    <a:pt x="186719" y="2472"/>
                  </a:lnTo>
                  <a:lnTo>
                    <a:pt x="174498" y="0"/>
                  </a:lnTo>
                  <a:close/>
                </a:path>
                <a:path w="205740" h="62864">
                  <a:moveTo>
                    <a:pt x="191310" y="5587"/>
                  </a:moveTo>
                  <a:lnTo>
                    <a:pt x="174498" y="5587"/>
                  </a:lnTo>
                  <a:lnTo>
                    <a:pt x="184453" y="7633"/>
                  </a:lnTo>
                  <a:lnTo>
                    <a:pt x="192611" y="13192"/>
                  </a:lnTo>
                  <a:lnTo>
                    <a:pt x="198125" y="21393"/>
                  </a:lnTo>
                  <a:lnTo>
                    <a:pt x="200151" y="31368"/>
                  </a:lnTo>
                  <a:lnTo>
                    <a:pt x="198125" y="41304"/>
                  </a:lnTo>
                  <a:lnTo>
                    <a:pt x="192611" y="49418"/>
                  </a:lnTo>
                  <a:lnTo>
                    <a:pt x="184453" y="54889"/>
                  </a:lnTo>
                  <a:lnTo>
                    <a:pt x="174498" y="56895"/>
                  </a:lnTo>
                  <a:lnTo>
                    <a:pt x="191335" y="56895"/>
                  </a:lnTo>
                  <a:lnTo>
                    <a:pt x="196643" y="53308"/>
                  </a:lnTo>
                  <a:lnTo>
                    <a:pt x="203305" y="43410"/>
                  </a:lnTo>
                  <a:lnTo>
                    <a:pt x="205739" y="31368"/>
                  </a:lnTo>
                  <a:lnTo>
                    <a:pt x="203305" y="19180"/>
                  </a:lnTo>
                  <a:lnTo>
                    <a:pt x="196643" y="9207"/>
                  </a:lnTo>
                  <a:lnTo>
                    <a:pt x="191310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3376" y="4770120"/>
              <a:ext cx="86995" cy="158750"/>
            </a:xfrm>
            <a:custGeom>
              <a:avLst/>
              <a:gdLst/>
              <a:ahLst/>
              <a:cxnLst/>
              <a:rect l="l" t="t" r="r" b="b"/>
              <a:pathLst>
                <a:path w="86994" h="158750">
                  <a:moveTo>
                    <a:pt x="10655" y="120840"/>
                  </a:moveTo>
                  <a:lnTo>
                    <a:pt x="0" y="152171"/>
                  </a:lnTo>
                  <a:lnTo>
                    <a:pt x="4394" y="156514"/>
                  </a:lnTo>
                  <a:lnTo>
                    <a:pt x="9067" y="158470"/>
                  </a:lnTo>
                  <a:lnTo>
                    <a:pt x="13893" y="158470"/>
                  </a:lnTo>
                  <a:lnTo>
                    <a:pt x="39809" y="142869"/>
                  </a:lnTo>
                  <a:lnTo>
                    <a:pt x="51862" y="123964"/>
                  </a:lnTo>
                  <a:lnTo>
                    <a:pt x="14046" y="123964"/>
                  </a:lnTo>
                  <a:lnTo>
                    <a:pt x="10655" y="120840"/>
                  </a:lnTo>
                  <a:close/>
                </a:path>
                <a:path w="86994" h="158750">
                  <a:moveTo>
                    <a:pt x="83922" y="39052"/>
                  </a:moveTo>
                  <a:lnTo>
                    <a:pt x="53174" y="39052"/>
                  </a:lnTo>
                  <a:lnTo>
                    <a:pt x="57746" y="45760"/>
                  </a:lnTo>
                  <a:lnTo>
                    <a:pt x="56883" y="62101"/>
                  </a:lnTo>
                  <a:lnTo>
                    <a:pt x="44551" y="100990"/>
                  </a:lnTo>
                  <a:lnTo>
                    <a:pt x="19456" y="123964"/>
                  </a:lnTo>
                  <a:lnTo>
                    <a:pt x="51862" y="123964"/>
                  </a:lnTo>
                  <a:lnTo>
                    <a:pt x="63719" y="105366"/>
                  </a:lnTo>
                  <a:lnTo>
                    <a:pt x="80898" y="59907"/>
                  </a:lnTo>
                  <a:lnTo>
                    <a:pt x="83922" y="39052"/>
                  </a:lnTo>
                  <a:close/>
                </a:path>
                <a:path w="86994" h="158750">
                  <a:moveTo>
                    <a:pt x="71183" y="0"/>
                  </a:moveTo>
                  <a:lnTo>
                    <a:pt x="68808" y="0"/>
                  </a:lnTo>
                  <a:lnTo>
                    <a:pt x="55680" y="2587"/>
                  </a:lnTo>
                  <a:lnTo>
                    <a:pt x="44962" y="8280"/>
                  </a:lnTo>
                  <a:lnTo>
                    <a:pt x="37738" y="13973"/>
                  </a:lnTo>
                  <a:lnTo>
                    <a:pt x="35090" y="16560"/>
                  </a:lnTo>
                  <a:lnTo>
                    <a:pt x="20345" y="57048"/>
                  </a:lnTo>
                  <a:lnTo>
                    <a:pt x="32602" y="50177"/>
                  </a:lnTo>
                  <a:lnTo>
                    <a:pt x="51066" y="39420"/>
                  </a:lnTo>
                  <a:lnTo>
                    <a:pt x="52196" y="39052"/>
                  </a:lnTo>
                  <a:lnTo>
                    <a:pt x="83922" y="39052"/>
                  </a:lnTo>
                  <a:lnTo>
                    <a:pt x="86620" y="20440"/>
                  </a:lnTo>
                  <a:lnTo>
                    <a:pt x="76161" y="914"/>
                  </a:lnTo>
                  <a:lnTo>
                    <a:pt x="73660" y="279"/>
                  </a:lnTo>
                  <a:lnTo>
                    <a:pt x="711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6423" y="4770983"/>
              <a:ext cx="82643" cy="1492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1979" y="4770120"/>
              <a:ext cx="88900" cy="160020"/>
            </a:xfrm>
            <a:custGeom>
              <a:avLst/>
              <a:gdLst/>
              <a:ahLst/>
              <a:cxnLst/>
              <a:rect l="l" t="t" r="r" b="b"/>
              <a:pathLst>
                <a:path w="88900" h="160020">
                  <a:moveTo>
                    <a:pt x="11887" y="120611"/>
                  </a:moveTo>
                  <a:lnTo>
                    <a:pt x="11480" y="120611"/>
                  </a:lnTo>
                  <a:lnTo>
                    <a:pt x="11112" y="120637"/>
                  </a:lnTo>
                  <a:lnTo>
                    <a:pt x="10807" y="120942"/>
                  </a:lnTo>
                  <a:lnTo>
                    <a:pt x="0" y="152501"/>
                  </a:lnTo>
                  <a:lnTo>
                    <a:pt x="0" y="153200"/>
                  </a:lnTo>
                  <a:lnTo>
                    <a:pt x="266" y="153377"/>
                  </a:lnTo>
                  <a:lnTo>
                    <a:pt x="4699" y="157746"/>
                  </a:lnTo>
                  <a:lnTo>
                    <a:pt x="9613" y="160019"/>
                  </a:lnTo>
                  <a:lnTo>
                    <a:pt x="14833" y="160019"/>
                  </a:lnTo>
                  <a:lnTo>
                    <a:pt x="18326" y="159931"/>
                  </a:lnTo>
                  <a:lnTo>
                    <a:pt x="21831" y="159016"/>
                  </a:lnTo>
                  <a:lnTo>
                    <a:pt x="23711" y="158114"/>
                  </a:lnTo>
                  <a:lnTo>
                    <a:pt x="10287" y="158114"/>
                  </a:lnTo>
                  <a:lnTo>
                    <a:pt x="5956" y="156286"/>
                  </a:lnTo>
                  <a:lnTo>
                    <a:pt x="1993" y="152590"/>
                  </a:lnTo>
                  <a:lnTo>
                    <a:pt x="12128" y="123012"/>
                  </a:lnTo>
                  <a:lnTo>
                    <a:pt x="15709" y="123012"/>
                  </a:lnTo>
                  <a:lnTo>
                    <a:pt x="14681" y="122669"/>
                  </a:lnTo>
                  <a:lnTo>
                    <a:pt x="12306" y="120827"/>
                  </a:lnTo>
                  <a:lnTo>
                    <a:pt x="11887" y="120611"/>
                  </a:lnTo>
                  <a:close/>
                </a:path>
                <a:path w="88900" h="160020">
                  <a:moveTo>
                    <a:pt x="34634" y="148389"/>
                  </a:moveTo>
                  <a:lnTo>
                    <a:pt x="24130" y="155867"/>
                  </a:lnTo>
                  <a:lnTo>
                    <a:pt x="20942" y="157352"/>
                  </a:lnTo>
                  <a:lnTo>
                    <a:pt x="17868" y="158114"/>
                  </a:lnTo>
                  <a:lnTo>
                    <a:pt x="23711" y="158114"/>
                  </a:lnTo>
                  <a:lnTo>
                    <a:pt x="24930" y="157530"/>
                  </a:lnTo>
                  <a:lnTo>
                    <a:pt x="34634" y="148389"/>
                  </a:lnTo>
                  <a:close/>
                </a:path>
                <a:path w="88900" h="160020">
                  <a:moveTo>
                    <a:pt x="36076" y="147031"/>
                  </a:moveTo>
                  <a:lnTo>
                    <a:pt x="34634" y="148389"/>
                  </a:lnTo>
                  <a:lnTo>
                    <a:pt x="35306" y="147911"/>
                  </a:lnTo>
                  <a:lnTo>
                    <a:pt x="36076" y="147031"/>
                  </a:lnTo>
                  <a:close/>
                </a:path>
                <a:path w="88900" h="160020">
                  <a:moveTo>
                    <a:pt x="81879" y="1879"/>
                  </a:moveTo>
                  <a:lnTo>
                    <a:pt x="72542" y="1879"/>
                  </a:lnTo>
                  <a:lnTo>
                    <a:pt x="74904" y="2120"/>
                  </a:lnTo>
                  <a:lnTo>
                    <a:pt x="77266" y="2692"/>
                  </a:lnTo>
                  <a:lnTo>
                    <a:pt x="82702" y="4089"/>
                  </a:lnTo>
                  <a:lnTo>
                    <a:pt x="85890" y="9423"/>
                  </a:lnTo>
                  <a:lnTo>
                    <a:pt x="86906" y="18643"/>
                  </a:lnTo>
                  <a:lnTo>
                    <a:pt x="86646" y="33979"/>
                  </a:lnTo>
                  <a:lnTo>
                    <a:pt x="77379" y="73627"/>
                  </a:lnTo>
                  <a:lnTo>
                    <a:pt x="58221" y="117006"/>
                  </a:lnTo>
                  <a:lnTo>
                    <a:pt x="36076" y="147031"/>
                  </a:lnTo>
                  <a:lnTo>
                    <a:pt x="49056" y="134804"/>
                  </a:lnTo>
                  <a:lnTo>
                    <a:pt x="70443" y="96747"/>
                  </a:lnTo>
                  <a:lnTo>
                    <a:pt x="85044" y="54305"/>
                  </a:lnTo>
                  <a:lnTo>
                    <a:pt x="88788" y="18643"/>
                  </a:lnTo>
                  <a:lnTo>
                    <a:pt x="88661" y="16941"/>
                  </a:lnTo>
                  <a:lnTo>
                    <a:pt x="87795" y="8331"/>
                  </a:lnTo>
                  <a:lnTo>
                    <a:pt x="84086" y="2400"/>
                  </a:lnTo>
                  <a:lnTo>
                    <a:pt x="81879" y="1879"/>
                  </a:lnTo>
                  <a:close/>
                </a:path>
                <a:path w="88900" h="160020">
                  <a:moveTo>
                    <a:pt x="15709" y="123012"/>
                  </a:moveTo>
                  <a:lnTo>
                    <a:pt x="12128" y="123012"/>
                  </a:lnTo>
                  <a:lnTo>
                    <a:pt x="14579" y="124675"/>
                  </a:lnTo>
                  <a:lnTo>
                    <a:pt x="17500" y="125526"/>
                  </a:lnTo>
                  <a:lnTo>
                    <a:pt x="21336" y="125526"/>
                  </a:lnTo>
                  <a:lnTo>
                    <a:pt x="22263" y="125463"/>
                  </a:lnTo>
                  <a:lnTo>
                    <a:pt x="23152" y="125285"/>
                  </a:lnTo>
                  <a:lnTo>
                    <a:pt x="27588" y="123672"/>
                  </a:lnTo>
                  <a:lnTo>
                    <a:pt x="17691" y="123672"/>
                  </a:lnTo>
                  <a:lnTo>
                    <a:pt x="15709" y="123012"/>
                  </a:lnTo>
                  <a:close/>
                </a:path>
                <a:path w="88900" h="160020">
                  <a:moveTo>
                    <a:pt x="57624" y="40805"/>
                  </a:moveTo>
                  <a:lnTo>
                    <a:pt x="55486" y="40805"/>
                  </a:lnTo>
                  <a:lnTo>
                    <a:pt x="55981" y="41224"/>
                  </a:lnTo>
                  <a:lnTo>
                    <a:pt x="56222" y="41376"/>
                  </a:lnTo>
                  <a:lnTo>
                    <a:pt x="58356" y="50201"/>
                  </a:lnTo>
                  <a:lnTo>
                    <a:pt x="44894" y="101244"/>
                  </a:lnTo>
                  <a:lnTo>
                    <a:pt x="21437" y="123672"/>
                  </a:lnTo>
                  <a:lnTo>
                    <a:pt x="27588" y="123672"/>
                  </a:lnTo>
                  <a:lnTo>
                    <a:pt x="53364" y="85746"/>
                  </a:lnTo>
                  <a:lnTo>
                    <a:pt x="60249" y="50201"/>
                  </a:lnTo>
                  <a:lnTo>
                    <a:pt x="57624" y="40805"/>
                  </a:lnTo>
                  <a:close/>
                </a:path>
                <a:path w="88900" h="160020">
                  <a:moveTo>
                    <a:pt x="72593" y="0"/>
                  </a:moveTo>
                  <a:lnTo>
                    <a:pt x="70116" y="0"/>
                  </a:lnTo>
                  <a:lnTo>
                    <a:pt x="56855" y="2522"/>
                  </a:lnTo>
                  <a:lnTo>
                    <a:pt x="45993" y="8131"/>
                  </a:lnTo>
                  <a:lnTo>
                    <a:pt x="38530" y="13887"/>
                  </a:lnTo>
                  <a:lnTo>
                    <a:pt x="35369" y="16941"/>
                  </a:lnTo>
                  <a:lnTo>
                    <a:pt x="20294" y="58140"/>
                  </a:lnTo>
                  <a:lnTo>
                    <a:pt x="20815" y="58712"/>
                  </a:lnTo>
                  <a:lnTo>
                    <a:pt x="21551" y="58712"/>
                  </a:lnTo>
                  <a:lnTo>
                    <a:pt x="21704" y="58686"/>
                  </a:lnTo>
                  <a:lnTo>
                    <a:pt x="21831" y="58597"/>
                  </a:lnTo>
                  <a:lnTo>
                    <a:pt x="26798" y="55829"/>
                  </a:lnTo>
                  <a:lnTo>
                    <a:pt x="23152" y="55829"/>
                  </a:lnTo>
                  <a:lnTo>
                    <a:pt x="36969" y="18033"/>
                  </a:lnTo>
                  <a:lnTo>
                    <a:pt x="40331" y="14845"/>
                  </a:lnTo>
                  <a:lnTo>
                    <a:pt x="47651" y="9366"/>
                  </a:lnTo>
                  <a:lnTo>
                    <a:pt x="57956" y="4182"/>
                  </a:lnTo>
                  <a:lnTo>
                    <a:pt x="70269" y="1879"/>
                  </a:lnTo>
                  <a:lnTo>
                    <a:pt x="81879" y="1879"/>
                  </a:lnTo>
                  <a:lnTo>
                    <a:pt x="77787" y="914"/>
                  </a:lnTo>
                  <a:lnTo>
                    <a:pt x="75184" y="266"/>
                  </a:lnTo>
                  <a:lnTo>
                    <a:pt x="72593" y="0"/>
                  </a:lnTo>
                  <a:close/>
                </a:path>
                <a:path w="88900" h="160020">
                  <a:moveTo>
                    <a:pt x="55765" y="38950"/>
                  </a:moveTo>
                  <a:lnTo>
                    <a:pt x="53340" y="38950"/>
                  </a:lnTo>
                  <a:lnTo>
                    <a:pt x="52057" y="39281"/>
                  </a:lnTo>
                  <a:lnTo>
                    <a:pt x="50520" y="40195"/>
                  </a:lnTo>
                  <a:lnTo>
                    <a:pt x="41197" y="45606"/>
                  </a:lnTo>
                  <a:lnTo>
                    <a:pt x="33127" y="50201"/>
                  </a:lnTo>
                  <a:lnTo>
                    <a:pt x="23152" y="55829"/>
                  </a:lnTo>
                  <a:lnTo>
                    <a:pt x="26798" y="55829"/>
                  </a:lnTo>
                  <a:lnTo>
                    <a:pt x="36827" y="50182"/>
                  </a:lnTo>
                  <a:lnTo>
                    <a:pt x="52844" y="41008"/>
                  </a:lnTo>
                  <a:lnTo>
                    <a:pt x="53797" y="40805"/>
                  </a:lnTo>
                  <a:lnTo>
                    <a:pt x="57624" y="40805"/>
                  </a:lnTo>
                  <a:lnTo>
                    <a:pt x="57429" y="40106"/>
                  </a:lnTo>
                  <a:lnTo>
                    <a:pt x="56756" y="39496"/>
                  </a:lnTo>
                  <a:lnTo>
                    <a:pt x="55765" y="3895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0359" y="4928641"/>
              <a:ext cx="455930" cy="71755"/>
            </a:xfrm>
            <a:custGeom>
              <a:avLst/>
              <a:gdLst/>
              <a:ahLst/>
              <a:cxnLst/>
              <a:rect l="l" t="t" r="r" b="b"/>
              <a:pathLst>
                <a:path w="455930" h="71754">
                  <a:moveTo>
                    <a:pt x="184484" y="0"/>
                  </a:moveTo>
                  <a:lnTo>
                    <a:pt x="121338" y="915"/>
                  </a:lnTo>
                  <a:lnTo>
                    <a:pt x="68660" y="3822"/>
                  </a:lnTo>
                  <a:lnTo>
                    <a:pt x="14760" y="13887"/>
                  </a:lnTo>
                  <a:lnTo>
                    <a:pt x="0" y="27682"/>
                  </a:lnTo>
                  <a:lnTo>
                    <a:pt x="9358" y="41445"/>
                  </a:lnTo>
                  <a:lnTo>
                    <a:pt x="59458" y="61095"/>
                  </a:lnTo>
                  <a:lnTo>
                    <a:pt x="128626" y="70624"/>
                  </a:lnTo>
                  <a:lnTo>
                    <a:pt x="167339" y="71602"/>
                  </a:lnTo>
                  <a:lnTo>
                    <a:pt x="198453" y="71149"/>
                  </a:lnTo>
                  <a:lnTo>
                    <a:pt x="306036" y="66255"/>
                  </a:lnTo>
                  <a:lnTo>
                    <a:pt x="345929" y="63156"/>
                  </a:lnTo>
                  <a:lnTo>
                    <a:pt x="415728" y="54020"/>
                  </a:lnTo>
                  <a:lnTo>
                    <a:pt x="453977" y="37789"/>
                  </a:lnTo>
                  <a:lnTo>
                    <a:pt x="455475" y="30751"/>
                  </a:lnTo>
                  <a:lnTo>
                    <a:pt x="448322" y="23787"/>
                  </a:lnTo>
                  <a:lnTo>
                    <a:pt x="371375" y="6652"/>
                  </a:lnTo>
                  <a:lnTo>
                    <a:pt x="315035" y="3106"/>
                  </a:lnTo>
                  <a:lnTo>
                    <a:pt x="250739" y="814"/>
                  </a:lnTo>
                  <a:lnTo>
                    <a:pt x="184484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2257" y="4715281"/>
              <a:ext cx="288290" cy="266700"/>
            </a:xfrm>
            <a:custGeom>
              <a:avLst/>
              <a:gdLst/>
              <a:ahLst/>
              <a:cxnLst/>
              <a:rect l="l" t="t" r="r" b="b"/>
              <a:pathLst>
                <a:path w="288290" h="266700">
                  <a:moveTo>
                    <a:pt x="287938" y="0"/>
                  </a:moveTo>
                  <a:lnTo>
                    <a:pt x="10583" y="0"/>
                  </a:lnTo>
                  <a:lnTo>
                    <a:pt x="0" y="123025"/>
                  </a:lnTo>
                  <a:lnTo>
                    <a:pt x="7594" y="191392"/>
                  </a:lnTo>
                  <a:lnTo>
                    <a:pt x="43374" y="229721"/>
                  </a:lnTo>
                  <a:lnTo>
                    <a:pt x="117352" y="262636"/>
                  </a:lnTo>
                  <a:lnTo>
                    <a:pt x="154779" y="266674"/>
                  </a:lnTo>
                  <a:lnTo>
                    <a:pt x="165252" y="266332"/>
                  </a:lnTo>
                  <a:lnTo>
                    <a:pt x="250764" y="196495"/>
                  </a:lnTo>
                  <a:lnTo>
                    <a:pt x="277561" y="148402"/>
                  </a:lnTo>
                  <a:lnTo>
                    <a:pt x="287153" y="91017"/>
                  </a:lnTo>
                  <a:lnTo>
                    <a:pt x="2879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2395" y="4716779"/>
              <a:ext cx="277799" cy="263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1571" y="4715281"/>
              <a:ext cx="279400" cy="266700"/>
            </a:xfrm>
            <a:custGeom>
              <a:avLst/>
              <a:gdLst/>
              <a:ahLst/>
              <a:cxnLst/>
              <a:rect l="l" t="t" r="r" b="b"/>
              <a:pathLst>
                <a:path w="279400" h="266700">
                  <a:moveTo>
                    <a:pt x="278586" y="0"/>
                  </a:moveTo>
                  <a:lnTo>
                    <a:pt x="481" y="0"/>
                  </a:lnTo>
                  <a:lnTo>
                    <a:pt x="88" y="393"/>
                  </a:lnTo>
                  <a:lnTo>
                    <a:pt x="0" y="15590"/>
                  </a:lnTo>
                  <a:lnTo>
                    <a:pt x="432" y="38077"/>
                  </a:lnTo>
                  <a:lnTo>
                    <a:pt x="3179" y="76187"/>
                  </a:lnTo>
                  <a:lnTo>
                    <a:pt x="9702" y="120472"/>
                  </a:lnTo>
                  <a:lnTo>
                    <a:pt x="22894" y="169633"/>
                  </a:lnTo>
                  <a:lnTo>
                    <a:pt x="41020" y="209042"/>
                  </a:lnTo>
                  <a:lnTo>
                    <a:pt x="70665" y="244078"/>
                  </a:lnTo>
                  <a:lnTo>
                    <a:pt x="107453" y="262597"/>
                  </a:lnTo>
                  <a:lnTo>
                    <a:pt x="145211" y="266674"/>
                  </a:lnTo>
                  <a:lnTo>
                    <a:pt x="155736" y="266325"/>
                  </a:lnTo>
                  <a:lnTo>
                    <a:pt x="166718" y="265155"/>
                  </a:lnTo>
                  <a:lnTo>
                    <a:pt x="168764" y="264756"/>
                  </a:lnTo>
                  <a:lnTo>
                    <a:pt x="145185" y="264756"/>
                  </a:lnTo>
                  <a:lnTo>
                    <a:pt x="130620" y="264148"/>
                  </a:lnTo>
                  <a:lnTo>
                    <a:pt x="69167" y="240368"/>
                  </a:lnTo>
                  <a:lnTo>
                    <a:pt x="41437" y="205816"/>
                  </a:lnTo>
                  <a:lnTo>
                    <a:pt x="22849" y="163605"/>
                  </a:lnTo>
                  <a:lnTo>
                    <a:pt x="11594" y="120192"/>
                  </a:lnTo>
                  <a:lnTo>
                    <a:pt x="5322" y="78876"/>
                  </a:lnTo>
                  <a:lnTo>
                    <a:pt x="1735" y="15590"/>
                  </a:lnTo>
                  <a:lnTo>
                    <a:pt x="1878" y="1892"/>
                  </a:lnTo>
                  <a:lnTo>
                    <a:pt x="279014" y="1892"/>
                  </a:lnTo>
                  <a:lnTo>
                    <a:pt x="279081" y="393"/>
                  </a:lnTo>
                  <a:lnTo>
                    <a:pt x="278586" y="0"/>
                  </a:lnTo>
                  <a:close/>
                </a:path>
                <a:path w="279400" h="266700">
                  <a:moveTo>
                    <a:pt x="279014" y="1892"/>
                  </a:moveTo>
                  <a:lnTo>
                    <a:pt x="277189" y="1892"/>
                  </a:lnTo>
                  <a:lnTo>
                    <a:pt x="273330" y="58200"/>
                  </a:lnTo>
                  <a:lnTo>
                    <a:pt x="262893" y="108497"/>
                  </a:lnTo>
                  <a:lnTo>
                    <a:pt x="248559" y="151748"/>
                  </a:lnTo>
                  <a:lnTo>
                    <a:pt x="233006" y="186918"/>
                  </a:lnTo>
                  <a:lnTo>
                    <a:pt x="203310" y="237561"/>
                  </a:lnTo>
                  <a:lnTo>
                    <a:pt x="166248" y="263297"/>
                  </a:lnTo>
                  <a:lnTo>
                    <a:pt x="145185" y="264756"/>
                  </a:lnTo>
                  <a:lnTo>
                    <a:pt x="168764" y="264756"/>
                  </a:lnTo>
                  <a:lnTo>
                    <a:pt x="177872" y="262983"/>
                  </a:lnTo>
                  <a:lnTo>
                    <a:pt x="188911" y="259626"/>
                  </a:lnTo>
                  <a:lnTo>
                    <a:pt x="189089" y="259626"/>
                  </a:lnTo>
                  <a:lnTo>
                    <a:pt x="218119" y="217881"/>
                  </a:lnTo>
                  <a:lnTo>
                    <a:pt x="250347" y="152363"/>
                  </a:lnTo>
                  <a:lnTo>
                    <a:pt x="264814" y="108681"/>
                  </a:lnTo>
                  <a:lnTo>
                    <a:pt x="275293" y="57839"/>
                  </a:lnTo>
                  <a:lnTo>
                    <a:pt x="279014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2421" y="4672609"/>
              <a:ext cx="279400" cy="88900"/>
            </a:xfrm>
            <a:custGeom>
              <a:avLst/>
              <a:gdLst/>
              <a:ahLst/>
              <a:cxnLst/>
              <a:rect l="l" t="t" r="r" b="b"/>
              <a:pathLst>
                <a:path w="279400" h="88900">
                  <a:moveTo>
                    <a:pt x="139395" y="0"/>
                  </a:moveTo>
                  <a:lnTo>
                    <a:pt x="86228" y="3306"/>
                  </a:lnTo>
                  <a:lnTo>
                    <a:pt x="41186" y="12738"/>
                  </a:lnTo>
                  <a:lnTo>
                    <a:pt x="2697" y="35340"/>
                  </a:lnTo>
                  <a:lnTo>
                    <a:pt x="0" y="44119"/>
                  </a:lnTo>
                  <a:lnTo>
                    <a:pt x="2697" y="52941"/>
                  </a:lnTo>
                  <a:lnTo>
                    <a:pt x="41186" y="75641"/>
                  </a:lnTo>
                  <a:lnTo>
                    <a:pt x="86228" y="85039"/>
                  </a:lnTo>
                  <a:lnTo>
                    <a:pt x="139395" y="88341"/>
                  </a:lnTo>
                  <a:lnTo>
                    <a:pt x="166698" y="87499"/>
                  </a:lnTo>
                  <a:lnTo>
                    <a:pt x="178679" y="86359"/>
                  </a:lnTo>
                  <a:lnTo>
                    <a:pt x="139395" y="86359"/>
                  </a:lnTo>
                  <a:lnTo>
                    <a:pt x="85908" y="83031"/>
                  </a:lnTo>
                  <a:lnTo>
                    <a:pt x="42197" y="73964"/>
                  </a:lnTo>
                  <a:lnTo>
                    <a:pt x="12709" y="60535"/>
                  </a:lnTo>
                  <a:lnTo>
                    <a:pt x="1892" y="44119"/>
                  </a:lnTo>
                  <a:lnTo>
                    <a:pt x="12709" y="27711"/>
                  </a:lnTo>
                  <a:lnTo>
                    <a:pt x="42197" y="14285"/>
                  </a:lnTo>
                  <a:lnTo>
                    <a:pt x="85908" y="5220"/>
                  </a:lnTo>
                  <a:lnTo>
                    <a:pt x="139395" y="1892"/>
                  </a:lnTo>
                  <a:lnTo>
                    <a:pt x="177719" y="1892"/>
                  </a:lnTo>
                  <a:lnTo>
                    <a:pt x="166698" y="841"/>
                  </a:lnTo>
                  <a:lnTo>
                    <a:pt x="139395" y="0"/>
                  </a:lnTo>
                  <a:close/>
                </a:path>
                <a:path w="279400" h="88900">
                  <a:moveTo>
                    <a:pt x="177719" y="1892"/>
                  </a:moveTo>
                  <a:lnTo>
                    <a:pt x="139395" y="1892"/>
                  </a:lnTo>
                  <a:lnTo>
                    <a:pt x="192874" y="5220"/>
                  </a:lnTo>
                  <a:lnTo>
                    <a:pt x="236604" y="14285"/>
                  </a:lnTo>
                  <a:lnTo>
                    <a:pt x="266118" y="27711"/>
                  </a:lnTo>
                  <a:lnTo>
                    <a:pt x="276948" y="44119"/>
                  </a:lnTo>
                  <a:lnTo>
                    <a:pt x="266118" y="60535"/>
                  </a:lnTo>
                  <a:lnTo>
                    <a:pt x="236604" y="73964"/>
                  </a:lnTo>
                  <a:lnTo>
                    <a:pt x="192874" y="83031"/>
                  </a:lnTo>
                  <a:lnTo>
                    <a:pt x="139395" y="86359"/>
                  </a:lnTo>
                  <a:lnTo>
                    <a:pt x="178679" y="86359"/>
                  </a:lnTo>
                  <a:lnTo>
                    <a:pt x="237566" y="75641"/>
                  </a:lnTo>
                  <a:lnTo>
                    <a:pt x="276129" y="52941"/>
                  </a:lnTo>
                  <a:lnTo>
                    <a:pt x="278841" y="44119"/>
                  </a:lnTo>
                  <a:lnTo>
                    <a:pt x="276129" y="35340"/>
                  </a:lnTo>
                  <a:lnTo>
                    <a:pt x="237566" y="12738"/>
                  </a:lnTo>
                  <a:lnTo>
                    <a:pt x="192562" y="3306"/>
                  </a:lnTo>
                  <a:lnTo>
                    <a:pt x="177719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6112" y="4710709"/>
              <a:ext cx="250190" cy="48895"/>
            </a:xfrm>
            <a:custGeom>
              <a:avLst/>
              <a:gdLst/>
              <a:ahLst/>
              <a:cxnLst/>
              <a:rect l="l" t="t" r="r" b="b"/>
              <a:pathLst>
                <a:path w="250190" h="48895">
                  <a:moveTo>
                    <a:pt x="124980" y="0"/>
                  </a:moveTo>
                  <a:lnTo>
                    <a:pt x="85392" y="1789"/>
                  </a:lnTo>
                  <a:lnTo>
                    <a:pt x="50288" y="6804"/>
                  </a:lnTo>
                  <a:lnTo>
                    <a:pt x="21285" y="14508"/>
                  </a:lnTo>
                  <a:lnTo>
                    <a:pt x="0" y="24371"/>
                  </a:lnTo>
                  <a:lnTo>
                    <a:pt x="21285" y="34276"/>
                  </a:lnTo>
                  <a:lnTo>
                    <a:pt x="50288" y="41976"/>
                  </a:lnTo>
                  <a:lnTo>
                    <a:pt x="85392" y="46966"/>
                  </a:lnTo>
                  <a:lnTo>
                    <a:pt x="124980" y="48742"/>
                  </a:lnTo>
                  <a:lnTo>
                    <a:pt x="164582" y="46966"/>
                  </a:lnTo>
                  <a:lnTo>
                    <a:pt x="199697" y="41976"/>
                  </a:lnTo>
                  <a:lnTo>
                    <a:pt x="228693" y="34276"/>
                  </a:lnTo>
                  <a:lnTo>
                    <a:pt x="249935" y="24371"/>
                  </a:lnTo>
                  <a:lnTo>
                    <a:pt x="228693" y="14508"/>
                  </a:lnTo>
                  <a:lnTo>
                    <a:pt x="199697" y="6804"/>
                  </a:lnTo>
                  <a:lnTo>
                    <a:pt x="164582" y="1789"/>
                  </a:lnTo>
                  <a:lnTo>
                    <a:pt x="12498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6238" y="4709185"/>
              <a:ext cx="251460" cy="52069"/>
            </a:xfrm>
            <a:custGeom>
              <a:avLst/>
              <a:gdLst/>
              <a:ahLst/>
              <a:cxnLst/>
              <a:rect l="l" t="t" r="r" b="b"/>
              <a:pathLst>
                <a:path w="251459" h="52070">
                  <a:moveTo>
                    <a:pt x="125577" y="0"/>
                  </a:moveTo>
                  <a:lnTo>
                    <a:pt x="86654" y="1744"/>
                  </a:lnTo>
                  <a:lnTo>
                    <a:pt x="22253" y="14621"/>
                  </a:lnTo>
                  <a:lnTo>
                    <a:pt x="0" y="25209"/>
                  </a:lnTo>
                  <a:lnTo>
                    <a:pt x="0" y="26428"/>
                  </a:lnTo>
                  <a:lnTo>
                    <a:pt x="51625" y="45015"/>
                  </a:lnTo>
                  <a:lnTo>
                    <a:pt x="125577" y="51765"/>
                  </a:lnTo>
                  <a:lnTo>
                    <a:pt x="164528" y="50018"/>
                  </a:lnTo>
                  <a:lnTo>
                    <a:pt x="165817" y="49834"/>
                  </a:lnTo>
                  <a:lnTo>
                    <a:pt x="125577" y="49834"/>
                  </a:lnTo>
                  <a:lnTo>
                    <a:pt x="87865" y="48136"/>
                  </a:lnTo>
                  <a:lnTo>
                    <a:pt x="53481" y="43305"/>
                  </a:lnTo>
                  <a:lnTo>
                    <a:pt x="24395" y="35738"/>
                  </a:lnTo>
                  <a:lnTo>
                    <a:pt x="2578" y="25831"/>
                  </a:lnTo>
                  <a:lnTo>
                    <a:pt x="24395" y="15941"/>
                  </a:lnTo>
                  <a:lnTo>
                    <a:pt x="53481" y="8408"/>
                  </a:lnTo>
                  <a:lnTo>
                    <a:pt x="87865" y="3612"/>
                  </a:lnTo>
                  <a:lnTo>
                    <a:pt x="125577" y="1930"/>
                  </a:lnTo>
                  <a:lnTo>
                    <a:pt x="165829" y="1930"/>
                  </a:lnTo>
                  <a:lnTo>
                    <a:pt x="164528" y="1744"/>
                  </a:lnTo>
                  <a:lnTo>
                    <a:pt x="125577" y="0"/>
                  </a:lnTo>
                  <a:close/>
                </a:path>
                <a:path w="251459" h="52070">
                  <a:moveTo>
                    <a:pt x="165829" y="1930"/>
                  </a:moveTo>
                  <a:lnTo>
                    <a:pt x="125577" y="1930"/>
                  </a:lnTo>
                  <a:lnTo>
                    <a:pt x="163306" y="3612"/>
                  </a:lnTo>
                  <a:lnTo>
                    <a:pt x="197685" y="8408"/>
                  </a:lnTo>
                  <a:lnTo>
                    <a:pt x="226772" y="15941"/>
                  </a:lnTo>
                  <a:lnTo>
                    <a:pt x="248627" y="25831"/>
                  </a:lnTo>
                  <a:lnTo>
                    <a:pt x="226772" y="35738"/>
                  </a:lnTo>
                  <a:lnTo>
                    <a:pt x="197685" y="43305"/>
                  </a:lnTo>
                  <a:lnTo>
                    <a:pt x="163306" y="48136"/>
                  </a:lnTo>
                  <a:lnTo>
                    <a:pt x="125577" y="49834"/>
                  </a:lnTo>
                  <a:lnTo>
                    <a:pt x="165817" y="49834"/>
                  </a:lnTo>
                  <a:lnTo>
                    <a:pt x="228913" y="37106"/>
                  </a:lnTo>
                  <a:lnTo>
                    <a:pt x="251333" y="26149"/>
                  </a:lnTo>
                  <a:lnTo>
                    <a:pt x="251333" y="25526"/>
                  </a:lnTo>
                  <a:lnTo>
                    <a:pt x="251117" y="25209"/>
                  </a:lnTo>
                  <a:lnTo>
                    <a:pt x="250812" y="25031"/>
                  </a:lnTo>
                  <a:lnTo>
                    <a:pt x="228913" y="14621"/>
                  </a:lnTo>
                  <a:lnTo>
                    <a:pt x="199563" y="6738"/>
                  </a:lnTo>
                  <a:lnTo>
                    <a:pt x="165829" y="193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32687" y="4543069"/>
              <a:ext cx="158470" cy="146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4879" y="204215"/>
              <a:ext cx="8675370" cy="3872865"/>
            </a:xfrm>
            <a:custGeom>
              <a:avLst/>
              <a:gdLst/>
              <a:ahLst/>
              <a:cxnLst/>
              <a:rect l="l" t="t" r="r" b="b"/>
              <a:pathLst>
                <a:path w="8675370" h="3872865">
                  <a:moveTo>
                    <a:pt x="29908" y="793242"/>
                  </a:moveTo>
                  <a:lnTo>
                    <a:pt x="25603" y="785876"/>
                  </a:lnTo>
                  <a:lnTo>
                    <a:pt x="11188" y="782066"/>
                  </a:lnTo>
                  <a:lnTo>
                    <a:pt x="3810" y="786384"/>
                  </a:lnTo>
                  <a:lnTo>
                    <a:pt x="0" y="800735"/>
                  </a:lnTo>
                  <a:lnTo>
                    <a:pt x="4292" y="808101"/>
                  </a:lnTo>
                  <a:lnTo>
                    <a:pt x="18707" y="811911"/>
                  </a:lnTo>
                  <a:lnTo>
                    <a:pt x="26098" y="807720"/>
                  </a:lnTo>
                  <a:lnTo>
                    <a:pt x="29908" y="793242"/>
                  </a:lnTo>
                  <a:close/>
                </a:path>
                <a:path w="8675370" h="3872865">
                  <a:moveTo>
                    <a:pt x="158864" y="95389"/>
                  </a:moveTo>
                  <a:lnTo>
                    <a:pt x="156362" y="88125"/>
                  </a:lnTo>
                  <a:lnTo>
                    <a:pt x="151333" y="82359"/>
                  </a:lnTo>
                  <a:lnTo>
                    <a:pt x="144246" y="78867"/>
                  </a:lnTo>
                  <a:lnTo>
                    <a:pt x="136347" y="78422"/>
                  </a:lnTo>
                  <a:lnTo>
                    <a:pt x="129133" y="80949"/>
                  </a:lnTo>
                  <a:lnTo>
                    <a:pt x="123393" y="86029"/>
                  </a:lnTo>
                  <a:lnTo>
                    <a:pt x="119900" y="93218"/>
                  </a:lnTo>
                  <a:lnTo>
                    <a:pt x="119418" y="101142"/>
                  </a:lnTo>
                  <a:lnTo>
                    <a:pt x="121920" y="108369"/>
                  </a:lnTo>
                  <a:lnTo>
                    <a:pt x="126949" y="114122"/>
                  </a:lnTo>
                  <a:lnTo>
                    <a:pt x="134048" y="117602"/>
                  </a:lnTo>
                  <a:lnTo>
                    <a:pt x="141935" y="118059"/>
                  </a:lnTo>
                  <a:lnTo>
                    <a:pt x="149148" y="115544"/>
                  </a:lnTo>
                  <a:lnTo>
                    <a:pt x="154889" y="110502"/>
                  </a:lnTo>
                  <a:lnTo>
                    <a:pt x="158394" y="103378"/>
                  </a:lnTo>
                  <a:lnTo>
                    <a:pt x="158864" y="95389"/>
                  </a:lnTo>
                  <a:close/>
                </a:path>
                <a:path w="8675370" h="3872865">
                  <a:moveTo>
                    <a:pt x="158877" y="1674876"/>
                  </a:moveTo>
                  <a:lnTo>
                    <a:pt x="157314" y="1667179"/>
                  </a:lnTo>
                  <a:lnTo>
                    <a:pt x="153073" y="1660880"/>
                  </a:lnTo>
                  <a:lnTo>
                    <a:pt x="146773" y="1656626"/>
                  </a:lnTo>
                  <a:lnTo>
                    <a:pt x="139065" y="1655064"/>
                  </a:lnTo>
                  <a:lnTo>
                    <a:pt x="131343" y="1656626"/>
                  </a:lnTo>
                  <a:lnTo>
                    <a:pt x="125044" y="1660880"/>
                  </a:lnTo>
                  <a:lnTo>
                    <a:pt x="120802" y="1667179"/>
                  </a:lnTo>
                  <a:lnTo>
                    <a:pt x="119253" y="1674876"/>
                  </a:lnTo>
                  <a:lnTo>
                    <a:pt x="120802" y="1682584"/>
                  </a:lnTo>
                  <a:lnTo>
                    <a:pt x="125044" y="1688884"/>
                  </a:lnTo>
                  <a:lnTo>
                    <a:pt x="131343" y="1693138"/>
                  </a:lnTo>
                  <a:lnTo>
                    <a:pt x="139065" y="1694688"/>
                  </a:lnTo>
                  <a:lnTo>
                    <a:pt x="146773" y="1693138"/>
                  </a:lnTo>
                  <a:lnTo>
                    <a:pt x="153073" y="1688884"/>
                  </a:lnTo>
                  <a:lnTo>
                    <a:pt x="157314" y="1682584"/>
                  </a:lnTo>
                  <a:lnTo>
                    <a:pt x="158877" y="1674876"/>
                  </a:lnTo>
                  <a:close/>
                </a:path>
                <a:path w="8675370" h="3872865">
                  <a:moveTo>
                    <a:pt x="222885" y="1313434"/>
                  </a:moveTo>
                  <a:lnTo>
                    <a:pt x="216738" y="1307592"/>
                  </a:lnTo>
                  <a:lnTo>
                    <a:pt x="201599" y="1307592"/>
                  </a:lnTo>
                  <a:lnTo>
                    <a:pt x="195453" y="1313434"/>
                  </a:lnTo>
                  <a:lnTo>
                    <a:pt x="195453" y="1327658"/>
                  </a:lnTo>
                  <a:lnTo>
                    <a:pt x="201599" y="1333500"/>
                  </a:lnTo>
                  <a:lnTo>
                    <a:pt x="216738" y="1333500"/>
                  </a:lnTo>
                  <a:lnTo>
                    <a:pt x="222885" y="1327658"/>
                  </a:lnTo>
                  <a:lnTo>
                    <a:pt x="222885" y="1313434"/>
                  </a:lnTo>
                  <a:close/>
                </a:path>
                <a:path w="8675370" h="3872865">
                  <a:moveTo>
                    <a:pt x="356539" y="905090"/>
                  </a:moveTo>
                  <a:lnTo>
                    <a:pt x="354037" y="897864"/>
                  </a:lnTo>
                  <a:lnTo>
                    <a:pt x="349008" y="892111"/>
                  </a:lnTo>
                  <a:lnTo>
                    <a:pt x="341922" y="888619"/>
                  </a:lnTo>
                  <a:lnTo>
                    <a:pt x="334022" y="888174"/>
                  </a:lnTo>
                  <a:lnTo>
                    <a:pt x="326809" y="890689"/>
                  </a:lnTo>
                  <a:lnTo>
                    <a:pt x="321068" y="895731"/>
                  </a:lnTo>
                  <a:lnTo>
                    <a:pt x="317576" y="902843"/>
                  </a:lnTo>
                  <a:lnTo>
                    <a:pt x="317093" y="910767"/>
                  </a:lnTo>
                  <a:lnTo>
                    <a:pt x="319595" y="917994"/>
                  </a:lnTo>
                  <a:lnTo>
                    <a:pt x="324624" y="923747"/>
                  </a:lnTo>
                  <a:lnTo>
                    <a:pt x="331724" y="927227"/>
                  </a:lnTo>
                  <a:lnTo>
                    <a:pt x="339610" y="927684"/>
                  </a:lnTo>
                  <a:lnTo>
                    <a:pt x="346824" y="925169"/>
                  </a:lnTo>
                  <a:lnTo>
                    <a:pt x="352564" y="920127"/>
                  </a:lnTo>
                  <a:lnTo>
                    <a:pt x="356069" y="913003"/>
                  </a:lnTo>
                  <a:lnTo>
                    <a:pt x="356539" y="905090"/>
                  </a:lnTo>
                  <a:close/>
                </a:path>
                <a:path w="8675370" h="3872865">
                  <a:moveTo>
                    <a:pt x="392557" y="240030"/>
                  </a:moveTo>
                  <a:lnTo>
                    <a:pt x="388264" y="232664"/>
                  </a:lnTo>
                  <a:lnTo>
                    <a:pt x="373849" y="228854"/>
                  </a:lnTo>
                  <a:lnTo>
                    <a:pt x="366458" y="233045"/>
                  </a:lnTo>
                  <a:lnTo>
                    <a:pt x="362648" y="247523"/>
                  </a:lnTo>
                  <a:lnTo>
                    <a:pt x="366941" y="254889"/>
                  </a:lnTo>
                  <a:lnTo>
                    <a:pt x="381355" y="258699"/>
                  </a:lnTo>
                  <a:lnTo>
                    <a:pt x="388747" y="254381"/>
                  </a:lnTo>
                  <a:lnTo>
                    <a:pt x="392557" y="240030"/>
                  </a:lnTo>
                  <a:close/>
                </a:path>
                <a:path w="8675370" h="3872865">
                  <a:moveTo>
                    <a:pt x="445389" y="615442"/>
                  </a:moveTo>
                  <a:lnTo>
                    <a:pt x="439585" y="609600"/>
                  </a:lnTo>
                  <a:lnTo>
                    <a:pt x="425284" y="609600"/>
                  </a:lnTo>
                  <a:lnTo>
                    <a:pt x="419481" y="615442"/>
                  </a:lnTo>
                  <a:lnTo>
                    <a:pt x="419481" y="629666"/>
                  </a:lnTo>
                  <a:lnTo>
                    <a:pt x="425284" y="635508"/>
                  </a:lnTo>
                  <a:lnTo>
                    <a:pt x="439585" y="635508"/>
                  </a:lnTo>
                  <a:lnTo>
                    <a:pt x="445389" y="629666"/>
                  </a:lnTo>
                  <a:lnTo>
                    <a:pt x="445389" y="615442"/>
                  </a:lnTo>
                  <a:close/>
                </a:path>
                <a:path w="8675370" h="3872865">
                  <a:moveTo>
                    <a:pt x="661797" y="371602"/>
                  </a:moveTo>
                  <a:lnTo>
                    <a:pt x="655650" y="365760"/>
                  </a:lnTo>
                  <a:lnTo>
                    <a:pt x="640499" y="365760"/>
                  </a:lnTo>
                  <a:lnTo>
                    <a:pt x="634365" y="371602"/>
                  </a:lnTo>
                  <a:lnTo>
                    <a:pt x="634365" y="385826"/>
                  </a:lnTo>
                  <a:lnTo>
                    <a:pt x="640499" y="391668"/>
                  </a:lnTo>
                  <a:lnTo>
                    <a:pt x="655650" y="391668"/>
                  </a:lnTo>
                  <a:lnTo>
                    <a:pt x="661797" y="385826"/>
                  </a:lnTo>
                  <a:lnTo>
                    <a:pt x="661797" y="371602"/>
                  </a:lnTo>
                  <a:close/>
                </a:path>
                <a:path w="8675370" h="3872865">
                  <a:moveTo>
                    <a:pt x="826389" y="19812"/>
                  </a:moveTo>
                  <a:lnTo>
                    <a:pt x="824826" y="12115"/>
                  </a:lnTo>
                  <a:lnTo>
                    <a:pt x="820585" y="5816"/>
                  </a:lnTo>
                  <a:lnTo>
                    <a:pt x="814285" y="1562"/>
                  </a:lnTo>
                  <a:lnTo>
                    <a:pt x="806577" y="0"/>
                  </a:lnTo>
                  <a:lnTo>
                    <a:pt x="798855" y="1562"/>
                  </a:lnTo>
                  <a:lnTo>
                    <a:pt x="792556" y="5816"/>
                  </a:lnTo>
                  <a:lnTo>
                    <a:pt x="788314" y="12115"/>
                  </a:lnTo>
                  <a:lnTo>
                    <a:pt x="786765" y="19812"/>
                  </a:lnTo>
                  <a:lnTo>
                    <a:pt x="788314" y="27520"/>
                  </a:lnTo>
                  <a:lnTo>
                    <a:pt x="792556" y="33820"/>
                  </a:lnTo>
                  <a:lnTo>
                    <a:pt x="798855" y="38074"/>
                  </a:lnTo>
                  <a:lnTo>
                    <a:pt x="806577" y="39624"/>
                  </a:lnTo>
                  <a:lnTo>
                    <a:pt x="814285" y="38074"/>
                  </a:lnTo>
                  <a:lnTo>
                    <a:pt x="820585" y="33820"/>
                  </a:lnTo>
                  <a:lnTo>
                    <a:pt x="824826" y="27520"/>
                  </a:lnTo>
                  <a:lnTo>
                    <a:pt x="826389" y="19812"/>
                  </a:lnTo>
                  <a:close/>
                </a:path>
                <a:path w="8675370" h="3872865">
                  <a:moveTo>
                    <a:pt x="7955661" y="3471672"/>
                  </a:moveTo>
                  <a:lnTo>
                    <a:pt x="7954099" y="3463975"/>
                  </a:lnTo>
                  <a:lnTo>
                    <a:pt x="7949844" y="3457676"/>
                  </a:lnTo>
                  <a:lnTo>
                    <a:pt x="7943545" y="3453422"/>
                  </a:lnTo>
                  <a:lnTo>
                    <a:pt x="7935849" y="3451860"/>
                  </a:lnTo>
                  <a:lnTo>
                    <a:pt x="7928140" y="3453422"/>
                  </a:lnTo>
                  <a:lnTo>
                    <a:pt x="7921841" y="3457676"/>
                  </a:lnTo>
                  <a:lnTo>
                    <a:pt x="7917586" y="3463975"/>
                  </a:lnTo>
                  <a:lnTo>
                    <a:pt x="7916037" y="3471672"/>
                  </a:lnTo>
                  <a:lnTo>
                    <a:pt x="7917586" y="3479381"/>
                  </a:lnTo>
                  <a:lnTo>
                    <a:pt x="7921841" y="3485680"/>
                  </a:lnTo>
                  <a:lnTo>
                    <a:pt x="7928140" y="3489934"/>
                  </a:lnTo>
                  <a:lnTo>
                    <a:pt x="7935849" y="3491484"/>
                  </a:lnTo>
                  <a:lnTo>
                    <a:pt x="7943545" y="3489934"/>
                  </a:lnTo>
                  <a:lnTo>
                    <a:pt x="7949844" y="3485680"/>
                  </a:lnTo>
                  <a:lnTo>
                    <a:pt x="7954099" y="3479381"/>
                  </a:lnTo>
                  <a:lnTo>
                    <a:pt x="7955661" y="3471672"/>
                  </a:lnTo>
                  <a:close/>
                </a:path>
                <a:path w="8675370" h="3872865">
                  <a:moveTo>
                    <a:pt x="8047545" y="2596477"/>
                  </a:moveTo>
                  <a:lnTo>
                    <a:pt x="8045031" y="2589250"/>
                  </a:lnTo>
                  <a:lnTo>
                    <a:pt x="8039989" y="2583497"/>
                  </a:lnTo>
                  <a:lnTo>
                    <a:pt x="8032877" y="2580005"/>
                  </a:lnTo>
                  <a:lnTo>
                    <a:pt x="8025028" y="2579560"/>
                  </a:lnTo>
                  <a:lnTo>
                    <a:pt x="8017840" y="2582075"/>
                  </a:lnTo>
                  <a:lnTo>
                    <a:pt x="8012100" y="2587117"/>
                  </a:lnTo>
                  <a:lnTo>
                    <a:pt x="8008620" y="2594229"/>
                  </a:lnTo>
                  <a:lnTo>
                    <a:pt x="8008137" y="2602166"/>
                  </a:lnTo>
                  <a:lnTo>
                    <a:pt x="8010614" y="2609443"/>
                  </a:lnTo>
                  <a:lnTo>
                    <a:pt x="8015618" y="2615234"/>
                  </a:lnTo>
                  <a:lnTo>
                    <a:pt x="8022717" y="2618740"/>
                  </a:lnTo>
                  <a:lnTo>
                    <a:pt x="8030629" y="2619184"/>
                  </a:lnTo>
                  <a:lnTo>
                    <a:pt x="8037855" y="2616619"/>
                  </a:lnTo>
                  <a:lnTo>
                    <a:pt x="8043608" y="2611526"/>
                  </a:lnTo>
                  <a:lnTo>
                    <a:pt x="8047101" y="2604389"/>
                  </a:lnTo>
                  <a:lnTo>
                    <a:pt x="8047545" y="2596477"/>
                  </a:lnTo>
                  <a:close/>
                </a:path>
                <a:path w="8675370" h="3872865">
                  <a:moveTo>
                    <a:pt x="8148764" y="3850043"/>
                  </a:moveTo>
                  <a:lnTo>
                    <a:pt x="8146250" y="3842816"/>
                  </a:lnTo>
                  <a:lnTo>
                    <a:pt x="8141208" y="3837051"/>
                  </a:lnTo>
                  <a:lnTo>
                    <a:pt x="8134096" y="3833545"/>
                  </a:lnTo>
                  <a:lnTo>
                    <a:pt x="8126184" y="3833101"/>
                  </a:lnTo>
                  <a:lnTo>
                    <a:pt x="8118996" y="3835628"/>
                  </a:lnTo>
                  <a:lnTo>
                    <a:pt x="8113242" y="3840696"/>
                  </a:lnTo>
                  <a:lnTo>
                    <a:pt x="8109712" y="3847820"/>
                  </a:lnTo>
                  <a:lnTo>
                    <a:pt x="8109255" y="3855758"/>
                  </a:lnTo>
                  <a:lnTo>
                    <a:pt x="8111769" y="3862997"/>
                  </a:lnTo>
                  <a:lnTo>
                    <a:pt x="8116811" y="3868763"/>
                  </a:lnTo>
                  <a:lnTo>
                    <a:pt x="8123936" y="3872242"/>
                  </a:lnTo>
                  <a:lnTo>
                    <a:pt x="8131772" y="3872712"/>
                  </a:lnTo>
                  <a:lnTo>
                    <a:pt x="8138985" y="3870172"/>
                  </a:lnTo>
                  <a:lnTo>
                    <a:pt x="8144751" y="3865105"/>
                  </a:lnTo>
                  <a:lnTo>
                    <a:pt x="8148320" y="3857968"/>
                  </a:lnTo>
                  <a:lnTo>
                    <a:pt x="8148764" y="3850043"/>
                  </a:lnTo>
                  <a:close/>
                </a:path>
                <a:path w="8675370" h="3872865">
                  <a:moveTo>
                    <a:pt x="8179689" y="2451862"/>
                  </a:moveTo>
                  <a:lnTo>
                    <a:pt x="8173847" y="2446020"/>
                  </a:lnTo>
                  <a:lnTo>
                    <a:pt x="8159623" y="2446020"/>
                  </a:lnTo>
                  <a:lnTo>
                    <a:pt x="8153781" y="2451862"/>
                  </a:lnTo>
                  <a:lnTo>
                    <a:pt x="8153781" y="2466086"/>
                  </a:lnTo>
                  <a:lnTo>
                    <a:pt x="8159623" y="2471928"/>
                  </a:lnTo>
                  <a:lnTo>
                    <a:pt x="8173847" y="2471928"/>
                  </a:lnTo>
                  <a:lnTo>
                    <a:pt x="8179689" y="2466086"/>
                  </a:lnTo>
                  <a:lnTo>
                    <a:pt x="8179689" y="2451862"/>
                  </a:lnTo>
                  <a:close/>
                </a:path>
                <a:path w="8675370" h="3872865">
                  <a:moveTo>
                    <a:pt x="8229981" y="3154426"/>
                  </a:moveTo>
                  <a:lnTo>
                    <a:pt x="8223885" y="3148584"/>
                  </a:lnTo>
                  <a:lnTo>
                    <a:pt x="8208645" y="3148584"/>
                  </a:lnTo>
                  <a:lnTo>
                    <a:pt x="8202549" y="3154426"/>
                  </a:lnTo>
                  <a:lnTo>
                    <a:pt x="8202549" y="3168650"/>
                  </a:lnTo>
                  <a:lnTo>
                    <a:pt x="8208645" y="3174492"/>
                  </a:lnTo>
                  <a:lnTo>
                    <a:pt x="8223885" y="3174492"/>
                  </a:lnTo>
                  <a:lnTo>
                    <a:pt x="8229981" y="3168650"/>
                  </a:lnTo>
                  <a:lnTo>
                    <a:pt x="8229981" y="3154426"/>
                  </a:lnTo>
                  <a:close/>
                </a:path>
                <a:path w="8675370" h="3872865">
                  <a:moveTo>
                    <a:pt x="8243697" y="2862072"/>
                  </a:moveTo>
                  <a:lnTo>
                    <a:pt x="8237601" y="2855976"/>
                  </a:lnTo>
                  <a:lnTo>
                    <a:pt x="8222361" y="2855976"/>
                  </a:lnTo>
                  <a:lnTo>
                    <a:pt x="8216265" y="2862072"/>
                  </a:lnTo>
                  <a:lnTo>
                    <a:pt x="8216265" y="2877312"/>
                  </a:lnTo>
                  <a:lnTo>
                    <a:pt x="8222361" y="2883408"/>
                  </a:lnTo>
                  <a:lnTo>
                    <a:pt x="8237601" y="2883408"/>
                  </a:lnTo>
                  <a:lnTo>
                    <a:pt x="8243697" y="2877312"/>
                  </a:lnTo>
                  <a:lnTo>
                    <a:pt x="8243697" y="2862072"/>
                  </a:lnTo>
                  <a:close/>
                </a:path>
                <a:path w="8675370" h="3872865">
                  <a:moveTo>
                    <a:pt x="8444865" y="2659380"/>
                  </a:moveTo>
                  <a:lnTo>
                    <a:pt x="8438769" y="2653284"/>
                  </a:lnTo>
                  <a:lnTo>
                    <a:pt x="8423529" y="2653284"/>
                  </a:lnTo>
                  <a:lnTo>
                    <a:pt x="8417433" y="2659380"/>
                  </a:lnTo>
                  <a:lnTo>
                    <a:pt x="8417433" y="2674620"/>
                  </a:lnTo>
                  <a:lnTo>
                    <a:pt x="8423529" y="2680716"/>
                  </a:lnTo>
                  <a:lnTo>
                    <a:pt x="8438769" y="2680716"/>
                  </a:lnTo>
                  <a:lnTo>
                    <a:pt x="8444865" y="2674620"/>
                  </a:lnTo>
                  <a:lnTo>
                    <a:pt x="8444865" y="2659380"/>
                  </a:lnTo>
                  <a:close/>
                </a:path>
                <a:path w="8675370" h="3872865">
                  <a:moveTo>
                    <a:pt x="8585073" y="3090672"/>
                  </a:moveTo>
                  <a:lnTo>
                    <a:pt x="8578977" y="3084576"/>
                  </a:lnTo>
                  <a:lnTo>
                    <a:pt x="8563737" y="3084576"/>
                  </a:lnTo>
                  <a:lnTo>
                    <a:pt x="8557641" y="3090672"/>
                  </a:lnTo>
                  <a:lnTo>
                    <a:pt x="8557641" y="3105912"/>
                  </a:lnTo>
                  <a:lnTo>
                    <a:pt x="8563737" y="3112008"/>
                  </a:lnTo>
                  <a:lnTo>
                    <a:pt x="8578977" y="3112008"/>
                  </a:lnTo>
                  <a:lnTo>
                    <a:pt x="8585073" y="3105912"/>
                  </a:lnTo>
                  <a:lnTo>
                    <a:pt x="8585073" y="3090672"/>
                  </a:lnTo>
                  <a:close/>
                </a:path>
                <a:path w="8675370" h="3872865">
                  <a:moveTo>
                    <a:pt x="8674989" y="3232404"/>
                  </a:moveTo>
                  <a:lnTo>
                    <a:pt x="8668893" y="3226308"/>
                  </a:lnTo>
                  <a:lnTo>
                    <a:pt x="8653653" y="3226308"/>
                  </a:lnTo>
                  <a:lnTo>
                    <a:pt x="8647557" y="3232404"/>
                  </a:lnTo>
                  <a:lnTo>
                    <a:pt x="8647557" y="3247644"/>
                  </a:lnTo>
                  <a:lnTo>
                    <a:pt x="8653653" y="3253740"/>
                  </a:lnTo>
                  <a:lnTo>
                    <a:pt x="8668893" y="3253740"/>
                  </a:lnTo>
                  <a:lnTo>
                    <a:pt x="8674989" y="3247644"/>
                  </a:lnTo>
                  <a:lnTo>
                    <a:pt x="8674989" y="3232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FA65254-0336-1A4A-A838-9D56144B377E}"/>
              </a:ext>
            </a:extLst>
          </p:cNvPr>
          <p:cNvSpPr txBox="1"/>
          <p:nvPr/>
        </p:nvSpPr>
        <p:spPr>
          <a:xfrm>
            <a:off x="456829" y="95387"/>
            <a:ext cx="66800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SOLUCION:</a:t>
            </a:r>
            <a:endParaRPr lang="es-ES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D36B46AE-CECF-58B5-B800-59DC713F4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526" y="563714"/>
            <a:ext cx="3185214" cy="412870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2217E84D-63D0-48B0-369B-D2AEBF90C0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8811" y="631031"/>
            <a:ext cx="3957381" cy="396532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5800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54151" y="0"/>
              <a:ext cx="8689848" cy="4764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60976"/>
              <a:ext cx="9144000" cy="382905"/>
            </a:xfrm>
            <a:custGeom>
              <a:avLst/>
              <a:gdLst/>
              <a:ahLst/>
              <a:cxnLst/>
              <a:rect l="l" t="t" r="r" b="b"/>
              <a:pathLst>
                <a:path w="9144000" h="382904">
                  <a:moveTo>
                    <a:pt x="449211" y="0"/>
                  </a:moveTo>
                  <a:lnTo>
                    <a:pt x="0" y="300523"/>
                  </a:lnTo>
                  <a:lnTo>
                    <a:pt x="539" y="382522"/>
                  </a:lnTo>
                  <a:lnTo>
                    <a:pt x="9144000" y="382522"/>
                  </a:lnTo>
                  <a:lnTo>
                    <a:pt x="9143999" y="2730"/>
                  </a:lnTo>
                  <a:lnTo>
                    <a:pt x="449211" y="0"/>
                  </a:lnTo>
                  <a:close/>
                </a:path>
              </a:pathLst>
            </a:custGeom>
            <a:solidFill>
              <a:srgbClr val="46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0"/>
              <a:ext cx="9143365" cy="5067935"/>
            </a:xfrm>
            <a:custGeom>
              <a:avLst/>
              <a:gdLst/>
              <a:ahLst/>
              <a:cxnLst/>
              <a:rect l="l" t="t" r="r" b="b"/>
              <a:pathLst>
                <a:path w="9143365" h="5067935">
                  <a:moveTo>
                    <a:pt x="7976616" y="4760607"/>
                  </a:moveTo>
                  <a:lnTo>
                    <a:pt x="454152" y="4760607"/>
                  </a:lnTo>
                  <a:lnTo>
                    <a:pt x="454152" y="0"/>
                  </a:lnTo>
                  <a:lnTo>
                    <a:pt x="449580" y="0"/>
                  </a:lnTo>
                  <a:lnTo>
                    <a:pt x="449580" y="4762144"/>
                  </a:lnTo>
                  <a:lnTo>
                    <a:pt x="0" y="5062994"/>
                  </a:lnTo>
                  <a:lnTo>
                    <a:pt x="0" y="5067922"/>
                  </a:lnTo>
                  <a:lnTo>
                    <a:pt x="452412" y="4765167"/>
                  </a:lnTo>
                  <a:lnTo>
                    <a:pt x="7976616" y="4765167"/>
                  </a:lnTo>
                  <a:lnTo>
                    <a:pt x="7976616" y="4760607"/>
                  </a:lnTo>
                  <a:close/>
                </a:path>
                <a:path w="9143365" h="5067935">
                  <a:moveTo>
                    <a:pt x="9143289" y="4760607"/>
                  </a:moveTo>
                  <a:lnTo>
                    <a:pt x="8746185" y="4760607"/>
                  </a:lnTo>
                  <a:lnTo>
                    <a:pt x="8746185" y="4765167"/>
                  </a:lnTo>
                  <a:lnTo>
                    <a:pt x="9143289" y="4765167"/>
                  </a:lnTo>
                  <a:lnTo>
                    <a:pt x="9143289" y="476060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4879" y="0"/>
            <a:ext cx="8792845" cy="5000396"/>
            <a:chOff x="174879" y="0"/>
            <a:chExt cx="8792845" cy="5000396"/>
          </a:xfrm>
        </p:grpSpPr>
        <p:sp>
          <p:nvSpPr>
            <p:cNvPr id="8" name="object 8"/>
            <p:cNvSpPr/>
            <p:nvPr/>
          </p:nvSpPr>
          <p:spPr>
            <a:xfrm>
              <a:off x="8095487" y="0"/>
              <a:ext cx="838200" cy="2517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6615" y="4200207"/>
              <a:ext cx="769620" cy="650875"/>
            </a:xfrm>
            <a:custGeom>
              <a:avLst/>
              <a:gdLst/>
              <a:ahLst/>
              <a:cxnLst/>
              <a:rect l="l" t="t" r="r" b="b"/>
              <a:pathLst>
                <a:path w="769620" h="650875">
                  <a:moveTo>
                    <a:pt x="769569" y="0"/>
                  </a:moveTo>
                  <a:lnTo>
                    <a:pt x="0" y="0"/>
                  </a:lnTo>
                  <a:lnTo>
                    <a:pt x="0" y="650633"/>
                  </a:lnTo>
                  <a:lnTo>
                    <a:pt x="769569" y="650633"/>
                  </a:lnTo>
                  <a:lnTo>
                    <a:pt x="76956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615" y="4200207"/>
              <a:ext cx="769569" cy="6506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3568" y="41973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5410"/>
                  </a:moveTo>
                  <a:lnTo>
                    <a:pt x="768604" y="5410"/>
                  </a:lnTo>
                  <a:lnTo>
                    <a:pt x="768604" y="651268"/>
                  </a:lnTo>
                  <a:lnTo>
                    <a:pt x="774192" y="651268"/>
                  </a:lnTo>
                  <a:lnTo>
                    <a:pt x="774192" y="5410"/>
                  </a:lnTo>
                  <a:close/>
                </a:path>
                <a:path w="774700" h="656589">
                  <a:moveTo>
                    <a:pt x="774192" y="1270"/>
                  </a:moveTo>
                  <a:lnTo>
                    <a:pt x="773696" y="1270"/>
                  </a:lnTo>
                  <a:lnTo>
                    <a:pt x="773696" y="0"/>
                  </a:lnTo>
                  <a:lnTo>
                    <a:pt x="482" y="0"/>
                  </a:lnTo>
                  <a:lnTo>
                    <a:pt x="482" y="127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533" y="655320"/>
                  </a:lnTo>
                  <a:lnTo>
                    <a:pt x="533" y="656590"/>
                  </a:lnTo>
                  <a:lnTo>
                    <a:pt x="773645" y="656590"/>
                  </a:lnTo>
                  <a:lnTo>
                    <a:pt x="773645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334" y="651510"/>
                  </a:lnTo>
                  <a:lnTo>
                    <a:pt x="5334" y="5080"/>
                  </a:lnTo>
                  <a:lnTo>
                    <a:pt x="774192" y="5080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6235" y="4177334"/>
              <a:ext cx="109855" cy="673735"/>
            </a:xfrm>
            <a:custGeom>
              <a:avLst/>
              <a:gdLst/>
              <a:ahLst/>
              <a:cxnLst/>
              <a:rect l="l" t="t" r="r" b="b"/>
              <a:pathLst>
                <a:path w="109854" h="673735">
                  <a:moveTo>
                    <a:pt x="109728" y="0"/>
                  </a:moveTo>
                  <a:lnTo>
                    <a:pt x="0" y="23202"/>
                  </a:lnTo>
                  <a:lnTo>
                    <a:pt x="0" y="673506"/>
                  </a:lnTo>
                  <a:lnTo>
                    <a:pt x="109728" y="640003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3187" y="4174286"/>
              <a:ext cx="116205" cy="680085"/>
            </a:xfrm>
            <a:custGeom>
              <a:avLst/>
              <a:gdLst/>
              <a:ahLst/>
              <a:cxnLst/>
              <a:rect l="l" t="t" r="r" b="b"/>
              <a:pathLst>
                <a:path w="116204" h="680085">
                  <a:moveTo>
                    <a:pt x="114426" y="0"/>
                  </a:moveTo>
                  <a:lnTo>
                    <a:pt x="112521" y="0"/>
                  </a:lnTo>
                  <a:lnTo>
                    <a:pt x="2031" y="23558"/>
                  </a:lnTo>
                  <a:lnTo>
                    <a:pt x="888" y="23837"/>
                  </a:lnTo>
                  <a:lnTo>
                    <a:pt x="0" y="24752"/>
                  </a:lnTo>
                  <a:lnTo>
                    <a:pt x="0" y="677900"/>
                  </a:lnTo>
                  <a:lnTo>
                    <a:pt x="253" y="678751"/>
                  </a:lnTo>
                  <a:lnTo>
                    <a:pt x="888" y="679030"/>
                  </a:lnTo>
                  <a:lnTo>
                    <a:pt x="1523" y="679653"/>
                  </a:lnTo>
                  <a:lnTo>
                    <a:pt x="3555" y="679653"/>
                  </a:lnTo>
                  <a:lnTo>
                    <a:pt x="24776" y="673201"/>
                  </a:lnTo>
                  <a:lnTo>
                    <a:pt x="5333" y="673201"/>
                  </a:lnTo>
                  <a:lnTo>
                    <a:pt x="5333" y="28536"/>
                  </a:lnTo>
                  <a:lnTo>
                    <a:pt x="110235" y="6235"/>
                  </a:lnTo>
                  <a:lnTo>
                    <a:pt x="115823" y="6235"/>
                  </a:lnTo>
                  <a:lnTo>
                    <a:pt x="115823" y="1143"/>
                  </a:lnTo>
                  <a:lnTo>
                    <a:pt x="114426" y="0"/>
                  </a:lnTo>
                  <a:close/>
                </a:path>
                <a:path w="116204" h="680085">
                  <a:moveTo>
                    <a:pt x="115823" y="6235"/>
                  </a:moveTo>
                  <a:lnTo>
                    <a:pt x="110235" y="6235"/>
                  </a:lnTo>
                  <a:lnTo>
                    <a:pt x="110235" y="641438"/>
                  </a:lnTo>
                  <a:lnTo>
                    <a:pt x="5333" y="673201"/>
                  </a:lnTo>
                  <a:lnTo>
                    <a:pt x="24776" y="673201"/>
                  </a:lnTo>
                  <a:lnTo>
                    <a:pt x="113791" y="646137"/>
                  </a:lnTo>
                  <a:lnTo>
                    <a:pt x="114934" y="645845"/>
                  </a:lnTo>
                  <a:lnTo>
                    <a:pt x="115823" y="644664"/>
                  </a:lnTo>
                  <a:lnTo>
                    <a:pt x="115823" y="623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38744" y="4265739"/>
              <a:ext cx="196850" cy="57785"/>
            </a:xfrm>
            <a:custGeom>
              <a:avLst/>
              <a:gdLst/>
              <a:ahLst/>
              <a:cxnLst/>
              <a:rect l="l" t="t" r="r" b="b"/>
              <a:pathLst>
                <a:path w="196850" h="57785">
                  <a:moveTo>
                    <a:pt x="168021" y="0"/>
                  </a:moveTo>
                  <a:lnTo>
                    <a:pt x="28448" y="0"/>
                  </a:lnTo>
                  <a:lnTo>
                    <a:pt x="17466" y="2264"/>
                  </a:lnTo>
                  <a:lnTo>
                    <a:pt x="8413" y="8432"/>
                  </a:lnTo>
                  <a:lnTo>
                    <a:pt x="2266" y="17562"/>
                  </a:lnTo>
                  <a:lnTo>
                    <a:pt x="0" y="28714"/>
                  </a:lnTo>
                  <a:lnTo>
                    <a:pt x="2266" y="40072"/>
                  </a:lnTo>
                  <a:lnTo>
                    <a:pt x="8413" y="49307"/>
                  </a:lnTo>
                  <a:lnTo>
                    <a:pt x="17466" y="55514"/>
                  </a:lnTo>
                  <a:lnTo>
                    <a:pt x="29463" y="57785"/>
                  </a:lnTo>
                  <a:lnTo>
                    <a:pt x="168021" y="57785"/>
                  </a:lnTo>
                  <a:lnTo>
                    <a:pt x="179022" y="55523"/>
                  </a:lnTo>
                  <a:lnTo>
                    <a:pt x="188023" y="49331"/>
                  </a:lnTo>
                  <a:lnTo>
                    <a:pt x="194167" y="40098"/>
                  </a:lnTo>
                  <a:lnTo>
                    <a:pt x="196596" y="28714"/>
                  </a:lnTo>
                  <a:lnTo>
                    <a:pt x="194327" y="17536"/>
                  </a:lnTo>
                  <a:lnTo>
                    <a:pt x="188166" y="8408"/>
                  </a:lnTo>
                  <a:lnTo>
                    <a:pt x="179075" y="2256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5696" y="4264152"/>
              <a:ext cx="201295" cy="60960"/>
            </a:xfrm>
            <a:custGeom>
              <a:avLst/>
              <a:gdLst/>
              <a:ahLst/>
              <a:cxnLst/>
              <a:rect l="l" t="t" r="r" b="b"/>
              <a:pathLst>
                <a:path w="201295" h="60960">
                  <a:moveTo>
                    <a:pt x="169925" y="0"/>
                  </a:moveTo>
                  <a:lnTo>
                    <a:pt x="31242" y="0"/>
                  </a:lnTo>
                  <a:lnTo>
                    <a:pt x="19127" y="2376"/>
                  </a:lnTo>
                  <a:lnTo>
                    <a:pt x="9191" y="8874"/>
                  </a:lnTo>
                  <a:lnTo>
                    <a:pt x="2470" y="18548"/>
                  </a:lnTo>
                  <a:lnTo>
                    <a:pt x="0" y="30454"/>
                  </a:lnTo>
                  <a:lnTo>
                    <a:pt x="2470" y="42389"/>
                  </a:lnTo>
                  <a:lnTo>
                    <a:pt x="9191" y="52079"/>
                  </a:lnTo>
                  <a:lnTo>
                    <a:pt x="19127" y="58583"/>
                  </a:lnTo>
                  <a:lnTo>
                    <a:pt x="31242" y="60960"/>
                  </a:lnTo>
                  <a:lnTo>
                    <a:pt x="169925" y="60960"/>
                  </a:lnTo>
                  <a:lnTo>
                    <a:pt x="182040" y="58583"/>
                  </a:lnTo>
                  <a:lnTo>
                    <a:pt x="186364" y="55753"/>
                  </a:lnTo>
                  <a:lnTo>
                    <a:pt x="31242" y="55753"/>
                  </a:lnTo>
                  <a:lnTo>
                    <a:pt x="21286" y="53789"/>
                  </a:lnTo>
                  <a:lnTo>
                    <a:pt x="13128" y="48436"/>
                  </a:lnTo>
                  <a:lnTo>
                    <a:pt x="7614" y="40499"/>
                  </a:lnTo>
                  <a:lnTo>
                    <a:pt x="5587" y="30784"/>
                  </a:lnTo>
                  <a:lnTo>
                    <a:pt x="7614" y="20874"/>
                  </a:lnTo>
                  <a:lnTo>
                    <a:pt x="13128" y="12839"/>
                  </a:lnTo>
                  <a:lnTo>
                    <a:pt x="21286" y="7453"/>
                  </a:lnTo>
                  <a:lnTo>
                    <a:pt x="31242" y="5486"/>
                  </a:lnTo>
                  <a:lnTo>
                    <a:pt x="186796" y="5486"/>
                  </a:lnTo>
                  <a:lnTo>
                    <a:pt x="182040" y="2376"/>
                  </a:lnTo>
                  <a:lnTo>
                    <a:pt x="169925" y="0"/>
                  </a:lnTo>
                  <a:close/>
                </a:path>
                <a:path w="201295" h="60960">
                  <a:moveTo>
                    <a:pt x="186796" y="5486"/>
                  </a:moveTo>
                  <a:lnTo>
                    <a:pt x="169925" y="5486"/>
                  </a:lnTo>
                  <a:lnTo>
                    <a:pt x="179935" y="7453"/>
                  </a:lnTo>
                  <a:lnTo>
                    <a:pt x="188087" y="12839"/>
                  </a:lnTo>
                  <a:lnTo>
                    <a:pt x="193571" y="20874"/>
                  </a:lnTo>
                  <a:lnTo>
                    <a:pt x="195579" y="30784"/>
                  </a:lnTo>
                  <a:lnTo>
                    <a:pt x="193571" y="40499"/>
                  </a:lnTo>
                  <a:lnTo>
                    <a:pt x="188086" y="48436"/>
                  </a:lnTo>
                  <a:lnTo>
                    <a:pt x="179935" y="53789"/>
                  </a:lnTo>
                  <a:lnTo>
                    <a:pt x="169925" y="55753"/>
                  </a:lnTo>
                  <a:lnTo>
                    <a:pt x="186364" y="55753"/>
                  </a:lnTo>
                  <a:lnTo>
                    <a:pt x="191976" y="52079"/>
                  </a:lnTo>
                  <a:lnTo>
                    <a:pt x="198697" y="42389"/>
                  </a:lnTo>
                  <a:lnTo>
                    <a:pt x="201168" y="30454"/>
                  </a:lnTo>
                  <a:lnTo>
                    <a:pt x="198697" y="18548"/>
                  </a:lnTo>
                  <a:lnTo>
                    <a:pt x="191976" y="8874"/>
                  </a:lnTo>
                  <a:lnTo>
                    <a:pt x="186796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6615" y="4175810"/>
              <a:ext cx="879475" cy="24765"/>
            </a:xfrm>
            <a:custGeom>
              <a:avLst/>
              <a:gdLst/>
              <a:ahLst/>
              <a:cxnLst/>
              <a:rect l="l" t="t" r="r" b="b"/>
              <a:pathLst>
                <a:path w="879475" h="24764">
                  <a:moveTo>
                    <a:pt x="879348" y="0"/>
                  </a:moveTo>
                  <a:lnTo>
                    <a:pt x="110489" y="0"/>
                  </a:lnTo>
                  <a:lnTo>
                    <a:pt x="0" y="24333"/>
                  </a:lnTo>
                  <a:lnTo>
                    <a:pt x="768984" y="24333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2044" y="4172762"/>
              <a:ext cx="887094" cy="30480"/>
            </a:xfrm>
            <a:custGeom>
              <a:avLst/>
              <a:gdLst/>
              <a:ahLst/>
              <a:cxnLst/>
              <a:rect l="l" t="t" r="r" b="b"/>
              <a:pathLst>
                <a:path w="887095" h="30479">
                  <a:moveTo>
                    <a:pt x="885444" y="0"/>
                  </a:moveTo>
                  <a:lnTo>
                    <a:pt x="113791" y="0"/>
                  </a:lnTo>
                  <a:lnTo>
                    <a:pt x="3175" y="25031"/>
                  </a:lnTo>
                  <a:lnTo>
                    <a:pt x="0" y="25603"/>
                  </a:lnTo>
                  <a:lnTo>
                    <a:pt x="634" y="30429"/>
                  </a:lnTo>
                  <a:lnTo>
                    <a:pt x="774064" y="30429"/>
                  </a:lnTo>
                  <a:lnTo>
                    <a:pt x="799506" y="24752"/>
                  </a:lnTo>
                  <a:lnTo>
                    <a:pt x="28828" y="24752"/>
                  </a:lnTo>
                  <a:lnTo>
                    <a:pt x="114680" y="5689"/>
                  </a:lnTo>
                  <a:lnTo>
                    <a:pt x="884935" y="5689"/>
                  </a:lnTo>
                  <a:lnTo>
                    <a:pt x="886078" y="5346"/>
                  </a:lnTo>
                  <a:lnTo>
                    <a:pt x="886967" y="3848"/>
                  </a:lnTo>
                  <a:lnTo>
                    <a:pt x="886967" y="2362"/>
                  </a:lnTo>
                  <a:lnTo>
                    <a:pt x="886713" y="1206"/>
                  </a:lnTo>
                  <a:lnTo>
                    <a:pt x="885444" y="0"/>
                  </a:lnTo>
                  <a:close/>
                </a:path>
                <a:path w="887095" h="30479">
                  <a:moveTo>
                    <a:pt x="884935" y="5689"/>
                  </a:moveTo>
                  <a:lnTo>
                    <a:pt x="859027" y="5689"/>
                  </a:lnTo>
                  <a:lnTo>
                    <a:pt x="773302" y="24752"/>
                  </a:lnTo>
                  <a:lnTo>
                    <a:pt x="799506" y="24752"/>
                  </a:lnTo>
                  <a:lnTo>
                    <a:pt x="884935" y="568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84820" y="4177334"/>
              <a:ext cx="771525" cy="673735"/>
            </a:xfrm>
            <a:custGeom>
              <a:avLst/>
              <a:gdLst/>
              <a:ahLst/>
              <a:cxnLst/>
              <a:rect l="l" t="t" r="r" b="b"/>
              <a:pathLst>
                <a:path w="771525" h="673735">
                  <a:moveTo>
                    <a:pt x="771144" y="0"/>
                  </a:moveTo>
                  <a:lnTo>
                    <a:pt x="660653" y="23202"/>
                  </a:lnTo>
                  <a:lnTo>
                    <a:pt x="660653" y="50190"/>
                  </a:lnTo>
                  <a:lnTo>
                    <a:pt x="0" y="18503"/>
                  </a:lnTo>
                  <a:lnTo>
                    <a:pt x="123698" y="146253"/>
                  </a:lnTo>
                  <a:lnTo>
                    <a:pt x="660653" y="207924"/>
                  </a:lnTo>
                  <a:lnTo>
                    <a:pt x="660653" y="673506"/>
                  </a:lnTo>
                  <a:lnTo>
                    <a:pt x="771144" y="640003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3880" y="3313176"/>
              <a:ext cx="607060" cy="742315"/>
            </a:xfrm>
            <a:custGeom>
              <a:avLst/>
              <a:gdLst/>
              <a:ahLst/>
              <a:cxnLst/>
              <a:rect l="l" t="t" r="r" b="b"/>
              <a:pathLst>
                <a:path w="607059" h="742314">
                  <a:moveTo>
                    <a:pt x="387730" y="0"/>
                  </a:moveTo>
                  <a:lnTo>
                    <a:pt x="0" y="163194"/>
                  </a:lnTo>
                  <a:lnTo>
                    <a:pt x="218821" y="742188"/>
                  </a:lnTo>
                  <a:lnTo>
                    <a:pt x="606551" y="578929"/>
                  </a:lnTo>
                  <a:lnTo>
                    <a:pt x="38773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0832" y="3310128"/>
              <a:ext cx="612775" cy="748665"/>
            </a:xfrm>
            <a:custGeom>
              <a:avLst/>
              <a:gdLst/>
              <a:ahLst/>
              <a:cxnLst/>
              <a:rect l="l" t="t" r="r" b="b"/>
              <a:pathLst>
                <a:path w="612775" h="748664">
                  <a:moveTo>
                    <a:pt x="391541" y="0"/>
                  </a:moveTo>
                  <a:lnTo>
                    <a:pt x="389890" y="0"/>
                  </a:lnTo>
                  <a:lnTo>
                    <a:pt x="389509" y="127"/>
                  </a:lnTo>
                  <a:lnTo>
                    <a:pt x="2032" y="163830"/>
                  </a:lnTo>
                  <a:lnTo>
                    <a:pt x="889" y="164338"/>
                  </a:lnTo>
                  <a:lnTo>
                    <a:pt x="0" y="166116"/>
                  </a:lnTo>
                  <a:lnTo>
                    <a:pt x="731" y="167894"/>
                  </a:lnTo>
                  <a:lnTo>
                    <a:pt x="219583" y="746467"/>
                  </a:lnTo>
                  <a:lnTo>
                    <a:pt x="219583" y="747382"/>
                  </a:lnTo>
                  <a:lnTo>
                    <a:pt x="220218" y="747941"/>
                  </a:lnTo>
                  <a:lnTo>
                    <a:pt x="221107" y="748284"/>
                  </a:lnTo>
                  <a:lnTo>
                    <a:pt x="222758" y="748284"/>
                  </a:lnTo>
                  <a:lnTo>
                    <a:pt x="223139" y="747941"/>
                  </a:lnTo>
                  <a:lnTo>
                    <a:pt x="236959" y="742111"/>
                  </a:lnTo>
                  <a:lnTo>
                    <a:pt x="223647" y="742111"/>
                  </a:lnTo>
                  <a:lnTo>
                    <a:pt x="6731" y="167894"/>
                  </a:lnTo>
                  <a:lnTo>
                    <a:pt x="388874" y="6731"/>
                  </a:lnTo>
                  <a:lnTo>
                    <a:pt x="394839" y="6731"/>
                  </a:lnTo>
                  <a:lnTo>
                    <a:pt x="393065" y="2032"/>
                  </a:lnTo>
                  <a:lnTo>
                    <a:pt x="392557" y="762"/>
                  </a:lnTo>
                  <a:lnTo>
                    <a:pt x="391541" y="0"/>
                  </a:lnTo>
                  <a:close/>
                </a:path>
                <a:path w="612775" h="748664">
                  <a:moveTo>
                    <a:pt x="394839" y="6731"/>
                  </a:moveTo>
                  <a:lnTo>
                    <a:pt x="388874" y="6731"/>
                  </a:lnTo>
                  <a:lnTo>
                    <a:pt x="605917" y="580542"/>
                  </a:lnTo>
                  <a:lnTo>
                    <a:pt x="223647" y="742111"/>
                  </a:lnTo>
                  <a:lnTo>
                    <a:pt x="236959" y="742111"/>
                  </a:lnTo>
                  <a:lnTo>
                    <a:pt x="610235" y="584669"/>
                  </a:lnTo>
                  <a:lnTo>
                    <a:pt x="611759" y="584047"/>
                  </a:lnTo>
                  <a:lnTo>
                    <a:pt x="612648" y="582295"/>
                  </a:lnTo>
                  <a:lnTo>
                    <a:pt x="611759" y="581164"/>
                  </a:lnTo>
                  <a:lnTo>
                    <a:pt x="394839" y="673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01227" y="3320796"/>
              <a:ext cx="492759" cy="646430"/>
            </a:xfrm>
            <a:custGeom>
              <a:avLst/>
              <a:gdLst/>
              <a:ahLst/>
              <a:cxnLst/>
              <a:rect l="l" t="t" r="r" b="b"/>
              <a:pathLst>
                <a:path w="492759" h="646429">
                  <a:moveTo>
                    <a:pt x="442849" y="0"/>
                  </a:moveTo>
                  <a:lnTo>
                    <a:pt x="0" y="26542"/>
                  </a:lnTo>
                  <a:lnTo>
                    <a:pt x="49402" y="646175"/>
                  </a:lnTo>
                  <a:lnTo>
                    <a:pt x="492251" y="619658"/>
                  </a:lnTo>
                  <a:lnTo>
                    <a:pt x="44284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8180" y="3317747"/>
              <a:ext cx="498475" cy="652780"/>
            </a:xfrm>
            <a:custGeom>
              <a:avLst/>
              <a:gdLst/>
              <a:ahLst/>
              <a:cxnLst/>
              <a:rect l="l" t="t" r="r" b="b"/>
              <a:pathLst>
                <a:path w="498475" h="652779">
                  <a:moveTo>
                    <a:pt x="447167" y="0"/>
                  </a:moveTo>
                  <a:lnTo>
                    <a:pt x="445643" y="0"/>
                  </a:lnTo>
                  <a:lnTo>
                    <a:pt x="2667" y="26796"/>
                  </a:lnTo>
                  <a:lnTo>
                    <a:pt x="2031" y="26796"/>
                  </a:lnTo>
                  <a:lnTo>
                    <a:pt x="1143" y="27050"/>
                  </a:lnTo>
                  <a:lnTo>
                    <a:pt x="889" y="27685"/>
                  </a:lnTo>
                  <a:lnTo>
                    <a:pt x="253" y="28320"/>
                  </a:lnTo>
                  <a:lnTo>
                    <a:pt x="0" y="28828"/>
                  </a:lnTo>
                  <a:lnTo>
                    <a:pt x="0" y="29718"/>
                  </a:lnTo>
                  <a:lnTo>
                    <a:pt x="49656" y="649604"/>
                  </a:lnTo>
                  <a:lnTo>
                    <a:pt x="49656" y="651078"/>
                  </a:lnTo>
                  <a:lnTo>
                    <a:pt x="50926" y="652271"/>
                  </a:lnTo>
                  <a:lnTo>
                    <a:pt x="52577" y="652271"/>
                  </a:lnTo>
                  <a:lnTo>
                    <a:pt x="150018" y="646379"/>
                  </a:lnTo>
                  <a:lnTo>
                    <a:pt x="54737" y="646379"/>
                  </a:lnTo>
                  <a:lnTo>
                    <a:pt x="5842" y="32131"/>
                  </a:lnTo>
                  <a:lnTo>
                    <a:pt x="443356" y="5587"/>
                  </a:lnTo>
                  <a:lnTo>
                    <a:pt x="448798" y="5587"/>
                  </a:lnTo>
                  <a:lnTo>
                    <a:pt x="448564" y="2666"/>
                  </a:lnTo>
                  <a:lnTo>
                    <a:pt x="448564" y="1143"/>
                  </a:lnTo>
                  <a:lnTo>
                    <a:pt x="447167" y="0"/>
                  </a:lnTo>
                  <a:close/>
                </a:path>
                <a:path w="498475" h="652779">
                  <a:moveTo>
                    <a:pt x="448798" y="5587"/>
                  </a:moveTo>
                  <a:lnTo>
                    <a:pt x="443356" y="5587"/>
                  </a:lnTo>
                  <a:lnTo>
                    <a:pt x="492505" y="620204"/>
                  </a:lnTo>
                  <a:lnTo>
                    <a:pt x="54737" y="646379"/>
                  </a:lnTo>
                  <a:lnTo>
                    <a:pt x="150018" y="646379"/>
                  </a:lnTo>
                  <a:lnTo>
                    <a:pt x="495680" y="625474"/>
                  </a:lnTo>
                  <a:lnTo>
                    <a:pt x="496189" y="625474"/>
                  </a:lnTo>
                  <a:lnTo>
                    <a:pt x="497204" y="625182"/>
                  </a:lnTo>
                  <a:lnTo>
                    <a:pt x="497459" y="624560"/>
                  </a:lnTo>
                  <a:lnTo>
                    <a:pt x="498094" y="624001"/>
                  </a:lnTo>
                  <a:lnTo>
                    <a:pt x="498348" y="623150"/>
                  </a:lnTo>
                  <a:lnTo>
                    <a:pt x="498348" y="622528"/>
                  </a:lnTo>
                  <a:lnTo>
                    <a:pt x="448798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68284" y="3253740"/>
              <a:ext cx="527685" cy="685800"/>
            </a:xfrm>
            <a:custGeom>
              <a:avLst/>
              <a:gdLst/>
              <a:ahLst/>
              <a:cxnLst/>
              <a:rect l="l" t="t" r="r" b="b"/>
              <a:pathLst>
                <a:path w="527684" h="685800">
                  <a:moveTo>
                    <a:pt x="143891" y="0"/>
                  </a:moveTo>
                  <a:lnTo>
                    <a:pt x="0" y="604901"/>
                  </a:lnTo>
                  <a:lnTo>
                    <a:pt x="383413" y="685749"/>
                  </a:lnTo>
                  <a:lnTo>
                    <a:pt x="527304" y="80899"/>
                  </a:lnTo>
                  <a:lnTo>
                    <a:pt x="14389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5235" y="3252215"/>
              <a:ext cx="533400" cy="690880"/>
            </a:xfrm>
            <a:custGeom>
              <a:avLst/>
              <a:gdLst/>
              <a:ahLst/>
              <a:cxnLst/>
              <a:rect l="l" t="t" r="r" b="b"/>
              <a:pathLst>
                <a:path w="533400" h="690879">
                  <a:moveTo>
                    <a:pt x="146939" y="0"/>
                  </a:moveTo>
                  <a:lnTo>
                    <a:pt x="145542" y="0"/>
                  </a:lnTo>
                  <a:lnTo>
                    <a:pt x="144525" y="1015"/>
                  </a:lnTo>
                  <a:lnTo>
                    <a:pt x="144272" y="2285"/>
                  </a:lnTo>
                  <a:lnTo>
                    <a:pt x="254" y="606043"/>
                  </a:lnTo>
                  <a:lnTo>
                    <a:pt x="0" y="606932"/>
                  </a:lnTo>
                  <a:lnTo>
                    <a:pt x="0" y="607567"/>
                  </a:lnTo>
                  <a:lnTo>
                    <a:pt x="635" y="608456"/>
                  </a:lnTo>
                  <a:lnTo>
                    <a:pt x="889" y="608964"/>
                  </a:lnTo>
                  <a:lnTo>
                    <a:pt x="1524" y="609345"/>
                  </a:lnTo>
                  <a:lnTo>
                    <a:pt x="2413" y="609599"/>
                  </a:lnTo>
                  <a:lnTo>
                    <a:pt x="385825" y="690321"/>
                  </a:lnTo>
                  <a:lnTo>
                    <a:pt x="387731" y="690321"/>
                  </a:lnTo>
                  <a:lnTo>
                    <a:pt x="388747" y="689406"/>
                  </a:lnTo>
                  <a:lnTo>
                    <a:pt x="389128" y="688276"/>
                  </a:lnTo>
                  <a:lnTo>
                    <a:pt x="390111" y="684148"/>
                  </a:lnTo>
                  <a:lnTo>
                    <a:pt x="384429" y="684148"/>
                  </a:lnTo>
                  <a:lnTo>
                    <a:pt x="6096" y="604646"/>
                  </a:lnTo>
                  <a:lnTo>
                    <a:pt x="148971" y="5714"/>
                  </a:lnTo>
                  <a:lnTo>
                    <a:pt x="174099" y="5714"/>
                  </a:lnTo>
                  <a:lnTo>
                    <a:pt x="147574" y="126"/>
                  </a:lnTo>
                  <a:lnTo>
                    <a:pt x="147193" y="126"/>
                  </a:lnTo>
                  <a:lnTo>
                    <a:pt x="146939" y="0"/>
                  </a:lnTo>
                  <a:close/>
                </a:path>
                <a:path w="533400" h="690879">
                  <a:moveTo>
                    <a:pt x="174099" y="5714"/>
                  </a:moveTo>
                  <a:lnTo>
                    <a:pt x="148971" y="5714"/>
                  </a:lnTo>
                  <a:lnTo>
                    <a:pt x="527558" y="85597"/>
                  </a:lnTo>
                  <a:lnTo>
                    <a:pt x="384429" y="684148"/>
                  </a:lnTo>
                  <a:lnTo>
                    <a:pt x="390111" y="684148"/>
                  </a:lnTo>
                  <a:lnTo>
                    <a:pt x="533146" y="84073"/>
                  </a:lnTo>
                  <a:lnTo>
                    <a:pt x="533400" y="83311"/>
                  </a:lnTo>
                  <a:lnTo>
                    <a:pt x="533400" y="82676"/>
                  </a:lnTo>
                  <a:lnTo>
                    <a:pt x="532892" y="82041"/>
                  </a:lnTo>
                  <a:lnTo>
                    <a:pt x="532511" y="81152"/>
                  </a:lnTo>
                  <a:lnTo>
                    <a:pt x="531876" y="80898"/>
                  </a:lnTo>
                  <a:lnTo>
                    <a:pt x="530987" y="80898"/>
                  </a:lnTo>
                  <a:lnTo>
                    <a:pt x="174099" y="571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6280" y="3454908"/>
              <a:ext cx="585470" cy="466725"/>
            </a:xfrm>
            <a:custGeom>
              <a:avLst/>
              <a:gdLst/>
              <a:ahLst/>
              <a:cxnLst/>
              <a:rect l="l" t="t" r="r" b="b"/>
              <a:pathLst>
                <a:path w="585470" h="466725">
                  <a:moveTo>
                    <a:pt x="84074" y="0"/>
                  </a:moveTo>
                  <a:lnTo>
                    <a:pt x="0" y="319405"/>
                  </a:lnTo>
                  <a:lnTo>
                    <a:pt x="500888" y="466344"/>
                  </a:lnTo>
                  <a:lnTo>
                    <a:pt x="585216" y="146939"/>
                  </a:lnTo>
                  <a:lnTo>
                    <a:pt x="8407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33232" y="3453384"/>
              <a:ext cx="591820" cy="471170"/>
            </a:xfrm>
            <a:custGeom>
              <a:avLst/>
              <a:gdLst/>
              <a:ahLst/>
              <a:cxnLst/>
              <a:rect l="l" t="t" r="r" b="b"/>
              <a:pathLst>
                <a:path w="591820" h="471170">
                  <a:moveTo>
                    <a:pt x="88265" y="0"/>
                  </a:moveTo>
                  <a:lnTo>
                    <a:pt x="86741" y="0"/>
                  </a:lnTo>
                  <a:lnTo>
                    <a:pt x="85851" y="381"/>
                  </a:lnTo>
                  <a:lnTo>
                    <a:pt x="85344" y="635"/>
                  </a:lnTo>
                  <a:lnTo>
                    <a:pt x="84963" y="1143"/>
                  </a:lnTo>
                  <a:lnTo>
                    <a:pt x="84709" y="2032"/>
                  </a:lnTo>
                  <a:lnTo>
                    <a:pt x="508" y="320675"/>
                  </a:lnTo>
                  <a:lnTo>
                    <a:pt x="0" y="322072"/>
                  </a:lnTo>
                  <a:lnTo>
                    <a:pt x="889" y="323596"/>
                  </a:lnTo>
                  <a:lnTo>
                    <a:pt x="2413" y="324104"/>
                  </a:lnTo>
                  <a:lnTo>
                    <a:pt x="503682" y="470916"/>
                  </a:lnTo>
                  <a:lnTo>
                    <a:pt x="504825" y="470916"/>
                  </a:lnTo>
                  <a:lnTo>
                    <a:pt x="505078" y="470636"/>
                  </a:lnTo>
                  <a:lnTo>
                    <a:pt x="505460" y="470293"/>
                  </a:lnTo>
                  <a:lnTo>
                    <a:pt x="505968" y="470014"/>
                  </a:lnTo>
                  <a:lnTo>
                    <a:pt x="506602" y="469442"/>
                  </a:lnTo>
                  <a:lnTo>
                    <a:pt x="506984" y="468820"/>
                  </a:lnTo>
                  <a:lnTo>
                    <a:pt x="508054" y="464756"/>
                  </a:lnTo>
                  <a:lnTo>
                    <a:pt x="502539" y="464756"/>
                  </a:lnTo>
                  <a:lnTo>
                    <a:pt x="6476" y="319405"/>
                  </a:lnTo>
                  <a:lnTo>
                    <a:pt x="89408" y="6223"/>
                  </a:lnTo>
                  <a:lnTo>
                    <a:pt x="109496" y="6223"/>
                  </a:lnTo>
                  <a:lnTo>
                    <a:pt x="88265" y="0"/>
                  </a:lnTo>
                  <a:close/>
                </a:path>
                <a:path w="591820" h="471170">
                  <a:moveTo>
                    <a:pt x="109496" y="6223"/>
                  </a:moveTo>
                  <a:lnTo>
                    <a:pt x="89408" y="6223"/>
                  </a:lnTo>
                  <a:lnTo>
                    <a:pt x="585089" y="151257"/>
                  </a:lnTo>
                  <a:lnTo>
                    <a:pt x="502539" y="464756"/>
                  </a:lnTo>
                  <a:lnTo>
                    <a:pt x="508054" y="464756"/>
                  </a:lnTo>
                  <a:lnTo>
                    <a:pt x="591312" y="148590"/>
                  </a:lnTo>
                  <a:lnTo>
                    <a:pt x="590676" y="147066"/>
                  </a:lnTo>
                  <a:lnTo>
                    <a:pt x="589152" y="146812"/>
                  </a:lnTo>
                  <a:lnTo>
                    <a:pt x="109496" y="622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94547" y="3578352"/>
              <a:ext cx="771525" cy="650875"/>
            </a:xfrm>
            <a:custGeom>
              <a:avLst/>
              <a:gdLst/>
              <a:ahLst/>
              <a:cxnLst/>
              <a:rect l="l" t="t" r="r" b="b"/>
              <a:pathLst>
                <a:path w="771525" h="650875">
                  <a:moveTo>
                    <a:pt x="771093" y="0"/>
                  </a:moveTo>
                  <a:lnTo>
                    <a:pt x="0" y="0"/>
                  </a:lnTo>
                  <a:lnTo>
                    <a:pt x="0" y="650697"/>
                  </a:lnTo>
                  <a:lnTo>
                    <a:pt x="771093" y="650697"/>
                  </a:lnTo>
                  <a:lnTo>
                    <a:pt x="77109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4547" y="3578352"/>
              <a:ext cx="771093" cy="650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93024" y="35750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1270"/>
                  </a:moveTo>
                  <a:lnTo>
                    <a:pt x="773430" y="1270"/>
                  </a:lnTo>
                  <a:lnTo>
                    <a:pt x="773430" y="0"/>
                  </a:ln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292" y="655320"/>
                  </a:lnTo>
                  <a:lnTo>
                    <a:pt x="292" y="656590"/>
                  </a:lnTo>
                  <a:lnTo>
                    <a:pt x="773887" y="656590"/>
                  </a:lnTo>
                  <a:lnTo>
                    <a:pt x="773887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588" y="651510"/>
                  </a:lnTo>
                  <a:lnTo>
                    <a:pt x="5588" y="6350"/>
                  </a:lnTo>
                  <a:lnTo>
                    <a:pt x="768604" y="6350"/>
                  </a:lnTo>
                  <a:lnTo>
                    <a:pt x="768604" y="651484"/>
                  </a:lnTo>
                  <a:lnTo>
                    <a:pt x="774192" y="651484"/>
                  </a:lnTo>
                  <a:lnTo>
                    <a:pt x="774192" y="6350"/>
                  </a:lnTo>
                  <a:lnTo>
                    <a:pt x="774192" y="5842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84820" y="3578352"/>
              <a:ext cx="111760" cy="650875"/>
            </a:xfrm>
            <a:custGeom>
              <a:avLst/>
              <a:gdLst/>
              <a:ahLst/>
              <a:cxnLst/>
              <a:rect l="l" t="t" r="r" b="b"/>
              <a:pathLst>
                <a:path w="111759" h="650875">
                  <a:moveTo>
                    <a:pt x="111251" y="0"/>
                  </a:moveTo>
                  <a:lnTo>
                    <a:pt x="0" y="4953"/>
                  </a:lnTo>
                  <a:lnTo>
                    <a:pt x="0" y="617512"/>
                  </a:lnTo>
                  <a:lnTo>
                    <a:pt x="111251" y="650697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81772" y="3575303"/>
              <a:ext cx="116205" cy="657225"/>
            </a:xfrm>
            <a:custGeom>
              <a:avLst/>
              <a:gdLst/>
              <a:ahLst/>
              <a:cxnLst/>
              <a:rect l="l" t="t" r="r" b="b"/>
              <a:pathLst>
                <a:path w="116204" h="657225">
                  <a:moveTo>
                    <a:pt x="114300" y="0"/>
                  </a:moveTo>
                  <a:lnTo>
                    <a:pt x="112902" y="0"/>
                  </a:lnTo>
                  <a:lnTo>
                    <a:pt x="2667" y="5080"/>
                  </a:lnTo>
                  <a:lnTo>
                    <a:pt x="1143" y="5080"/>
                  </a:lnTo>
                  <a:lnTo>
                    <a:pt x="0" y="6223"/>
                  </a:lnTo>
                  <a:lnTo>
                    <a:pt x="0" y="621779"/>
                  </a:lnTo>
                  <a:lnTo>
                    <a:pt x="507" y="622960"/>
                  </a:lnTo>
                  <a:lnTo>
                    <a:pt x="1777" y="623252"/>
                  </a:lnTo>
                  <a:lnTo>
                    <a:pt x="112268" y="656793"/>
                  </a:lnTo>
                  <a:lnTo>
                    <a:pt x="114680" y="656793"/>
                  </a:lnTo>
                  <a:lnTo>
                    <a:pt x="115824" y="655320"/>
                  </a:lnTo>
                  <a:lnTo>
                    <a:pt x="115824" y="650328"/>
                  </a:lnTo>
                  <a:lnTo>
                    <a:pt x="110235" y="650328"/>
                  </a:lnTo>
                  <a:lnTo>
                    <a:pt x="5587" y="618540"/>
                  </a:lnTo>
                  <a:lnTo>
                    <a:pt x="5587" y="10541"/>
                  </a:lnTo>
                  <a:lnTo>
                    <a:pt x="110235" y="5588"/>
                  </a:lnTo>
                  <a:lnTo>
                    <a:pt x="115824" y="5588"/>
                  </a:lnTo>
                  <a:lnTo>
                    <a:pt x="115824" y="1143"/>
                  </a:lnTo>
                  <a:lnTo>
                    <a:pt x="114300" y="0"/>
                  </a:lnTo>
                  <a:close/>
                </a:path>
                <a:path w="116204" h="657225">
                  <a:moveTo>
                    <a:pt x="115824" y="5588"/>
                  </a:moveTo>
                  <a:lnTo>
                    <a:pt x="110235" y="5588"/>
                  </a:lnTo>
                  <a:lnTo>
                    <a:pt x="110235" y="650328"/>
                  </a:lnTo>
                  <a:lnTo>
                    <a:pt x="115824" y="650328"/>
                  </a:lnTo>
                  <a:lnTo>
                    <a:pt x="115824" y="558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06968" y="3643884"/>
              <a:ext cx="200025" cy="58419"/>
            </a:xfrm>
            <a:custGeom>
              <a:avLst/>
              <a:gdLst/>
              <a:ahLst/>
              <a:cxnLst/>
              <a:rect l="l" t="t" r="r" b="b"/>
              <a:pathLst>
                <a:path w="200025" h="58420">
                  <a:moveTo>
                    <a:pt x="171196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71196" y="57911"/>
                  </a:lnTo>
                  <a:lnTo>
                    <a:pt x="182177" y="55602"/>
                  </a:lnTo>
                  <a:lnTo>
                    <a:pt x="191230" y="49339"/>
                  </a:lnTo>
                  <a:lnTo>
                    <a:pt x="197377" y="40124"/>
                  </a:lnTo>
                  <a:lnTo>
                    <a:pt x="199643" y="28955"/>
                  </a:lnTo>
                  <a:lnTo>
                    <a:pt x="197377" y="17627"/>
                  </a:lnTo>
                  <a:lnTo>
                    <a:pt x="191230" y="8429"/>
                  </a:lnTo>
                  <a:lnTo>
                    <a:pt x="182177" y="2256"/>
                  </a:lnTo>
                  <a:lnTo>
                    <a:pt x="1711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03920" y="3640835"/>
              <a:ext cx="205740" cy="62865"/>
            </a:xfrm>
            <a:custGeom>
              <a:avLst/>
              <a:gdLst/>
              <a:ahLst/>
              <a:cxnLst/>
              <a:rect l="l" t="t" r="r" b="b"/>
              <a:pathLst>
                <a:path w="205740" h="62864">
                  <a:moveTo>
                    <a:pt x="174498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74498" y="62483"/>
                  </a:lnTo>
                  <a:lnTo>
                    <a:pt x="186719" y="60015"/>
                  </a:lnTo>
                  <a:lnTo>
                    <a:pt x="191335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191310" y="5587"/>
                  </a:lnTo>
                  <a:lnTo>
                    <a:pt x="186719" y="2472"/>
                  </a:lnTo>
                  <a:lnTo>
                    <a:pt x="174498" y="0"/>
                  </a:lnTo>
                  <a:close/>
                </a:path>
                <a:path w="205740" h="62864">
                  <a:moveTo>
                    <a:pt x="191310" y="5587"/>
                  </a:moveTo>
                  <a:lnTo>
                    <a:pt x="174498" y="5587"/>
                  </a:lnTo>
                  <a:lnTo>
                    <a:pt x="184453" y="7633"/>
                  </a:lnTo>
                  <a:lnTo>
                    <a:pt x="192611" y="13192"/>
                  </a:lnTo>
                  <a:lnTo>
                    <a:pt x="198125" y="21393"/>
                  </a:lnTo>
                  <a:lnTo>
                    <a:pt x="200151" y="31368"/>
                  </a:lnTo>
                  <a:lnTo>
                    <a:pt x="198125" y="41304"/>
                  </a:lnTo>
                  <a:lnTo>
                    <a:pt x="192611" y="49418"/>
                  </a:lnTo>
                  <a:lnTo>
                    <a:pt x="184453" y="54889"/>
                  </a:lnTo>
                  <a:lnTo>
                    <a:pt x="174498" y="56895"/>
                  </a:lnTo>
                  <a:lnTo>
                    <a:pt x="191335" y="56895"/>
                  </a:lnTo>
                  <a:lnTo>
                    <a:pt x="196643" y="53308"/>
                  </a:lnTo>
                  <a:lnTo>
                    <a:pt x="203305" y="43410"/>
                  </a:lnTo>
                  <a:lnTo>
                    <a:pt x="205739" y="31368"/>
                  </a:lnTo>
                  <a:lnTo>
                    <a:pt x="203305" y="19180"/>
                  </a:lnTo>
                  <a:lnTo>
                    <a:pt x="196643" y="9207"/>
                  </a:lnTo>
                  <a:lnTo>
                    <a:pt x="191310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3376" y="4770120"/>
              <a:ext cx="86995" cy="158750"/>
            </a:xfrm>
            <a:custGeom>
              <a:avLst/>
              <a:gdLst/>
              <a:ahLst/>
              <a:cxnLst/>
              <a:rect l="l" t="t" r="r" b="b"/>
              <a:pathLst>
                <a:path w="86994" h="158750">
                  <a:moveTo>
                    <a:pt x="10655" y="120840"/>
                  </a:moveTo>
                  <a:lnTo>
                    <a:pt x="0" y="152171"/>
                  </a:lnTo>
                  <a:lnTo>
                    <a:pt x="4394" y="156514"/>
                  </a:lnTo>
                  <a:lnTo>
                    <a:pt x="9067" y="158470"/>
                  </a:lnTo>
                  <a:lnTo>
                    <a:pt x="13893" y="158470"/>
                  </a:lnTo>
                  <a:lnTo>
                    <a:pt x="39809" y="142869"/>
                  </a:lnTo>
                  <a:lnTo>
                    <a:pt x="51862" y="123964"/>
                  </a:lnTo>
                  <a:lnTo>
                    <a:pt x="14046" y="123964"/>
                  </a:lnTo>
                  <a:lnTo>
                    <a:pt x="10655" y="120840"/>
                  </a:lnTo>
                  <a:close/>
                </a:path>
                <a:path w="86994" h="158750">
                  <a:moveTo>
                    <a:pt x="83922" y="39052"/>
                  </a:moveTo>
                  <a:lnTo>
                    <a:pt x="53174" y="39052"/>
                  </a:lnTo>
                  <a:lnTo>
                    <a:pt x="57746" y="45760"/>
                  </a:lnTo>
                  <a:lnTo>
                    <a:pt x="56883" y="62101"/>
                  </a:lnTo>
                  <a:lnTo>
                    <a:pt x="44551" y="100990"/>
                  </a:lnTo>
                  <a:lnTo>
                    <a:pt x="19456" y="123964"/>
                  </a:lnTo>
                  <a:lnTo>
                    <a:pt x="51862" y="123964"/>
                  </a:lnTo>
                  <a:lnTo>
                    <a:pt x="63719" y="105366"/>
                  </a:lnTo>
                  <a:lnTo>
                    <a:pt x="80898" y="59907"/>
                  </a:lnTo>
                  <a:lnTo>
                    <a:pt x="83922" y="39052"/>
                  </a:lnTo>
                  <a:close/>
                </a:path>
                <a:path w="86994" h="158750">
                  <a:moveTo>
                    <a:pt x="71183" y="0"/>
                  </a:moveTo>
                  <a:lnTo>
                    <a:pt x="68808" y="0"/>
                  </a:lnTo>
                  <a:lnTo>
                    <a:pt x="55680" y="2587"/>
                  </a:lnTo>
                  <a:lnTo>
                    <a:pt x="44962" y="8280"/>
                  </a:lnTo>
                  <a:lnTo>
                    <a:pt x="37738" y="13973"/>
                  </a:lnTo>
                  <a:lnTo>
                    <a:pt x="35090" y="16560"/>
                  </a:lnTo>
                  <a:lnTo>
                    <a:pt x="20345" y="57048"/>
                  </a:lnTo>
                  <a:lnTo>
                    <a:pt x="32602" y="50177"/>
                  </a:lnTo>
                  <a:lnTo>
                    <a:pt x="51066" y="39420"/>
                  </a:lnTo>
                  <a:lnTo>
                    <a:pt x="52196" y="39052"/>
                  </a:lnTo>
                  <a:lnTo>
                    <a:pt x="83922" y="39052"/>
                  </a:lnTo>
                  <a:lnTo>
                    <a:pt x="86620" y="20440"/>
                  </a:lnTo>
                  <a:lnTo>
                    <a:pt x="76161" y="914"/>
                  </a:lnTo>
                  <a:lnTo>
                    <a:pt x="73660" y="279"/>
                  </a:lnTo>
                  <a:lnTo>
                    <a:pt x="711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6423" y="4770983"/>
              <a:ext cx="82643" cy="1492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1979" y="4770120"/>
              <a:ext cx="88900" cy="160020"/>
            </a:xfrm>
            <a:custGeom>
              <a:avLst/>
              <a:gdLst/>
              <a:ahLst/>
              <a:cxnLst/>
              <a:rect l="l" t="t" r="r" b="b"/>
              <a:pathLst>
                <a:path w="88900" h="160020">
                  <a:moveTo>
                    <a:pt x="11887" y="120611"/>
                  </a:moveTo>
                  <a:lnTo>
                    <a:pt x="11480" y="120611"/>
                  </a:lnTo>
                  <a:lnTo>
                    <a:pt x="11112" y="120637"/>
                  </a:lnTo>
                  <a:lnTo>
                    <a:pt x="10807" y="120942"/>
                  </a:lnTo>
                  <a:lnTo>
                    <a:pt x="0" y="152501"/>
                  </a:lnTo>
                  <a:lnTo>
                    <a:pt x="0" y="153200"/>
                  </a:lnTo>
                  <a:lnTo>
                    <a:pt x="266" y="153377"/>
                  </a:lnTo>
                  <a:lnTo>
                    <a:pt x="4699" y="157746"/>
                  </a:lnTo>
                  <a:lnTo>
                    <a:pt x="9613" y="160019"/>
                  </a:lnTo>
                  <a:lnTo>
                    <a:pt x="14833" y="160019"/>
                  </a:lnTo>
                  <a:lnTo>
                    <a:pt x="18326" y="159931"/>
                  </a:lnTo>
                  <a:lnTo>
                    <a:pt x="21831" y="159016"/>
                  </a:lnTo>
                  <a:lnTo>
                    <a:pt x="23711" y="158114"/>
                  </a:lnTo>
                  <a:lnTo>
                    <a:pt x="10287" y="158114"/>
                  </a:lnTo>
                  <a:lnTo>
                    <a:pt x="5956" y="156286"/>
                  </a:lnTo>
                  <a:lnTo>
                    <a:pt x="1993" y="152590"/>
                  </a:lnTo>
                  <a:lnTo>
                    <a:pt x="12128" y="123012"/>
                  </a:lnTo>
                  <a:lnTo>
                    <a:pt x="15709" y="123012"/>
                  </a:lnTo>
                  <a:lnTo>
                    <a:pt x="14681" y="122669"/>
                  </a:lnTo>
                  <a:lnTo>
                    <a:pt x="12306" y="120827"/>
                  </a:lnTo>
                  <a:lnTo>
                    <a:pt x="11887" y="120611"/>
                  </a:lnTo>
                  <a:close/>
                </a:path>
                <a:path w="88900" h="160020">
                  <a:moveTo>
                    <a:pt x="34634" y="148389"/>
                  </a:moveTo>
                  <a:lnTo>
                    <a:pt x="24130" y="155867"/>
                  </a:lnTo>
                  <a:lnTo>
                    <a:pt x="20942" y="157352"/>
                  </a:lnTo>
                  <a:lnTo>
                    <a:pt x="17868" y="158114"/>
                  </a:lnTo>
                  <a:lnTo>
                    <a:pt x="23711" y="158114"/>
                  </a:lnTo>
                  <a:lnTo>
                    <a:pt x="24930" y="157530"/>
                  </a:lnTo>
                  <a:lnTo>
                    <a:pt x="34634" y="148389"/>
                  </a:lnTo>
                  <a:close/>
                </a:path>
                <a:path w="88900" h="160020">
                  <a:moveTo>
                    <a:pt x="36076" y="147031"/>
                  </a:moveTo>
                  <a:lnTo>
                    <a:pt x="34634" y="148389"/>
                  </a:lnTo>
                  <a:lnTo>
                    <a:pt x="35306" y="147911"/>
                  </a:lnTo>
                  <a:lnTo>
                    <a:pt x="36076" y="147031"/>
                  </a:lnTo>
                  <a:close/>
                </a:path>
                <a:path w="88900" h="160020">
                  <a:moveTo>
                    <a:pt x="81879" y="1879"/>
                  </a:moveTo>
                  <a:lnTo>
                    <a:pt x="72542" y="1879"/>
                  </a:lnTo>
                  <a:lnTo>
                    <a:pt x="74904" y="2120"/>
                  </a:lnTo>
                  <a:lnTo>
                    <a:pt x="77266" y="2692"/>
                  </a:lnTo>
                  <a:lnTo>
                    <a:pt x="82702" y="4089"/>
                  </a:lnTo>
                  <a:lnTo>
                    <a:pt x="85890" y="9423"/>
                  </a:lnTo>
                  <a:lnTo>
                    <a:pt x="86906" y="18643"/>
                  </a:lnTo>
                  <a:lnTo>
                    <a:pt x="86646" y="33979"/>
                  </a:lnTo>
                  <a:lnTo>
                    <a:pt x="77379" y="73627"/>
                  </a:lnTo>
                  <a:lnTo>
                    <a:pt x="58221" y="117006"/>
                  </a:lnTo>
                  <a:lnTo>
                    <a:pt x="36076" y="147031"/>
                  </a:lnTo>
                  <a:lnTo>
                    <a:pt x="49056" y="134804"/>
                  </a:lnTo>
                  <a:lnTo>
                    <a:pt x="70443" y="96747"/>
                  </a:lnTo>
                  <a:lnTo>
                    <a:pt x="85044" y="54305"/>
                  </a:lnTo>
                  <a:lnTo>
                    <a:pt x="88788" y="18643"/>
                  </a:lnTo>
                  <a:lnTo>
                    <a:pt x="88661" y="16941"/>
                  </a:lnTo>
                  <a:lnTo>
                    <a:pt x="87795" y="8331"/>
                  </a:lnTo>
                  <a:lnTo>
                    <a:pt x="84086" y="2400"/>
                  </a:lnTo>
                  <a:lnTo>
                    <a:pt x="81879" y="1879"/>
                  </a:lnTo>
                  <a:close/>
                </a:path>
                <a:path w="88900" h="160020">
                  <a:moveTo>
                    <a:pt x="15709" y="123012"/>
                  </a:moveTo>
                  <a:lnTo>
                    <a:pt x="12128" y="123012"/>
                  </a:lnTo>
                  <a:lnTo>
                    <a:pt x="14579" y="124675"/>
                  </a:lnTo>
                  <a:lnTo>
                    <a:pt x="17500" y="125526"/>
                  </a:lnTo>
                  <a:lnTo>
                    <a:pt x="21336" y="125526"/>
                  </a:lnTo>
                  <a:lnTo>
                    <a:pt x="22263" y="125463"/>
                  </a:lnTo>
                  <a:lnTo>
                    <a:pt x="23152" y="125285"/>
                  </a:lnTo>
                  <a:lnTo>
                    <a:pt x="27588" y="123672"/>
                  </a:lnTo>
                  <a:lnTo>
                    <a:pt x="17691" y="123672"/>
                  </a:lnTo>
                  <a:lnTo>
                    <a:pt x="15709" y="123012"/>
                  </a:lnTo>
                  <a:close/>
                </a:path>
                <a:path w="88900" h="160020">
                  <a:moveTo>
                    <a:pt x="57624" y="40805"/>
                  </a:moveTo>
                  <a:lnTo>
                    <a:pt x="55486" y="40805"/>
                  </a:lnTo>
                  <a:lnTo>
                    <a:pt x="55981" y="41224"/>
                  </a:lnTo>
                  <a:lnTo>
                    <a:pt x="56222" y="41376"/>
                  </a:lnTo>
                  <a:lnTo>
                    <a:pt x="58356" y="50201"/>
                  </a:lnTo>
                  <a:lnTo>
                    <a:pt x="44894" y="101244"/>
                  </a:lnTo>
                  <a:lnTo>
                    <a:pt x="21437" y="123672"/>
                  </a:lnTo>
                  <a:lnTo>
                    <a:pt x="27588" y="123672"/>
                  </a:lnTo>
                  <a:lnTo>
                    <a:pt x="53364" y="85746"/>
                  </a:lnTo>
                  <a:lnTo>
                    <a:pt x="60249" y="50201"/>
                  </a:lnTo>
                  <a:lnTo>
                    <a:pt x="57624" y="40805"/>
                  </a:lnTo>
                  <a:close/>
                </a:path>
                <a:path w="88900" h="160020">
                  <a:moveTo>
                    <a:pt x="72593" y="0"/>
                  </a:moveTo>
                  <a:lnTo>
                    <a:pt x="70116" y="0"/>
                  </a:lnTo>
                  <a:lnTo>
                    <a:pt x="56855" y="2522"/>
                  </a:lnTo>
                  <a:lnTo>
                    <a:pt x="45993" y="8131"/>
                  </a:lnTo>
                  <a:lnTo>
                    <a:pt x="38530" y="13887"/>
                  </a:lnTo>
                  <a:lnTo>
                    <a:pt x="35369" y="16941"/>
                  </a:lnTo>
                  <a:lnTo>
                    <a:pt x="20294" y="58140"/>
                  </a:lnTo>
                  <a:lnTo>
                    <a:pt x="20815" y="58712"/>
                  </a:lnTo>
                  <a:lnTo>
                    <a:pt x="21551" y="58712"/>
                  </a:lnTo>
                  <a:lnTo>
                    <a:pt x="21704" y="58686"/>
                  </a:lnTo>
                  <a:lnTo>
                    <a:pt x="21831" y="58597"/>
                  </a:lnTo>
                  <a:lnTo>
                    <a:pt x="26798" y="55829"/>
                  </a:lnTo>
                  <a:lnTo>
                    <a:pt x="23152" y="55829"/>
                  </a:lnTo>
                  <a:lnTo>
                    <a:pt x="36969" y="18033"/>
                  </a:lnTo>
                  <a:lnTo>
                    <a:pt x="40331" y="14845"/>
                  </a:lnTo>
                  <a:lnTo>
                    <a:pt x="47651" y="9366"/>
                  </a:lnTo>
                  <a:lnTo>
                    <a:pt x="57956" y="4182"/>
                  </a:lnTo>
                  <a:lnTo>
                    <a:pt x="70269" y="1879"/>
                  </a:lnTo>
                  <a:lnTo>
                    <a:pt x="81879" y="1879"/>
                  </a:lnTo>
                  <a:lnTo>
                    <a:pt x="77787" y="914"/>
                  </a:lnTo>
                  <a:lnTo>
                    <a:pt x="75184" y="266"/>
                  </a:lnTo>
                  <a:lnTo>
                    <a:pt x="72593" y="0"/>
                  </a:lnTo>
                  <a:close/>
                </a:path>
                <a:path w="88900" h="160020">
                  <a:moveTo>
                    <a:pt x="55765" y="38950"/>
                  </a:moveTo>
                  <a:lnTo>
                    <a:pt x="53340" y="38950"/>
                  </a:lnTo>
                  <a:lnTo>
                    <a:pt x="52057" y="39281"/>
                  </a:lnTo>
                  <a:lnTo>
                    <a:pt x="50520" y="40195"/>
                  </a:lnTo>
                  <a:lnTo>
                    <a:pt x="41197" y="45606"/>
                  </a:lnTo>
                  <a:lnTo>
                    <a:pt x="33127" y="50201"/>
                  </a:lnTo>
                  <a:lnTo>
                    <a:pt x="23152" y="55829"/>
                  </a:lnTo>
                  <a:lnTo>
                    <a:pt x="26798" y="55829"/>
                  </a:lnTo>
                  <a:lnTo>
                    <a:pt x="36827" y="50182"/>
                  </a:lnTo>
                  <a:lnTo>
                    <a:pt x="52844" y="41008"/>
                  </a:lnTo>
                  <a:lnTo>
                    <a:pt x="53797" y="40805"/>
                  </a:lnTo>
                  <a:lnTo>
                    <a:pt x="57624" y="40805"/>
                  </a:lnTo>
                  <a:lnTo>
                    <a:pt x="57429" y="40106"/>
                  </a:lnTo>
                  <a:lnTo>
                    <a:pt x="56756" y="39496"/>
                  </a:lnTo>
                  <a:lnTo>
                    <a:pt x="55765" y="3895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0359" y="4928641"/>
              <a:ext cx="455930" cy="71755"/>
            </a:xfrm>
            <a:custGeom>
              <a:avLst/>
              <a:gdLst/>
              <a:ahLst/>
              <a:cxnLst/>
              <a:rect l="l" t="t" r="r" b="b"/>
              <a:pathLst>
                <a:path w="455930" h="71754">
                  <a:moveTo>
                    <a:pt x="184484" y="0"/>
                  </a:moveTo>
                  <a:lnTo>
                    <a:pt x="121338" y="915"/>
                  </a:lnTo>
                  <a:lnTo>
                    <a:pt x="68660" y="3822"/>
                  </a:lnTo>
                  <a:lnTo>
                    <a:pt x="14760" y="13887"/>
                  </a:lnTo>
                  <a:lnTo>
                    <a:pt x="0" y="27682"/>
                  </a:lnTo>
                  <a:lnTo>
                    <a:pt x="9358" y="41445"/>
                  </a:lnTo>
                  <a:lnTo>
                    <a:pt x="59458" y="61095"/>
                  </a:lnTo>
                  <a:lnTo>
                    <a:pt x="128626" y="70624"/>
                  </a:lnTo>
                  <a:lnTo>
                    <a:pt x="167339" y="71602"/>
                  </a:lnTo>
                  <a:lnTo>
                    <a:pt x="198453" y="71149"/>
                  </a:lnTo>
                  <a:lnTo>
                    <a:pt x="306036" y="66255"/>
                  </a:lnTo>
                  <a:lnTo>
                    <a:pt x="345929" y="63156"/>
                  </a:lnTo>
                  <a:lnTo>
                    <a:pt x="415728" y="54020"/>
                  </a:lnTo>
                  <a:lnTo>
                    <a:pt x="453977" y="37789"/>
                  </a:lnTo>
                  <a:lnTo>
                    <a:pt x="455475" y="30751"/>
                  </a:lnTo>
                  <a:lnTo>
                    <a:pt x="448322" y="23787"/>
                  </a:lnTo>
                  <a:lnTo>
                    <a:pt x="371375" y="6652"/>
                  </a:lnTo>
                  <a:lnTo>
                    <a:pt x="315035" y="3106"/>
                  </a:lnTo>
                  <a:lnTo>
                    <a:pt x="250739" y="814"/>
                  </a:lnTo>
                  <a:lnTo>
                    <a:pt x="184484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2257" y="4715281"/>
              <a:ext cx="288290" cy="266700"/>
            </a:xfrm>
            <a:custGeom>
              <a:avLst/>
              <a:gdLst/>
              <a:ahLst/>
              <a:cxnLst/>
              <a:rect l="l" t="t" r="r" b="b"/>
              <a:pathLst>
                <a:path w="288290" h="266700">
                  <a:moveTo>
                    <a:pt x="287938" y="0"/>
                  </a:moveTo>
                  <a:lnTo>
                    <a:pt x="10583" y="0"/>
                  </a:lnTo>
                  <a:lnTo>
                    <a:pt x="0" y="123025"/>
                  </a:lnTo>
                  <a:lnTo>
                    <a:pt x="7594" y="191392"/>
                  </a:lnTo>
                  <a:lnTo>
                    <a:pt x="43374" y="229721"/>
                  </a:lnTo>
                  <a:lnTo>
                    <a:pt x="117352" y="262636"/>
                  </a:lnTo>
                  <a:lnTo>
                    <a:pt x="154779" y="266674"/>
                  </a:lnTo>
                  <a:lnTo>
                    <a:pt x="165252" y="266332"/>
                  </a:lnTo>
                  <a:lnTo>
                    <a:pt x="250764" y="196495"/>
                  </a:lnTo>
                  <a:lnTo>
                    <a:pt x="277561" y="148402"/>
                  </a:lnTo>
                  <a:lnTo>
                    <a:pt x="287153" y="91017"/>
                  </a:lnTo>
                  <a:lnTo>
                    <a:pt x="2879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2395" y="4716779"/>
              <a:ext cx="277799" cy="263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1571" y="4715281"/>
              <a:ext cx="279400" cy="266700"/>
            </a:xfrm>
            <a:custGeom>
              <a:avLst/>
              <a:gdLst/>
              <a:ahLst/>
              <a:cxnLst/>
              <a:rect l="l" t="t" r="r" b="b"/>
              <a:pathLst>
                <a:path w="279400" h="266700">
                  <a:moveTo>
                    <a:pt x="278586" y="0"/>
                  </a:moveTo>
                  <a:lnTo>
                    <a:pt x="481" y="0"/>
                  </a:lnTo>
                  <a:lnTo>
                    <a:pt x="88" y="393"/>
                  </a:lnTo>
                  <a:lnTo>
                    <a:pt x="0" y="15590"/>
                  </a:lnTo>
                  <a:lnTo>
                    <a:pt x="432" y="38077"/>
                  </a:lnTo>
                  <a:lnTo>
                    <a:pt x="3179" y="76187"/>
                  </a:lnTo>
                  <a:lnTo>
                    <a:pt x="9702" y="120472"/>
                  </a:lnTo>
                  <a:lnTo>
                    <a:pt x="22894" y="169633"/>
                  </a:lnTo>
                  <a:lnTo>
                    <a:pt x="41020" y="209042"/>
                  </a:lnTo>
                  <a:lnTo>
                    <a:pt x="70665" y="244078"/>
                  </a:lnTo>
                  <a:lnTo>
                    <a:pt x="107453" y="262597"/>
                  </a:lnTo>
                  <a:lnTo>
                    <a:pt x="145211" y="266674"/>
                  </a:lnTo>
                  <a:lnTo>
                    <a:pt x="155736" y="266325"/>
                  </a:lnTo>
                  <a:lnTo>
                    <a:pt x="166718" y="265155"/>
                  </a:lnTo>
                  <a:lnTo>
                    <a:pt x="168764" y="264756"/>
                  </a:lnTo>
                  <a:lnTo>
                    <a:pt x="145185" y="264756"/>
                  </a:lnTo>
                  <a:lnTo>
                    <a:pt x="130620" y="264148"/>
                  </a:lnTo>
                  <a:lnTo>
                    <a:pt x="69167" y="240368"/>
                  </a:lnTo>
                  <a:lnTo>
                    <a:pt x="41437" y="205816"/>
                  </a:lnTo>
                  <a:lnTo>
                    <a:pt x="22849" y="163605"/>
                  </a:lnTo>
                  <a:lnTo>
                    <a:pt x="11594" y="120192"/>
                  </a:lnTo>
                  <a:lnTo>
                    <a:pt x="5322" y="78876"/>
                  </a:lnTo>
                  <a:lnTo>
                    <a:pt x="1735" y="15590"/>
                  </a:lnTo>
                  <a:lnTo>
                    <a:pt x="1878" y="1892"/>
                  </a:lnTo>
                  <a:lnTo>
                    <a:pt x="279014" y="1892"/>
                  </a:lnTo>
                  <a:lnTo>
                    <a:pt x="279081" y="393"/>
                  </a:lnTo>
                  <a:lnTo>
                    <a:pt x="278586" y="0"/>
                  </a:lnTo>
                  <a:close/>
                </a:path>
                <a:path w="279400" h="266700">
                  <a:moveTo>
                    <a:pt x="279014" y="1892"/>
                  </a:moveTo>
                  <a:lnTo>
                    <a:pt x="277189" y="1892"/>
                  </a:lnTo>
                  <a:lnTo>
                    <a:pt x="273330" y="58200"/>
                  </a:lnTo>
                  <a:lnTo>
                    <a:pt x="262893" y="108497"/>
                  </a:lnTo>
                  <a:lnTo>
                    <a:pt x="248559" y="151748"/>
                  </a:lnTo>
                  <a:lnTo>
                    <a:pt x="233006" y="186918"/>
                  </a:lnTo>
                  <a:lnTo>
                    <a:pt x="203310" y="237561"/>
                  </a:lnTo>
                  <a:lnTo>
                    <a:pt x="166248" y="263297"/>
                  </a:lnTo>
                  <a:lnTo>
                    <a:pt x="145185" y="264756"/>
                  </a:lnTo>
                  <a:lnTo>
                    <a:pt x="168764" y="264756"/>
                  </a:lnTo>
                  <a:lnTo>
                    <a:pt x="177872" y="262983"/>
                  </a:lnTo>
                  <a:lnTo>
                    <a:pt x="188911" y="259626"/>
                  </a:lnTo>
                  <a:lnTo>
                    <a:pt x="189089" y="259626"/>
                  </a:lnTo>
                  <a:lnTo>
                    <a:pt x="218119" y="217881"/>
                  </a:lnTo>
                  <a:lnTo>
                    <a:pt x="250347" y="152363"/>
                  </a:lnTo>
                  <a:lnTo>
                    <a:pt x="264814" y="108681"/>
                  </a:lnTo>
                  <a:lnTo>
                    <a:pt x="275293" y="57839"/>
                  </a:lnTo>
                  <a:lnTo>
                    <a:pt x="279014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2421" y="4672609"/>
              <a:ext cx="279400" cy="88900"/>
            </a:xfrm>
            <a:custGeom>
              <a:avLst/>
              <a:gdLst/>
              <a:ahLst/>
              <a:cxnLst/>
              <a:rect l="l" t="t" r="r" b="b"/>
              <a:pathLst>
                <a:path w="279400" h="88900">
                  <a:moveTo>
                    <a:pt x="139395" y="0"/>
                  </a:moveTo>
                  <a:lnTo>
                    <a:pt x="86228" y="3306"/>
                  </a:lnTo>
                  <a:lnTo>
                    <a:pt x="41186" y="12738"/>
                  </a:lnTo>
                  <a:lnTo>
                    <a:pt x="2697" y="35340"/>
                  </a:lnTo>
                  <a:lnTo>
                    <a:pt x="0" y="44119"/>
                  </a:lnTo>
                  <a:lnTo>
                    <a:pt x="2697" y="52941"/>
                  </a:lnTo>
                  <a:lnTo>
                    <a:pt x="41186" y="75641"/>
                  </a:lnTo>
                  <a:lnTo>
                    <a:pt x="86228" y="85039"/>
                  </a:lnTo>
                  <a:lnTo>
                    <a:pt x="139395" y="88341"/>
                  </a:lnTo>
                  <a:lnTo>
                    <a:pt x="166698" y="87499"/>
                  </a:lnTo>
                  <a:lnTo>
                    <a:pt x="178679" y="86359"/>
                  </a:lnTo>
                  <a:lnTo>
                    <a:pt x="139395" y="86359"/>
                  </a:lnTo>
                  <a:lnTo>
                    <a:pt x="85908" y="83031"/>
                  </a:lnTo>
                  <a:lnTo>
                    <a:pt x="42197" y="73964"/>
                  </a:lnTo>
                  <a:lnTo>
                    <a:pt x="12709" y="60535"/>
                  </a:lnTo>
                  <a:lnTo>
                    <a:pt x="1892" y="44119"/>
                  </a:lnTo>
                  <a:lnTo>
                    <a:pt x="12709" y="27711"/>
                  </a:lnTo>
                  <a:lnTo>
                    <a:pt x="42197" y="14285"/>
                  </a:lnTo>
                  <a:lnTo>
                    <a:pt x="85908" y="5220"/>
                  </a:lnTo>
                  <a:lnTo>
                    <a:pt x="139395" y="1892"/>
                  </a:lnTo>
                  <a:lnTo>
                    <a:pt x="177719" y="1892"/>
                  </a:lnTo>
                  <a:lnTo>
                    <a:pt x="166698" y="841"/>
                  </a:lnTo>
                  <a:lnTo>
                    <a:pt x="139395" y="0"/>
                  </a:lnTo>
                  <a:close/>
                </a:path>
                <a:path w="279400" h="88900">
                  <a:moveTo>
                    <a:pt x="177719" y="1892"/>
                  </a:moveTo>
                  <a:lnTo>
                    <a:pt x="139395" y="1892"/>
                  </a:lnTo>
                  <a:lnTo>
                    <a:pt x="192874" y="5220"/>
                  </a:lnTo>
                  <a:lnTo>
                    <a:pt x="236604" y="14285"/>
                  </a:lnTo>
                  <a:lnTo>
                    <a:pt x="266118" y="27711"/>
                  </a:lnTo>
                  <a:lnTo>
                    <a:pt x="276948" y="44119"/>
                  </a:lnTo>
                  <a:lnTo>
                    <a:pt x="266118" y="60535"/>
                  </a:lnTo>
                  <a:lnTo>
                    <a:pt x="236604" y="73964"/>
                  </a:lnTo>
                  <a:lnTo>
                    <a:pt x="192874" y="83031"/>
                  </a:lnTo>
                  <a:lnTo>
                    <a:pt x="139395" y="86359"/>
                  </a:lnTo>
                  <a:lnTo>
                    <a:pt x="178679" y="86359"/>
                  </a:lnTo>
                  <a:lnTo>
                    <a:pt x="237566" y="75641"/>
                  </a:lnTo>
                  <a:lnTo>
                    <a:pt x="276129" y="52941"/>
                  </a:lnTo>
                  <a:lnTo>
                    <a:pt x="278841" y="44119"/>
                  </a:lnTo>
                  <a:lnTo>
                    <a:pt x="276129" y="35340"/>
                  </a:lnTo>
                  <a:lnTo>
                    <a:pt x="237566" y="12738"/>
                  </a:lnTo>
                  <a:lnTo>
                    <a:pt x="192562" y="3306"/>
                  </a:lnTo>
                  <a:lnTo>
                    <a:pt x="177719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6112" y="4710709"/>
              <a:ext cx="250190" cy="48895"/>
            </a:xfrm>
            <a:custGeom>
              <a:avLst/>
              <a:gdLst/>
              <a:ahLst/>
              <a:cxnLst/>
              <a:rect l="l" t="t" r="r" b="b"/>
              <a:pathLst>
                <a:path w="250190" h="48895">
                  <a:moveTo>
                    <a:pt x="124980" y="0"/>
                  </a:moveTo>
                  <a:lnTo>
                    <a:pt x="85392" y="1789"/>
                  </a:lnTo>
                  <a:lnTo>
                    <a:pt x="50288" y="6804"/>
                  </a:lnTo>
                  <a:lnTo>
                    <a:pt x="21285" y="14508"/>
                  </a:lnTo>
                  <a:lnTo>
                    <a:pt x="0" y="24371"/>
                  </a:lnTo>
                  <a:lnTo>
                    <a:pt x="21285" y="34276"/>
                  </a:lnTo>
                  <a:lnTo>
                    <a:pt x="50288" y="41976"/>
                  </a:lnTo>
                  <a:lnTo>
                    <a:pt x="85392" y="46966"/>
                  </a:lnTo>
                  <a:lnTo>
                    <a:pt x="124980" y="48742"/>
                  </a:lnTo>
                  <a:lnTo>
                    <a:pt x="164582" y="46966"/>
                  </a:lnTo>
                  <a:lnTo>
                    <a:pt x="199697" y="41976"/>
                  </a:lnTo>
                  <a:lnTo>
                    <a:pt x="228693" y="34276"/>
                  </a:lnTo>
                  <a:lnTo>
                    <a:pt x="249935" y="24371"/>
                  </a:lnTo>
                  <a:lnTo>
                    <a:pt x="228693" y="14508"/>
                  </a:lnTo>
                  <a:lnTo>
                    <a:pt x="199697" y="6804"/>
                  </a:lnTo>
                  <a:lnTo>
                    <a:pt x="164582" y="1789"/>
                  </a:lnTo>
                  <a:lnTo>
                    <a:pt x="12498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6238" y="4709185"/>
              <a:ext cx="251460" cy="52069"/>
            </a:xfrm>
            <a:custGeom>
              <a:avLst/>
              <a:gdLst/>
              <a:ahLst/>
              <a:cxnLst/>
              <a:rect l="l" t="t" r="r" b="b"/>
              <a:pathLst>
                <a:path w="251459" h="52070">
                  <a:moveTo>
                    <a:pt x="125577" y="0"/>
                  </a:moveTo>
                  <a:lnTo>
                    <a:pt x="86654" y="1744"/>
                  </a:lnTo>
                  <a:lnTo>
                    <a:pt x="22253" y="14621"/>
                  </a:lnTo>
                  <a:lnTo>
                    <a:pt x="0" y="25209"/>
                  </a:lnTo>
                  <a:lnTo>
                    <a:pt x="0" y="26428"/>
                  </a:lnTo>
                  <a:lnTo>
                    <a:pt x="51625" y="45015"/>
                  </a:lnTo>
                  <a:lnTo>
                    <a:pt x="125577" y="51765"/>
                  </a:lnTo>
                  <a:lnTo>
                    <a:pt x="164528" y="50018"/>
                  </a:lnTo>
                  <a:lnTo>
                    <a:pt x="165817" y="49834"/>
                  </a:lnTo>
                  <a:lnTo>
                    <a:pt x="125577" y="49834"/>
                  </a:lnTo>
                  <a:lnTo>
                    <a:pt x="87865" y="48136"/>
                  </a:lnTo>
                  <a:lnTo>
                    <a:pt x="53481" y="43305"/>
                  </a:lnTo>
                  <a:lnTo>
                    <a:pt x="24395" y="35738"/>
                  </a:lnTo>
                  <a:lnTo>
                    <a:pt x="2578" y="25831"/>
                  </a:lnTo>
                  <a:lnTo>
                    <a:pt x="24395" y="15941"/>
                  </a:lnTo>
                  <a:lnTo>
                    <a:pt x="53481" y="8408"/>
                  </a:lnTo>
                  <a:lnTo>
                    <a:pt x="87865" y="3612"/>
                  </a:lnTo>
                  <a:lnTo>
                    <a:pt x="125577" y="1930"/>
                  </a:lnTo>
                  <a:lnTo>
                    <a:pt x="165829" y="1930"/>
                  </a:lnTo>
                  <a:lnTo>
                    <a:pt x="164528" y="1744"/>
                  </a:lnTo>
                  <a:lnTo>
                    <a:pt x="125577" y="0"/>
                  </a:lnTo>
                  <a:close/>
                </a:path>
                <a:path w="251459" h="52070">
                  <a:moveTo>
                    <a:pt x="165829" y="1930"/>
                  </a:moveTo>
                  <a:lnTo>
                    <a:pt x="125577" y="1930"/>
                  </a:lnTo>
                  <a:lnTo>
                    <a:pt x="163306" y="3612"/>
                  </a:lnTo>
                  <a:lnTo>
                    <a:pt x="197685" y="8408"/>
                  </a:lnTo>
                  <a:lnTo>
                    <a:pt x="226772" y="15941"/>
                  </a:lnTo>
                  <a:lnTo>
                    <a:pt x="248627" y="25831"/>
                  </a:lnTo>
                  <a:lnTo>
                    <a:pt x="226772" y="35738"/>
                  </a:lnTo>
                  <a:lnTo>
                    <a:pt x="197685" y="43305"/>
                  </a:lnTo>
                  <a:lnTo>
                    <a:pt x="163306" y="48136"/>
                  </a:lnTo>
                  <a:lnTo>
                    <a:pt x="125577" y="49834"/>
                  </a:lnTo>
                  <a:lnTo>
                    <a:pt x="165817" y="49834"/>
                  </a:lnTo>
                  <a:lnTo>
                    <a:pt x="228913" y="37106"/>
                  </a:lnTo>
                  <a:lnTo>
                    <a:pt x="251333" y="26149"/>
                  </a:lnTo>
                  <a:lnTo>
                    <a:pt x="251333" y="25526"/>
                  </a:lnTo>
                  <a:lnTo>
                    <a:pt x="251117" y="25209"/>
                  </a:lnTo>
                  <a:lnTo>
                    <a:pt x="250812" y="25031"/>
                  </a:lnTo>
                  <a:lnTo>
                    <a:pt x="228913" y="14621"/>
                  </a:lnTo>
                  <a:lnTo>
                    <a:pt x="199563" y="6738"/>
                  </a:lnTo>
                  <a:lnTo>
                    <a:pt x="165829" y="193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32687" y="4543069"/>
              <a:ext cx="158470" cy="146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4879" y="204215"/>
              <a:ext cx="8675370" cy="3872865"/>
            </a:xfrm>
            <a:custGeom>
              <a:avLst/>
              <a:gdLst/>
              <a:ahLst/>
              <a:cxnLst/>
              <a:rect l="l" t="t" r="r" b="b"/>
              <a:pathLst>
                <a:path w="8675370" h="3872865">
                  <a:moveTo>
                    <a:pt x="29908" y="793242"/>
                  </a:moveTo>
                  <a:lnTo>
                    <a:pt x="25603" y="785876"/>
                  </a:lnTo>
                  <a:lnTo>
                    <a:pt x="11188" y="782066"/>
                  </a:lnTo>
                  <a:lnTo>
                    <a:pt x="3810" y="786384"/>
                  </a:lnTo>
                  <a:lnTo>
                    <a:pt x="0" y="800735"/>
                  </a:lnTo>
                  <a:lnTo>
                    <a:pt x="4292" y="808101"/>
                  </a:lnTo>
                  <a:lnTo>
                    <a:pt x="18707" y="811911"/>
                  </a:lnTo>
                  <a:lnTo>
                    <a:pt x="26098" y="807720"/>
                  </a:lnTo>
                  <a:lnTo>
                    <a:pt x="29908" y="793242"/>
                  </a:lnTo>
                  <a:close/>
                </a:path>
                <a:path w="8675370" h="3872865">
                  <a:moveTo>
                    <a:pt x="158864" y="95389"/>
                  </a:moveTo>
                  <a:lnTo>
                    <a:pt x="156362" y="88125"/>
                  </a:lnTo>
                  <a:lnTo>
                    <a:pt x="151333" y="82359"/>
                  </a:lnTo>
                  <a:lnTo>
                    <a:pt x="144246" y="78867"/>
                  </a:lnTo>
                  <a:lnTo>
                    <a:pt x="136347" y="78422"/>
                  </a:lnTo>
                  <a:lnTo>
                    <a:pt x="129133" y="80949"/>
                  </a:lnTo>
                  <a:lnTo>
                    <a:pt x="123393" y="86029"/>
                  </a:lnTo>
                  <a:lnTo>
                    <a:pt x="119900" y="93218"/>
                  </a:lnTo>
                  <a:lnTo>
                    <a:pt x="119418" y="101142"/>
                  </a:lnTo>
                  <a:lnTo>
                    <a:pt x="121920" y="108369"/>
                  </a:lnTo>
                  <a:lnTo>
                    <a:pt x="126949" y="114122"/>
                  </a:lnTo>
                  <a:lnTo>
                    <a:pt x="134048" y="117602"/>
                  </a:lnTo>
                  <a:lnTo>
                    <a:pt x="141935" y="118059"/>
                  </a:lnTo>
                  <a:lnTo>
                    <a:pt x="149148" y="115544"/>
                  </a:lnTo>
                  <a:lnTo>
                    <a:pt x="154889" y="110502"/>
                  </a:lnTo>
                  <a:lnTo>
                    <a:pt x="158394" y="103378"/>
                  </a:lnTo>
                  <a:lnTo>
                    <a:pt x="158864" y="95389"/>
                  </a:lnTo>
                  <a:close/>
                </a:path>
                <a:path w="8675370" h="3872865">
                  <a:moveTo>
                    <a:pt x="158877" y="1674876"/>
                  </a:moveTo>
                  <a:lnTo>
                    <a:pt x="157314" y="1667179"/>
                  </a:lnTo>
                  <a:lnTo>
                    <a:pt x="153073" y="1660880"/>
                  </a:lnTo>
                  <a:lnTo>
                    <a:pt x="146773" y="1656626"/>
                  </a:lnTo>
                  <a:lnTo>
                    <a:pt x="139065" y="1655064"/>
                  </a:lnTo>
                  <a:lnTo>
                    <a:pt x="131343" y="1656626"/>
                  </a:lnTo>
                  <a:lnTo>
                    <a:pt x="125044" y="1660880"/>
                  </a:lnTo>
                  <a:lnTo>
                    <a:pt x="120802" y="1667179"/>
                  </a:lnTo>
                  <a:lnTo>
                    <a:pt x="119253" y="1674876"/>
                  </a:lnTo>
                  <a:lnTo>
                    <a:pt x="120802" y="1682584"/>
                  </a:lnTo>
                  <a:lnTo>
                    <a:pt x="125044" y="1688884"/>
                  </a:lnTo>
                  <a:lnTo>
                    <a:pt x="131343" y="1693138"/>
                  </a:lnTo>
                  <a:lnTo>
                    <a:pt x="139065" y="1694688"/>
                  </a:lnTo>
                  <a:lnTo>
                    <a:pt x="146773" y="1693138"/>
                  </a:lnTo>
                  <a:lnTo>
                    <a:pt x="153073" y="1688884"/>
                  </a:lnTo>
                  <a:lnTo>
                    <a:pt x="157314" y="1682584"/>
                  </a:lnTo>
                  <a:lnTo>
                    <a:pt x="158877" y="1674876"/>
                  </a:lnTo>
                  <a:close/>
                </a:path>
                <a:path w="8675370" h="3872865">
                  <a:moveTo>
                    <a:pt x="222885" y="1313434"/>
                  </a:moveTo>
                  <a:lnTo>
                    <a:pt x="216738" y="1307592"/>
                  </a:lnTo>
                  <a:lnTo>
                    <a:pt x="201599" y="1307592"/>
                  </a:lnTo>
                  <a:lnTo>
                    <a:pt x="195453" y="1313434"/>
                  </a:lnTo>
                  <a:lnTo>
                    <a:pt x="195453" y="1327658"/>
                  </a:lnTo>
                  <a:lnTo>
                    <a:pt x="201599" y="1333500"/>
                  </a:lnTo>
                  <a:lnTo>
                    <a:pt x="216738" y="1333500"/>
                  </a:lnTo>
                  <a:lnTo>
                    <a:pt x="222885" y="1327658"/>
                  </a:lnTo>
                  <a:lnTo>
                    <a:pt x="222885" y="1313434"/>
                  </a:lnTo>
                  <a:close/>
                </a:path>
                <a:path w="8675370" h="3872865">
                  <a:moveTo>
                    <a:pt x="356539" y="905090"/>
                  </a:moveTo>
                  <a:lnTo>
                    <a:pt x="354037" y="897864"/>
                  </a:lnTo>
                  <a:lnTo>
                    <a:pt x="349008" y="892111"/>
                  </a:lnTo>
                  <a:lnTo>
                    <a:pt x="341922" y="888619"/>
                  </a:lnTo>
                  <a:lnTo>
                    <a:pt x="334022" y="888174"/>
                  </a:lnTo>
                  <a:lnTo>
                    <a:pt x="326809" y="890689"/>
                  </a:lnTo>
                  <a:lnTo>
                    <a:pt x="321068" y="895731"/>
                  </a:lnTo>
                  <a:lnTo>
                    <a:pt x="317576" y="902843"/>
                  </a:lnTo>
                  <a:lnTo>
                    <a:pt x="317093" y="910767"/>
                  </a:lnTo>
                  <a:lnTo>
                    <a:pt x="319595" y="917994"/>
                  </a:lnTo>
                  <a:lnTo>
                    <a:pt x="324624" y="923747"/>
                  </a:lnTo>
                  <a:lnTo>
                    <a:pt x="331724" y="927227"/>
                  </a:lnTo>
                  <a:lnTo>
                    <a:pt x="339610" y="927684"/>
                  </a:lnTo>
                  <a:lnTo>
                    <a:pt x="346824" y="925169"/>
                  </a:lnTo>
                  <a:lnTo>
                    <a:pt x="352564" y="920127"/>
                  </a:lnTo>
                  <a:lnTo>
                    <a:pt x="356069" y="913003"/>
                  </a:lnTo>
                  <a:lnTo>
                    <a:pt x="356539" y="905090"/>
                  </a:lnTo>
                  <a:close/>
                </a:path>
                <a:path w="8675370" h="3872865">
                  <a:moveTo>
                    <a:pt x="392557" y="240030"/>
                  </a:moveTo>
                  <a:lnTo>
                    <a:pt x="388264" y="232664"/>
                  </a:lnTo>
                  <a:lnTo>
                    <a:pt x="373849" y="228854"/>
                  </a:lnTo>
                  <a:lnTo>
                    <a:pt x="366458" y="233045"/>
                  </a:lnTo>
                  <a:lnTo>
                    <a:pt x="362648" y="247523"/>
                  </a:lnTo>
                  <a:lnTo>
                    <a:pt x="366941" y="254889"/>
                  </a:lnTo>
                  <a:lnTo>
                    <a:pt x="381355" y="258699"/>
                  </a:lnTo>
                  <a:lnTo>
                    <a:pt x="388747" y="254381"/>
                  </a:lnTo>
                  <a:lnTo>
                    <a:pt x="392557" y="240030"/>
                  </a:lnTo>
                  <a:close/>
                </a:path>
                <a:path w="8675370" h="3872865">
                  <a:moveTo>
                    <a:pt x="445389" y="615442"/>
                  </a:moveTo>
                  <a:lnTo>
                    <a:pt x="439585" y="609600"/>
                  </a:lnTo>
                  <a:lnTo>
                    <a:pt x="425284" y="609600"/>
                  </a:lnTo>
                  <a:lnTo>
                    <a:pt x="419481" y="615442"/>
                  </a:lnTo>
                  <a:lnTo>
                    <a:pt x="419481" y="629666"/>
                  </a:lnTo>
                  <a:lnTo>
                    <a:pt x="425284" y="635508"/>
                  </a:lnTo>
                  <a:lnTo>
                    <a:pt x="439585" y="635508"/>
                  </a:lnTo>
                  <a:lnTo>
                    <a:pt x="445389" y="629666"/>
                  </a:lnTo>
                  <a:lnTo>
                    <a:pt x="445389" y="615442"/>
                  </a:lnTo>
                  <a:close/>
                </a:path>
                <a:path w="8675370" h="3872865">
                  <a:moveTo>
                    <a:pt x="661797" y="371602"/>
                  </a:moveTo>
                  <a:lnTo>
                    <a:pt x="655650" y="365760"/>
                  </a:lnTo>
                  <a:lnTo>
                    <a:pt x="640499" y="365760"/>
                  </a:lnTo>
                  <a:lnTo>
                    <a:pt x="634365" y="371602"/>
                  </a:lnTo>
                  <a:lnTo>
                    <a:pt x="634365" y="385826"/>
                  </a:lnTo>
                  <a:lnTo>
                    <a:pt x="640499" y="391668"/>
                  </a:lnTo>
                  <a:lnTo>
                    <a:pt x="655650" y="391668"/>
                  </a:lnTo>
                  <a:lnTo>
                    <a:pt x="661797" y="385826"/>
                  </a:lnTo>
                  <a:lnTo>
                    <a:pt x="661797" y="371602"/>
                  </a:lnTo>
                  <a:close/>
                </a:path>
                <a:path w="8675370" h="3872865">
                  <a:moveTo>
                    <a:pt x="826389" y="19812"/>
                  </a:moveTo>
                  <a:lnTo>
                    <a:pt x="824826" y="12115"/>
                  </a:lnTo>
                  <a:lnTo>
                    <a:pt x="820585" y="5816"/>
                  </a:lnTo>
                  <a:lnTo>
                    <a:pt x="814285" y="1562"/>
                  </a:lnTo>
                  <a:lnTo>
                    <a:pt x="806577" y="0"/>
                  </a:lnTo>
                  <a:lnTo>
                    <a:pt x="798855" y="1562"/>
                  </a:lnTo>
                  <a:lnTo>
                    <a:pt x="792556" y="5816"/>
                  </a:lnTo>
                  <a:lnTo>
                    <a:pt x="788314" y="12115"/>
                  </a:lnTo>
                  <a:lnTo>
                    <a:pt x="786765" y="19812"/>
                  </a:lnTo>
                  <a:lnTo>
                    <a:pt x="788314" y="27520"/>
                  </a:lnTo>
                  <a:lnTo>
                    <a:pt x="792556" y="33820"/>
                  </a:lnTo>
                  <a:lnTo>
                    <a:pt x="798855" y="38074"/>
                  </a:lnTo>
                  <a:lnTo>
                    <a:pt x="806577" y="39624"/>
                  </a:lnTo>
                  <a:lnTo>
                    <a:pt x="814285" y="38074"/>
                  </a:lnTo>
                  <a:lnTo>
                    <a:pt x="820585" y="33820"/>
                  </a:lnTo>
                  <a:lnTo>
                    <a:pt x="824826" y="27520"/>
                  </a:lnTo>
                  <a:lnTo>
                    <a:pt x="826389" y="19812"/>
                  </a:lnTo>
                  <a:close/>
                </a:path>
                <a:path w="8675370" h="3872865">
                  <a:moveTo>
                    <a:pt x="7955661" y="3471672"/>
                  </a:moveTo>
                  <a:lnTo>
                    <a:pt x="7954099" y="3463975"/>
                  </a:lnTo>
                  <a:lnTo>
                    <a:pt x="7949844" y="3457676"/>
                  </a:lnTo>
                  <a:lnTo>
                    <a:pt x="7943545" y="3453422"/>
                  </a:lnTo>
                  <a:lnTo>
                    <a:pt x="7935849" y="3451860"/>
                  </a:lnTo>
                  <a:lnTo>
                    <a:pt x="7928140" y="3453422"/>
                  </a:lnTo>
                  <a:lnTo>
                    <a:pt x="7921841" y="3457676"/>
                  </a:lnTo>
                  <a:lnTo>
                    <a:pt x="7917586" y="3463975"/>
                  </a:lnTo>
                  <a:lnTo>
                    <a:pt x="7916037" y="3471672"/>
                  </a:lnTo>
                  <a:lnTo>
                    <a:pt x="7917586" y="3479381"/>
                  </a:lnTo>
                  <a:lnTo>
                    <a:pt x="7921841" y="3485680"/>
                  </a:lnTo>
                  <a:lnTo>
                    <a:pt x="7928140" y="3489934"/>
                  </a:lnTo>
                  <a:lnTo>
                    <a:pt x="7935849" y="3491484"/>
                  </a:lnTo>
                  <a:lnTo>
                    <a:pt x="7943545" y="3489934"/>
                  </a:lnTo>
                  <a:lnTo>
                    <a:pt x="7949844" y="3485680"/>
                  </a:lnTo>
                  <a:lnTo>
                    <a:pt x="7954099" y="3479381"/>
                  </a:lnTo>
                  <a:lnTo>
                    <a:pt x="7955661" y="3471672"/>
                  </a:lnTo>
                  <a:close/>
                </a:path>
                <a:path w="8675370" h="3872865">
                  <a:moveTo>
                    <a:pt x="8047545" y="2596477"/>
                  </a:moveTo>
                  <a:lnTo>
                    <a:pt x="8045031" y="2589250"/>
                  </a:lnTo>
                  <a:lnTo>
                    <a:pt x="8039989" y="2583497"/>
                  </a:lnTo>
                  <a:lnTo>
                    <a:pt x="8032877" y="2580005"/>
                  </a:lnTo>
                  <a:lnTo>
                    <a:pt x="8025028" y="2579560"/>
                  </a:lnTo>
                  <a:lnTo>
                    <a:pt x="8017840" y="2582075"/>
                  </a:lnTo>
                  <a:lnTo>
                    <a:pt x="8012100" y="2587117"/>
                  </a:lnTo>
                  <a:lnTo>
                    <a:pt x="8008620" y="2594229"/>
                  </a:lnTo>
                  <a:lnTo>
                    <a:pt x="8008137" y="2602166"/>
                  </a:lnTo>
                  <a:lnTo>
                    <a:pt x="8010614" y="2609443"/>
                  </a:lnTo>
                  <a:lnTo>
                    <a:pt x="8015618" y="2615234"/>
                  </a:lnTo>
                  <a:lnTo>
                    <a:pt x="8022717" y="2618740"/>
                  </a:lnTo>
                  <a:lnTo>
                    <a:pt x="8030629" y="2619184"/>
                  </a:lnTo>
                  <a:lnTo>
                    <a:pt x="8037855" y="2616619"/>
                  </a:lnTo>
                  <a:lnTo>
                    <a:pt x="8043608" y="2611526"/>
                  </a:lnTo>
                  <a:lnTo>
                    <a:pt x="8047101" y="2604389"/>
                  </a:lnTo>
                  <a:lnTo>
                    <a:pt x="8047545" y="2596477"/>
                  </a:lnTo>
                  <a:close/>
                </a:path>
                <a:path w="8675370" h="3872865">
                  <a:moveTo>
                    <a:pt x="8148764" y="3850043"/>
                  </a:moveTo>
                  <a:lnTo>
                    <a:pt x="8146250" y="3842816"/>
                  </a:lnTo>
                  <a:lnTo>
                    <a:pt x="8141208" y="3837051"/>
                  </a:lnTo>
                  <a:lnTo>
                    <a:pt x="8134096" y="3833545"/>
                  </a:lnTo>
                  <a:lnTo>
                    <a:pt x="8126184" y="3833101"/>
                  </a:lnTo>
                  <a:lnTo>
                    <a:pt x="8118996" y="3835628"/>
                  </a:lnTo>
                  <a:lnTo>
                    <a:pt x="8113242" y="3840696"/>
                  </a:lnTo>
                  <a:lnTo>
                    <a:pt x="8109712" y="3847820"/>
                  </a:lnTo>
                  <a:lnTo>
                    <a:pt x="8109255" y="3855758"/>
                  </a:lnTo>
                  <a:lnTo>
                    <a:pt x="8111769" y="3862997"/>
                  </a:lnTo>
                  <a:lnTo>
                    <a:pt x="8116811" y="3868763"/>
                  </a:lnTo>
                  <a:lnTo>
                    <a:pt x="8123936" y="3872242"/>
                  </a:lnTo>
                  <a:lnTo>
                    <a:pt x="8131772" y="3872712"/>
                  </a:lnTo>
                  <a:lnTo>
                    <a:pt x="8138985" y="3870172"/>
                  </a:lnTo>
                  <a:lnTo>
                    <a:pt x="8144751" y="3865105"/>
                  </a:lnTo>
                  <a:lnTo>
                    <a:pt x="8148320" y="3857968"/>
                  </a:lnTo>
                  <a:lnTo>
                    <a:pt x="8148764" y="3850043"/>
                  </a:lnTo>
                  <a:close/>
                </a:path>
                <a:path w="8675370" h="3872865">
                  <a:moveTo>
                    <a:pt x="8179689" y="2451862"/>
                  </a:moveTo>
                  <a:lnTo>
                    <a:pt x="8173847" y="2446020"/>
                  </a:lnTo>
                  <a:lnTo>
                    <a:pt x="8159623" y="2446020"/>
                  </a:lnTo>
                  <a:lnTo>
                    <a:pt x="8153781" y="2451862"/>
                  </a:lnTo>
                  <a:lnTo>
                    <a:pt x="8153781" y="2466086"/>
                  </a:lnTo>
                  <a:lnTo>
                    <a:pt x="8159623" y="2471928"/>
                  </a:lnTo>
                  <a:lnTo>
                    <a:pt x="8173847" y="2471928"/>
                  </a:lnTo>
                  <a:lnTo>
                    <a:pt x="8179689" y="2466086"/>
                  </a:lnTo>
                  <a:lnTo>
                    <a:pt x="8179689" y="2451862"/>
                  </a:lnTo>
                  <a:close/>
                </a:path>
                <a:path w="8675370" h="3872865">
                  <a:moveTo>
                    <a:pt x="8229981" y="3154426"/>
                  </a:moveTo>
                  <a:lnTo>
                    <a:pt x="8223885" y="3148584"/>
                  </a:lnTo>
                  <a:lnTo>
                    <a:pt x="8208645" y="3148584"/>
                  </a:lnTo>
                  <a:lnTo>
                    <a:pt x="8202549" y="3154426"/>
                  </a:lnTo>
                  <a:lnTo>
                    <a:pt x="8202549" y="3168650"/>
                  </a:lnTo>
                  <a:lnTo>
                    <a:pt x="8208645" y="3174492"/>
                  </a:lnTo>
                  <a:lnTo>
                    <a:pt x="8223885" y="3174492"/>
                  </a:lnTo>
                  <a:lnTo>
                    <a:pt x="8229981" y="3168650"/>
                  </a:lnTo>
                  <a:lnTo>
                    <a:pt x="8229981" y="3154426"/>
                  </a:lnTo>
                  <a:close/>
                </a:path>
                <a:path w="8675370" h="3872865">
                  <a:moveTo>
                    <a:pt x="8243697" y="2862072"/>
                  </a:moveTo>
                  <a:lnTo>
                    <a:pt x="8237601" y="2855976"/>
                  </a:lnTo>
                  <a:lnTo>
                    <a:pt x="8222361" y="2855976"/>
                  </a:lnTo>
                  <a:lnTo>
                    <a:pt x="8216265" y="2862072"/>
                  </a:lnTo>
                  <a:lnTo>
                    <a:pt x="8216265" y="2877312"/>
                  </a:lnTo>
                  <a:lnTo>
                    <a:pt x="8222361" y="2883408"/>
                  </a:lnTo>
                  <a:lnTo>
                    <a:pt x="8237601" y="2883408"/>
                  </a:lnTo>
                  <a:lnTo>
                    <a:pt x="8243697" y="2877312"/>
                  </a:lnTo>
                  <a:lnTo>
                    <a:pt x="8243697" y="2862072"/>
                  </a:lnTo>
                  <a:close/>
                </a:path>
                <a:path w="8675370" h="3872865">
                  <a:moveTo>
                    <a:pt x="8444865" y="2659380"/>
                  </a:moveTo>
                  <a:lnTo>
                    <a:pt x="8438769" y="2653284"/>
                  </a:lnTo>
                  <a:lnTo>
                    <a:pt x="8423529" y="2653284"/>
                  </a:lnTo>
                  <a:lnTo>
                    <a:pt x="8417433" y="2659380"/>
                  </a:lnTo>
                  <a:lnTo>
                    <a:pt x="8417433" y="2674620"/>
                  </a:lnTo>
                  <a:lnTo>
                    <a:pt x="8423529" y="2680716"/>
                  </a:lnTo>
                  <a:lnTo>
                    <a:pt x="8438769" y="2680716"/>
                  </a:lnTo>
                  <a:lnTo>
                    <a:pt x="8444865" y="2674620"/>
                  </a:lnTo>
                  <a:lnTo>
                    <a:pt x="8444865" y="2659380"/>
                  </a:lnTo>
                  <a:close/>
                </a:path>
                <a:path w="8675370" h="3872865">
                  <a:moveTo>
                    <a:pt x="8585073" y="3090672"/>
                  </a:moveTo>
                  <a:lnTo>
                    <a:pt x="8578977" y="3084576"/>
                  </a:lnTo>
                  <a:lnTo>
                    <a:pt x="8563737" y="3084576"/>
                  </a:lnTo>
                  <a:lnTo>
                    <a:pt x="8557641" y="3090672"/>
                  </a:lnTo>
                  <a:lnTo>
                    <a:pt x="8557641" y="3105912"/>
                  </a:lnTo>
                  <a:lnTo>
                    <a:pt x="8563737" y="3112008"/>
                  </a:lnTo>
                  <a:lnTo>
                    <a:pt x="8578977" y="3112008"/>
                  </a:lnTo>
                  <a:lnTo>
                    <a:pt x="8585073" y="3105912"/>
                  </a:lnTo>
                  <a:lnTo>
                    <a:pt x="8585073" y="3090672"/>
                  </a:lnTo>
                  <a:close/>
                </a:path>
                <a:path w="8675370" h="3872865">
                  <a:moveTo>
                    <a:pt x="8674989" y="3232404"/>
                  </a:moveTo>
                  <a:lnTo>
                    <a:pt x="8668893" y="3226308"/>
                  </a:lnTo>
                  <a:lnTo>
                    <a:pt x="8653653" y="3226308"/>
                  </a:lnTo>
                  <a:lnTo>
                    <a:pt x="8647557" y="3232404"/>
                  </a:lnTo>
                  <a:lnTo>
                    <a:pt x="8647557" y="3247644"/>
                  </a:lnTo>
                  <a:lnTo>
                    <a:pt x="8653653" y="3253740"/>
                  </a:lnTo>
                  <a:lnTo>
                    <a:pt x="8668893" y="3253740"/>
                  </a:lnTo>
                  <a:lnTo>
                    <a:pt x="8674989" y="3247644"/>
                  </a:lnTo>
                  <a:lnTo>
                    <a:pt x="8674989" y="3232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FA65254-0336-1A4A-A838-9D56144B377E}"/>
              </a:ext>
            </a:extLst>
          </p:cNvPr>
          <p:cNvSpPr txBox="1"/>
          <p:nvPr/>
        </p:nvSpPr>
        <p:spPr>
          <a:xfrm>
            <a:off x="456829" y="95387"/>
            <a:ext cx="66800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SOLUCION:</a:t>
            </a:r>
            <a:endParaRPr lang="es-ES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7468C6B2-5B64-2942-890F-375610F84E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566" y="511138"/>
            <a:ext cx="4174110" cy="421341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16A4C541-4BA1-B552-8F61-2D23703AB0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4133" y="1044330"/>
            <a:ext cx="3676116" cy="287787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2235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1F84CE3-80F3-447A-C670-C8A2364D3665}"/>
              </a:ext>
            </a:extLst>
          </p:cNvPr>
          <p:cNvSpPr txBox="1"/>
          <p:nvPr/>
        </p:nvSpPr>
        <p:spPr>
          <a:xfrm>
            <a:off x="1371600" y="438150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FF00"/>
                </a:solidFill>
                <a:latin typeface="Cooper Black" panose="0208090404030B020404" pitchFamily="18" charset="0"/>
              </a:rPr>
              <a:t>Determinar cuántos CLIENTES son mayores de 20 años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37E98A-A0D5-658C-37C1-E19D4F33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00150"/>
            <a:ext cx="7839075" cy="300037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3473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1F84CE3-80F3-447A-C670-C8A2364D3665}"/>
              </a:ext>
            </a:extLst>
          </p:cNvPr>
          <p:cNvSpPr txBox="1"/>
          <p:nvPr/>
        </p:nvSpPr>
        <p:spPr>
          <a:xfrm>
            <a:off x="1905000" y="209550"/>
            <a:ext cx="533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FF00"/>
                </a:solidFill>
                <a:latin typeface="Cooper Black" panose="0208090404030B020404" pitchFamily="18" charset="0"/>
              </a:rPr>
              <a:t>Mover el k-</a:t>
            </a:r>
            <a:r>
              <a:rPr lang="es-ES" dirty="0" err="1">
                <a:solidFill>
                  <a:srgbClr val="FFFF00"/>
                </a:solidFill>
                <a:latin typeface="Cooper Black" panose="0208090404030B020404" pitchFamily="18" charset="0"/>
              </a:rPr>
              <a:t>ésimo</a:t>
            </a:r>
            <a:r>
              <a:rPr lang="es-ES" dirty="0">
                <a:solidFill>
                  <a:srgbClr val="FFFF00"/>
                </a:solidFill>
                <a:latin typeface="Cooper Black" panose="0208090404030B020404" pitchFamily="18" charset="0"/>
              </a:rPr>
              <a:t> elemento al final de la pila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F6BFCF-8D6A-A382-2CB1-BB5D2EE2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57908"/>
            <a:ext cx="3376459" cy="26670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39025E-4BC8-A58D-95AC-66473EA0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577009"/>
            <a:ext cx="4502194" cy="182879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06323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1F84CE3-80F3-447A-C670-C8A2364D3665}"/>
              </a:ext>
            </a:extLst>
          </p:cNvPr>
          <p:cNvSpPr txBox="1"/>
          <p:nvPr/>
        </p:nvSpPr>
        <p:spPr>
          <a:xfrm>
            <a:off x="1905000" y="285750"/>
            <a:ext cx="533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Cooper Black" panose="0208090404030B020404" pitchFamily="18" charset="0"/>
              </a:rPr>
              <a:t>Mover el k-</a:t>
            </a:r>
            <a:r>
              <a:rPr lang="es-ES" dirty="0" err="1">
                <a:solidFill>
                  <a:srgbClr val="002060"/>
                </a:solidFill>
                <a:latin typeface="Cooper Black" panose="0208090404030B020404" pitchFamily="18" charset="0"/>
              </a:rPr>
              <a:t>ésimo</a:t>
            </a:r>
            <a:r>
              <a:rPr lang="es-ES" dirty="0">
                <a:solidFill>
                  <a:srgbClr val="002060"/>
                </a:solidFill>
                <a:latin typeface="Cooper Black" panose="0208090404030B020404" pitchFamily="18" charset="0"/>
              </a:rPr>
              <a:t> elemento al final de la pila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20B06D-81E5-D4D5-7EA2-799D365E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45711"/>
            <a:ext cx="5838825" cy="345207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4443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54151" y="0"/>
              <a:ext cx="8689848" cy="4764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60976"/>
              <a:ext cx="9144000" cy="382905"/>
            </a:xfrm>
            <a:custGeom>
              <a:avLst/>
              <a:gdLst/>
              <a:ahLst/>
              <a:cxnLst/>
              <a:rect l="l" t="t" r="r" b="b"/>
              <a:pathLst>
                <a:path w="9144000" h="382904">
                  <a:moveTo>
                    <a:pt x="449211" y="0"/>
                  </a:moveTo>
                  <a:lnTo>
                    <a:pt x="0" y="300523"/>
                  </a:lnTo>
                  <a:lnTo>
                    <a:pt x="539" y="382522"/>
                  </a:lnTo>
                  <a:lnTo>
                    <a:pt x="9144000" y="382522"/>
                  </a:lnTo>
                  <a:lnTo>
                    <a:pt x="9143999" y="2730"/>
                  </a:lnTo>
                  <a:lnTo>
                    <a:pt x="449211" y="0"/>
                  </a:lnTo>
                  <a:close/>
                </a:path>
              </a:pathLst>
            </a:custGeom>
            <a:solidFill>
              <a:srgbClr val="46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0"/>
              <a:ext cx="9143365" cy="5067935"/>
            </a:xfrm>
            <a:custGeom>
              <a:avLst/>
              <a:gdLst/>
              <a:ahLst/>
              <a:cxnLst/>
              <a:rect l="l" t="t" r="r" b="b"/>
              <a:pathLst>
                <a:path w="9143365" h="5067935">
                  <a:moveTo>
                    <a:pt x="7976616" y="4760607"/>
                  </a:moveTo>
                  <a:lnTo>
                    <a:pt x="454152" y="4760607"/>
                  </a:lnTo>
                  <a:lnTo>
                    <a:pt x="454152" y="0"/>
                  </a:lnTo>
                  <a:lnTo>
                    <a:pt x="449580" y="0"/>
                  </a:lnTo>
                  <a:lnTo>
                    <a:pt x="449580" y="4762144"/>
                  </a:lnTo>
                  <a:lnTo>
                    <a:pt x="0" y="5062994"/>
                  </a:lnTo>
                  <a:lnTo>
                    <a:pt x="0" y="5067922"/>
                  </a:lnTo>
                  <a:lnTo>
                    <a:pt x="452412" y="4765167"/>
                  </a:lnTo>
                  <a:lnTo>
                    <a:pt x="7976616" y="4765167"/>
                  </a:lnTo>
                  <a:lnTo>
                    <a:pt x="7976616" y="4760607"/>
                  </a:lnTo>
                  <a:close/>
                </a:path>
                <a:path w="9143365" h="5067935">
                  <a:moveTo>
                    <a:pt x="9143289" y="4760607"/>
                  </a:moveTo>
                  <a:lnTo>
                    <a:pt x="8746185" y="4760607"/>
                  </a:lnTo>
                  <a:lnTo>
                    <a:pt x="8746185" y="4765167"/>
                  </a:lnTo>
                  <a:lnTo>
                    <a:pt x="9143289" y="4765167"/>
                  </a:lnTo>
                  <a:lnTo>
                    <a:pt x="9143289" y="476060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4879" y="0"/>
            <a:ext cx="8792845" cy="5000396"/>
            <a:chOff x="174879" y="0"/>
            <a:chExt cx="8792845" cy="5000396"/>
          </a:xfrm>
        </p:grpSpPr>
        <p:sp>
          <p:nvSpPr>
            <p:cNvPr id="8" name="object 8"/>
            <p:cNvSpPr/>
            <p:nvPr/>
          </p:nvSpPr>
          <p:spPr>
            <a:xfrm>
              <a:off x="8095487" y="0"/>
              <a:ext cx="838200" cy="2517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6615" y="4200207"/>
              <a:ext cx="769620" cy="650875"/>
            </a:xfrm>
            <a:custGeom>
              <a:avLst/>
              <a:gdLst/>
              <a:ahLst/>
              <a:cxnLst/>
              <a:rect l="l" t="t" r="r" b="b"/>
              <a:pathLst>
                <a:path w="769620" h="650875">
                  <a:moveTo>
                    <a:pt x="769569" y="0"/>
                  </a:moveTo>
                  <a:lnTo>
                    <a:pt x="0" y="0"/>
                  </a:lnTo>
                  <a:lnTo>
                    <a:pt x="0" y="650633"/>
                  </a:lnTo>
                  <a:lnTo>
                    <a:pt x="769569" y="650633"/>
                  </a:lnTo>
                  <a:lnTo>
                    <a:pt x="76956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615" y="4200207"/>
              <a:ext cx="769569" cy="6506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3568" y="41973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5410"/>
                  </a:moveTo>
                  <a:lnTo>
                    <a:pt x="768604" y="5410"/>
                  </a:lnTo>
                  <a:lnTo>
                    <a:pt x="768604" y="651268"/>
                  </a:lnTo>
                  <a:lnTo>
                    <a:pt x="774192" y="651268"/>
                  </a:lnTo>
                  <a:lnTo>
                    <a:pt x="774192" y="5410"/>
                  </a:lnTo>
                  <a:close/>
                </a:path>
                <a:path w="774700" h="656589">
                  <a:moveTo>
                    <a:pt x="774192" y="1270"/>
                  </a:moveTo>
                  <a:lnTo>
                    <a:pt x="773696" y="1270"/>
                  </a:lnTo>
                  <a:lnTo>
                    <a:pt x="773696" y="0"/>
                  </a:lnTo>
                  <a:lnTo>
                    <a:pt x="482" y="0"/>
                  </a:lnTo>
                  <a:lnTo>
                    <a:pt x="482" y="127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533" y="655320"/>
                  </a:lnTo>
                  <a:lnTo>
                    <a:pt x="533" y="656590"/>
                  </a:lnTo>
                  <a:lnTo>
                    <a:pt x="773645" y="656590"/>
                  </a:lnTo>
                  <a:lnTo>
                    <a:pt x="773645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334" y="651510"/>
                  </a:lnTo>
                  <a:lnTo>
                    <a:pt x="5334" y="5080"/>
                  </a:lnTo>
                  <a:lnTo>
                    <a:pt x="774192" y="5080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6235" y="4177334"/>
              <a:ext cx="109855" cy="673735"/>
            </a:xfrm>
            <a:custGeom>
              <a:avLst/>
              <a:gdLst/>
              <a:ahLst/>
              <a:cxnLst/>
              <a:rect l="l" t="t" r="r" b="b"/>
              <a:pathLst>
                <a:path w="109854" h="673735">
                  <a:moveTo>
                    <a:pt x="109728" y="0"/>
                  </a:moveTo>
                  <a:lnTo>
                    <a:pt x="0" y="23202"/>
                  </a:lnTo>
                  <a:lnTo>
                    <a:pt x="0" y="673506"/>
                  </a:lnTo>
                  <a:lnTo>
                    <a:pt x="109728" y="640003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3187" y="4174286"/>
              <a:ext cx="116205" cy="680085"/>
            </a:xfrm>
            <a:custGeom>
              <a:avLst/>
              <a:gdLst/>
              <a:ahLst/>
              <a:cxnLst/>
              <a:rect l="l" t="t" r="r" b="b"/>
              <a:pathLst>
                <a:path w="116204" h="680085">
                  <a:moveTo>
                    <a:pt x="114426" y="0"/>
                  </a:moveTo>
                  <a:lnTo>
                    <a:pt x="112521" y="0"/>
                  </a:lnTo>
                  <a:lnTo>
                    <a:pt x="2031" y="23558"/>
                  </a:lnTo>
                  <a:lnTo>
                    <a:pt x="888" y="23837"/>
                  </a:lnTo>
                  <a:lnTo>
                    <a:pt x="0" y="24752"/>
                  </a:lnTo>
                  <a:lnTo>
                    <a:pt x="0" y="677900"/>
                  </a:lnTo>
                  <a:lnTo>
                    <a:pt x="253" y="678751"/>
                  </a:lnTo>
                  <a:lnTo>
                    <a:pt x="888" y="679030"/>
                  </a:lnTo>
                  <a:lnTo>
                    <a:pt x="1523" y="679653"/>
                  </a:lnTo>
                  <a:lnTo>
                    <a:pt x="3555" y="679653"/>
                  </a:lnTo>
                  <a:lnTo>
                    <a:pt x="24776" y="673201"/>
                  </a:lnTo>
                  <a:lnTo>
                    <a:pt x="5333" y="673201"/>
                  </a:lnTo>
                  <a:lnTo>
                    <a:pt x="5333" y="28536"/>
                  </a:lnTo>
                  <a:lnTo>
                    <a:pt x="110235" y="6235"/>
                  </a:lnTo>
                  <a:lnTo>
                    <a:pt x="115823" y="6235"/>
                  </a:lnTo>
                  <a:lnTo>
                    <a:pt x="115823" y="1143"/>
                  </a:lnTo>
                  <a:lnTo>
                    <a:pt x="114426" y="0"/>
                  </a:lnTo>
                  <a:close/>
                </a:path>
                <a:path w="116204" h="680085">
                  <a:moveTo>
                    <a:pt x="115823" y="6235"/>
                  </a:moveTo>
                  <a:lnTo>
                    <a:pt x="110235" y="6235"/>
                  </a:lnTo>
                  <a:lnTo>
                    <a:pt x="110235" y="641438"/>
                  </a:lnTo>
                  <a:lnTo>
                    <a:pt x="5333" y="673201"/>
                  </a:lnTo>
                  <a:lnTo>
                    <a:pt x="24776" y="673201"/>
                  </a:lnTo>
                  <a:lnTo>
                    <a:pt x="113791" y="646137"/>
                  </a:lnTo>
                  <a:lnTo>
                    <a:pt x="114934" y="645845"/>
                  </a:lnTo>
                  <a:lnTo>
                    <a:pt x="115823" y="644664"/>
                  </a:lnTo>
                  <a:lnTo>
                    <a:pt x="115823" y="623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38744" y="4265739"/>
              <a:ext cx="196850" cy="57785"/>
            </a:xfrm>
            <a:custGeom>
              <a:avLst/>
              <a:gdLst/>
              <a:ahLst/>
              <a:cxnLst/>
              <a:rect l="l" t="t" r="r" b="b"/>
              <a:pathLst>
                <a:path w="196850" h="57785">
                  <a:moveTo>
                    <a:pt x="168021" y="0"/>
                  </a:moveTo>
                  <a:lnTo>
                    <a:pt x="28448" y="0"/>
                  </a:lnTo>
                  <a:lnTo>
                    <a:pt x="17466" y="2264"/>
                  </a:lnTo>
                  <a:lnTo>
                    <a:pt x="8413" y="8432"/>
                  </a:lnTo>
                  <a:lnTo>
                    <a:pt x="2266" y="17562"/>
                  </a:lnTo>
                  <a:lnTo>
                    <a:pt x="0" y="28714"/>
                  </a:lnTo>
                  <a:lnTo>
                    <a:pt x="2266" y="40072"/>
                  </a:lnTo>
                  <a:lnTo>
                    <a:pt x="8413" y="49307"/>
                  </a:lnTo>
                  <a:lnTo>
                    <a:pt x="17466" y="55514"/>
                  </a:lnTo>
                  <a:lnTo>
                    <a:pt x="29463" y="57785"/>
                  </a:lnTo>
                  <a:lnTo>
                    <a:pt x="168021" y="57785"/>
                  </a:lnTo>
                  <a:lnTo>
                    <a:pt x="179022" y="55523"/>
                  </a:lnTo>
                  <a:lnTo>
                    <a:pt x="188023" y="49331"/>
                  </a:lnTo>
                  <a:lnTo>
                    <a:pt x="194167" y="40098"/>
                  </a:lnTo>
                  <a:lnTo>
                    <a:pt x="196596" y="28714"/>
                  </a:lnTo>
                  <a:lnTo>
                    <a:pt x="194327" y="17536"/>
                  </a:lnTo>
                  <a:lnTo>
                    <a:pt x="188166" y="8408"/>
                  </a:lnTo>
                  <a:lnTo>
                    <a:pt x="179075" y="2256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5696" y="4264152"/>
              <a:ext cx="201295" cy="60960"/>
            </a:xfrm>
            <a:custGeom>
              <a:avLst/>
              <a:gdLst/>
              <a:ahLst/>
              <a:cxnLst/>
              <a:rect l="l" t="t" r="r" b="b"/>
              <a:pathLst>
                <a:path w="201295" h="60960">
                  <a:moveTo>
                    <a:pt x="169925" y="0"/>
                  </a:moveTo>
                  <a:lnTo>
                    <a:pt x="31242" y="0"/>
                  </a:lnTo>
                  <a:lnTo>
                    <a:pt x="19127" y="2376"/>
                  </a:lnTo>
                  <a:lnTo>
                    <a:pt x="9191" y="8874"/>
                  </a:lnTo>
                  <a:lnTo>
                    <a:pt x="2470" y="18548"/>
                  </a:lnTo>
                  <a:lnTo>
                    <a:pt x="0" y="30454"/>
                  </a:lnTo>
                  <a:lnTo>
                    <a:pt x="2470" y="42389"/>
                  </a:lnTo>
                  <a:lnTo>
                    <a:pt x="9191" y="52079"/>
                  </a:lnTo>
                  <a:lnTo>
                    <a:pt x="19127" y="58583"/>
                  </a:lnTo>
                  <a:lnTo>
                    <a:pt x="31242" y="60960"/>
                  </a:lnTo>
                  <a:lnTo>
                    <a:pt x="169925" y="60960"/>
                  </a:lnTo>
                  <a:lnTo>
                    <a:pt x="182040" y="58583"/>
                  </a:lnTo>
                  <a:lnTo>
                    <a:pt x="186364" y="55753"/>
                  </a:lnTo>
                  <a:lnTo>
                    <a:pt x="31242" y="55753"/>
                  </a:lnTo>
                  <a:lnTo>
                    <a:pt x="21286" y="53789"/>
                  </a:lnTo>
                  <a:lnTo>
                    <a:pt x="13128" y="48436"/>
                  </a:lnTo>
                  <a:lnTo>
                    <a:pt x="7614" y="40499"/>
                  </a:lnTo>
                  <a:lnTo>
                    <a:pt x="5587" y="30784"/>
                  </a:lnTo>
                  <a:lnTo>
                    <a:pt x="7614" y="20874"/>
                  </a:lnTo>
                  <a:lnTo>
                    <a:pt x="13128" y="12839"/>
                  </a:lnTo>
                  <a:lnTo>
                    <a:pt x="21286" y="7453"/>
                  </a:lnTo>
                  <a:lnTo>
                    <a:pt x="31242" y="5486"/>
                  </a:lnTo>
                  <a:lnTo>
                    <a:pt x="186796" y="5486"/>
                  </a:lnTo>
                  <a:lnTo>
                    <a:pt x="182040" y="2376"/>
                  </a:lnTo>
                  <a:lnTo>
                    <a:pt x="169925" y="0"/>
                  </a:lnTo>
                  <a:close/>
                </a:path>
                <a:path w="201295" h="60960">
                  <a:moveTo>
                    <a:pt x="186796" y="5486"/>
                  </a:moveTo>
                  <a:lnTo>
                    <a:pt x="169925" y="5486"/>
                  </a:lnTo>
                  <a:lnTo>
                    <a:pt x="179935" y="7453"/>
                  </a:lnTo>
                  <a:lnTo>
                    <a:pt x="188087" y="12839"/>
                  </a:lnTo>
                  <a:lnTo>
                    <a:pt x="193571" y="20874"/>
                  </a:lnTo>
                  <a:lnTo>
                    <a:pt x="195579" y="30784"/>
                  </a:lnTo>
                  <a:lnTo>
                    <a:pt x="193571" y="40499"/>
                  </a:lnTo>
                  <a:lnTo>
                    <a:pt x="188086" y="48436"/>
                  </a:lnTo>
                  <a:lnTo>
                    <a:pt x="179935" y="53789"/>
                  </a:lnTo>
                  <a:lnTo>
                    <a:pt x="169925" y="55753"/>
                  </a:lnTo>
                  <a:lnTo>
                    <a:pt x="186364" y="55753"/>
                  </a:lnTo>
                  <a:lnTo>
                    <a:pt x="191976" y="52079"/>
                  </a:lnTo>
                  <a:lnTo>
                    <a:pt x="198697" y="42389"/>
                  </a:lnTo>
                  <a:lnTo>
                    <a:pt x="201168" y="30454"/>
                  </a:lnTo>
                  <a:lnTo>
                    <a:pt x="198697" y="18548"/>
                  </a:lnTo>
                  <a:lnTo>
                    <a:pt x="191976" y="8874"/>
                  </a:lnTo>
                  <a:lnTo>
                    <a:pt x="186796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6615" y="4175810"/>
              <a:ext cx="879475" cy="24765"/>
            </a:xfrm>
            <a:custGeom>
              <a:avLst/>
              <a:gdLst/>
              <a:ahLst/>
              <a:cxnLst/>
              <a:rect l="l" t="t" r="r" b="b"/>
              <a:pathLst>
                <a:path w="879475" h="24764">
                  <a:moveTo>
                    <a:pt x="879348" y="0"/>
                  </a:moveTo>
                  <a:lnTo>
                    <a:pt x="110489" y="0"/>
                  </a:lnTo>
                  <a:lnTo>
                    <a:pt x="0" y="24333"/>
                  </a:lnTo>
                  <a:lnTo>
                    <a:pt x="768984" y="24333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2044" y="4172762"/>
              <a:ext cx="887094" cy="30480"/>
            </a:xfrm>
            <a:custGeom>
              <a:avLst/>
              <a:gdLst/>
              <a:ahLst/>
              <a:cxnLst/>
              <a:rect l="l" t="t" r="r" b="b"/>
              <a:pathLst>
                <a:path w="887095" h="30479">
                  <a:moveTo>
                    <a:pt x="885444" y="0"/>
                  </a:moveTo>
                  <a:lnTo>
                    <a:pt x="113791" y="0"/>
                  </a:lnTo>
                  <a:lnTo>
                    <a:pt x="3175" y="25031"/>
                  </a:lnTo>
                  <a:lnTo>
                    <a:pt x="0" y="25603"/>
                  </a:lnTo>
                  <a:lnTo>
                    <a:pt x="634" y="30429"/>
                  </a:lnTo>
                  <a:lnTo>
                    <a:pt x="774064" y="30429"/>
                  </a:lnTo>
                  <a:lnTo>
                    <a:pt x="799506" y="24752"/>
                  </a:lnTo>
                  <a:lnTo>
                    <a:pt x="28828" y="24752"/>
                  </a:lnTo>
                  <a:lnTo>
                    <a:pt x="114680" y="5689"/>
                  </a:lnTo>
                  <a:lnTo>
                    <a:pt x="884935" y="5689"/>
                  </a:lnTo>
                  <a:lnTo>
                    <a:pt x="886078" y="5346"/>
                  </a:lnTo>
                  <a:lnTo>
                    <a:pt x="886967" y="3848"/>
                  </a:lnTo>
                  <a:lnTo>
                    <a:pt x="886967" y="2362"/>
                  </a:lnTo>
                  <a:lnTo>
                    <a:pt x="886713" y="1206"/>
                  </a:lnTo>
                  <a:lnTo>
                    <a:pt x="885444" y="0"/>
                  </a:lnTo>
                  <a:close/>
                </a:path>
                <a:path w="887095" h="30479">
                  <a:moveTo>
                    <a:pt x="884935" y="5689"/>
                  </a:moveTo>
                  <a:lnTo>
                    <a:pt x="859027" y="5689"/>
                  </a:lnTo>
                  <a:lnTo>
                    <a:pt x="773302" y="24752"/>
                  </a:lnTo>
                  <a:lnTo>
                    <a:pt x="799506" y="24752"/>
                  </a:lnTo>
                  <a:lnTo>
                    <a:pt x="884935" y="568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84820" y="4177334"/>
              <a:ext cx="771525" cy="673735"/>
            </a:xfrm>
            <a:custGeom>
              <a:avLst/>
              <a:gdLst/>
              <a:ahLst/>
              <a:cxnLst/>
              <a:rect l="l" t="t" r="r" b="b"/>
              <a:pathLst>
                <a:path w="771525" h="673735">
                  <a:moveTo>
                    <a:pt x="771144" y="0"/>
                  </a:moveTo>
                  <a:lnTo>
                    <a:pt x="660653" y="23202"/>
                  </a:lnTo>
                  <a:lnTo>
                    <a:pt x="660653" y="50190"/>
                  </a:lnTo>
                  <a:lnTo>
                    <a:pt x="0" y="18503"/>
                  </a:lnTo>
                  <a:lnTo>
                    <a:pt x="123698" y="146253"/>
                  </a:lnTo>
                  <a:lnTo>
                    <a:pt x="660653" y="207924"/>
                  </a:lnTo>
                  <a:lnTo>
                    <a:pt x="660653" y="673506"/>
                  </a:lnTo>
                  <a:lnTo>
                    <a:pt x="771144" y="640003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3880" y="3313176"/>
              <a:ext cx="607060" cy="742315"/>
            </a:xfrm>
            <a:custGeom>
              <a:avLst/>
              <a:gdLst/>
              <a:ahLst/>
              <a:cxnLst/>
              <a:rect l="l" t="t" r="r" b="b"/>
              <a:pathLst>
                <a:path w="607059" h="742314">
                  <a:moveTo>
                    <a:pt x="387730" y="0"/>
                  </a:moveTo>
                  <a:lnTo>
                    <a:pt x="0" y="163194"/>
                  </a:lnTo>
                  <a:lnTo>
                    <a:pt x="218821" y="742188"/>
                  </a:lnTo>
                  <a:lnTo>
                    <a:pt x="606551" y="578929"/>
                  </a:lnTo>
                  <a:lnTo>
                    <a:pt x="38773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0832" y="3310128"/>
              <a:ext cx="612775" cy="748665"/>
            </a:xfrm>
            <a:custGeom>
              <a:avLst/>
              <a:gdLst/>
              <a:ahLst/>
              <a:cxnLst/>
              <a:rect l="l" t="t" r="r" b="b"/>
              <a:pathLst>
                <a:path w="612775" h="748664">
                  <a:moveTo>
                    <a:pt x="391541" y="0"/>
                  </a:moveTo>
                  <a:lnTo>
                    <a:pt x="389890" y="0"/>
                  </a:lnTo>
                  <a:lnTo>
                    <a:pt x="389509" y="127"/>
                  </a:lnTo>
                  <a:lnTo>
                    <a:pt x="2032" y="163830"/>
                  </a:lnTo>
                  <a:lnTo>
                    <a:pt x="889" y="164338"/>
                  </a:lnTo>
                  <a:lnTo>
                    <a:pt x="0" y="166116"/>
                  </a:lnTo>
                  <a:lnTo>
                    <a:pt x="731" y="167894"/>
                  </a:lnTo>
                  <a:lnTo>
                    <a:pt x="219583" y="746467"/>
                  </a:lnTo>
                  <a:lnTo>
                    <a:pt x="219583" y="747382"/>
                  </a:lnTo>
                  <a:lnTo>
                    <a:pt x="220218" y="747941"/>
                  </a:lnTo>
                  <a:lnTo>
                    <a:pt x="221107" y="748284"/>
                  </a:lnTo>
                  <a:lnTo>
                    <a:pt x="222758" y="748284"/>
                  </a:lnTo>
                  <a:lnTo>
                    <a:pt x="223139" y="747941"/>
                  </a:lnTo>
                  <a:lnTo>
                    <a:pt x="236959" y="742111"/>
                  </a:lnTo>
                  <a:lnTo>
                    <a:pt x="223647" y="742111"/>
                  </a:lnTo>
                  <a:lnTo>
                    <a:pt x="6731" y="167894"/>
                  </a:lnTo>
                  <a:lnTo>
                    <a:pt x="388874" y="6731"/>
                  </a:lnTo>
                  <a:lnTo>
                    <a:pt x="394839" y="6731"/>
                  </a:lnTo>
                  <a:lnTo>
                    <a:pt x="393065" y="2032"/>
                  </a:lnTo>
                  <a:lnTo>
                    <a:pt x="392557" y="762"/>
                  </a:lnTo>
                  <a:lnTo>
                    <a:pt x="391541" y="0"/>
                  </a:lnTo>
                  <a:close/>
                </a:path>
                <a:path w="612775" h="748664">
                  <a:moveTo>
                    <a:pt x="394839" y="6731"/>
                  </a:moveTo>
                  <a:lnTo>
                    <a:pt x="388874" y="6731"/>
                  </a:lnTo>
                  <a:lnTo>
                    <a:pt x="605917" y="580542"/>
                  </a:lnTo>
                  <a:lnTo>
                    <a:pt x="223647" y="742111"/>
                  </a:lnTo>
                  <a:lnTo>
                    <a:pt x="236959" y="742111"/>
                  </a:lnTo>
                  <a:lnTo>
                    <a:pt x="610235" y="584669"/>
                  </a:lnTo>
                  <a:lnTo>
                    <a:pt x="611759" y="584047"/>
                  </a:lnTo>
                  <a:lnTo>
                    <a:pt x="612648" y="582295"/>
                  </a:lnTo>
                  <a:lnTo>
                    <a:pt x="611759" y="581164"/>
                  </a:lnTo>
                  <a:lnTo>
                    <a:pt x="394839" y="673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01227" y="3320796"/>
              <a:ext cx="492759" cy="646430"/>
            </a:xfrm>
            <a:custGeom>
              <a:avLst/>
              <a:gdLst/>
              <a:ahLst/>
              <a:cxnLst/>
              <a:rect l="l" t="t" r="r" b="b"/>
              <a:pathLst>
                <a:path w="492759" h="646429">
                  <a:moveTo>
                    <a:pt x="442849" y="0"/>
                  </a:moveTo>
                  <a:lnTo>
                    <a:pt x="0" y="26542"/>
                  </a:lnTo>
                  <a:lnTo>
                    <a:pt x="49402" y="646175"/>
                  </a:lnTo>
                  <a:lnTo>
                    <a:pt x="492251" y="619658"/>
                  </a:lnTo>
                  <a:lnTo>
                    <a:pt x="44284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8180" y="3317747"/>
              <a:ext cx="498475" cy="652780"/>
            </a:xfrm>
            <a:custGeom>
              <a:avLst/>
              <a:gdLst/>
              <a:ahLst/>
              <a:cxnLst/>
              <a:rect l="l" t="t" r="r" b="b"/>
              <a:pathLst>
                <a:path w="498475" h="652779">
                  <a:moveTo>
                    <a:pt x="447167" y="0"/>
                  </a:moveTo>
                  <a:lnTo>
                    <a:pt x="445643" y="0"/>
                  </a:lnTo>
                  <a:lnTo>
                    <a:pt x="2667" y="26796"/>
                  </a:lnTo>
                  <a:lnTo>
                    <a:pt x="2031" y="26796"/>
                  </a:lnTo>
                  <a:lnTo>
                    <a:pt x="1143" y="27050"/>
                  </a:lnTo>
                  <a:lnTo>
                    <a:pt x="889" y="27685"/>
                  </a:lnTo>
                  <a:lnTo>
                    <a:pt x="253" y="28320"/>
                  </a:lnTo>
                  <a:lnTo>
                    <a:pt x="0" y="28828"/>
                  </a:lnTo>
                  <a:lnTo>
                    <a:pt x="0" y="29718"/>
                  </a:lnTo>
                  <a:lnTo>
                    <a:pt x="49656" y="649604"/>
                  </a:lnTo>
                  <a:lnTo>
                    <a:pt x="49656" y="651078"/>
                  </a:lnTo>
                  <a:lnTo>
                    <a:pt x="50926" y="652271"/>
                  </a:lnTo>
                  <a:lnTo>
                    <a:pt x="52577" y="652271"/>
                  </a:lnTo>
                  <a:lnTo>
                    <a:pt x="150018" y="646379"/>
                  </a:lnTo>
                  <a:lnTo>
                    <a:pt x="54737" y="646379"/>
                  </a:lnTo>
                  <a:lnTo>
                    <a:pt x="5842" y="32131"/>
                  </a:lnTo>
                  <a:lnTo>
                    <a:pt x="443356" y="5587"/>
                  </a:lnTo>
                  <a:lnTo>
                    <a:pt x="448798" y="5587"/>
                  </a:lnTo>
                  <a:lnTo>
                    <a:pt x="448564" y="2666"/>
                  </a:lnTo>
                  <a:lnTo>
                    <a:pt x="448564" y="1143"/>
                  </a:lnTo>
                  <a:lnTo>
                    <a:pt x="447167" y="0"/>
                  </a:lnTo>
                  <a:close/>
                </a:path>
                <a:path w="498475" h="652779">
                  <a:moveTo>
                    <a:pt x="448798" y="5587"/>
                  </a:moveTo>
                  <a:lnTo>
                    <a:pt x="443356" y="5587"/>
                  </a:lnTo>
                  <a:lnTo>
                    <a:pt x="492505" y="620204"/>
                  </a:lnTo>
                  <a:lnTo>
                    <a:pt x="54737" y="646379"/>
                  </a:lnTo>
                  <a:lnTo>
                    <a:pt x="150018" y="646379"/>
                  </a:lnTo>
                  <a:lnTo>
                    <a:pt x="495680" y="625474"/>
                  </a:lnTo>
                  <a:lnTo>
                    <a:pt x="496189" y="625474"/>
                  </a:lnTo>
                  <a:lnTo>
                    <a:pt x="497204" y="625182"/>
                  </a:lnTo>
                  <a:lnTo>
                    <a:pt x="497459" y="624560"/>
                  </a:lnTo>
                  <a:lnTo>
                    <a:pt x="498094" y="624001"/>
                  </a:lnTo>
                  <a:lnTo>
                    <a:pt x="498348" y="623150"/>
                  </a:lnTo>
                  <a:lnTo>
                    <a:pt x="498348" y="622528"/>
                  </a:lnTo>
                  <a:lnTo>
                    <a:pt x="448798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68284" y="3253740"/>
              <a:ext cx="527685" cy="685800"/>
            </a:xfrm>
            <a:custGeom>
              <a:avLst/>
              <a:gdLst/>
              <a:ahLst/>
              <a:cxnLst/>
              <a:rect l="l" t="t" r="r" b="b"/>
              <a:pathLst>
                <a:path w="527684" h="685800">
                  <a:moveTo>
                    <a:pt x="143891" y="0"/>
                  </a:moveTo>
                  <a:lnTo>
                    <a:pt x="0" y="604901"/>
                  </a:lnTo>
                  <a:lnTo>
                    <a:pt x="383413" y="685749"/>
                  </a:lnTo>
                  <a:lnTo>
                    <a:pt x="527304" y="80899"/>
                  </a:lnTo>
                  <a:lnTo>
                    <a:pt x="14389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5235" y="3252215"/>
              <a:ext cx="533400" cy="690880"/>
            </a:xfrm>
            <a:custGeom>
              <a:avLst/>
              <a:gdLst/>
              <a:ahLst/>
              <a:cxnLst/>
              <a:rect l="l" t="t" r="r" b="b"/>
              <a:pathLst>
                <a:path w="533400" h="690879">
                  <a:moveTo>
                    <a:pt x="146939" y="0"/>
                  </a:moveTo>
                  <a:lnTo>
                    <a:pt x="145542" y="0"/>
                  </a:lnTo>
                  <a:lnTo>
                    <a:pt x="144525" y="1015"/>
                  </a:lnTo>
                  <a:lnTo>
                    <a:pt x="144272" y="2285"/>
                  </a:lnTo>
                  <a:lnTo>
                    <a:pt x="254" y="606043"/>
                  </a:lnTo>
                  <a:lnTo>
                    <a:pt x="0" y="606932"/>
                  </a:lnTo>
                  <a:lnTo>
                    <a:pt x="0" y="607567"/>
                  </a:lnTo>
                  <a:lnTo>
                    <a:pt x="635" y="608456"/>
                  </a:lnTo>
                  <a:lnTo>
                    <a:pt x="889" y="608964"/>
                  </a:lnTo>
                  <a:lnTo>
                    <a:pt x="1524" y="609345"/>
                  </a:lnTo>
                  <a:lnTo>
                    <a:pt x="2413" y="609599"/>
                  </a:lnTo>
                  <a:lnTo>
                    <a:pt x="385825" y="690321"/>
                  </a:lnTo>
                  <a:lnTo>
                    <a:pt x="387731" y="690321"/>
                  </a:lnTo>
                  <a:lnTo>
                    <a:pt x="388747" y="689406"/>
                  </a:lnTo>
                  <a:lnTo>
                    <a:pt x="389128" y="688276"/>
                  </a:lnTo>
                  <a:lnTo>
                    <a:pt x="390111" y="684148"/>
                  </a:lnTo>
                  <a:lnTo>
                    <a:pt x="384429" y="684148"/>
                  </a:lnTo>
                  <a:lnTo>
                    <a:pt x="6096" y="604646"/>
                  </a:lnTo>
                  <a:lnTo>
                    <a:pt x="148971" y="5714"/>
                  </a:lnTo>
                  <a:lnTo>
                    <a:pt x="174099" y="5714"/>
                  </a:lnTo>
                  <a:lnTo>
                    <a:pt x="147574" y="126"/>
                  </a:lnTo>
                  <a:lnTo>
                    <a:pt x="147193" y="126"/>
                  </a:lnTo>
                  <a:lnTo>
                    <a:pt x="146939" y="0"/>
                  </a:lnTo>
                  <a:close/>
                </a:path>
                <a:path w="533400" h="690879">
                  <a:moveTo>
                    <a:pt x="174099" y="5714"/>
                  </a:moveTo>
                  <a:lnTo>
                    <a:pt x="148971" y="5714"/>
                  </a:lnTo>
                  <a:lnTo>
                    <a:pt x="527558" y="85597"/>
                  </a:lnTo>
                  <a:lnTo>
                    <a:pt x="384429" y="684148"/>
                  </a:lnTo>
                  <a:lnTo>
                    <a:pt x="390111" y="684148"/>
                  </a:lnTo>
                  <a:lnTo>
                    <a:pt x="533146" y="84073"/>
                  </a:lnTo>
                  <a:lnTo>
                    <a:pt x="533400" y="83311"/>
                  </a:lnTo>
                  <a:lnTo>
                    <a:pt x="533400" y="82676"/>
                  </a:lnTo>
                  <a:lnTo>
                    <a:pt x="532892" y="82041"/>
                  </a:lnTo>
                  <a:lnTo>
                    <a:pt x="532511" y="81152"/>
                  </a:lnTo>
                  <a:lnTo>
                    <a:pt x="531876" y="80898"/>
                  </a:lnTo>
                  <a:lnTo>
                    <a:pt x="530987" y="80898"/>
                  </a:lnTo>
                  <a:lnTo>
                    <a:pt x="174099" y="571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6280" y="3454908"/>
              <a:ext cx="585470" cy="466725"/>
            </a:xfrm>
            <a:custGeom>
              <a:avLst/>
              <a:gdLst/>
              <a:ahLst/>
              <a:cxnLst/>
              <a:rect l="l" t="t" r="r" b="b"/>
              <a:pathLst>
                <a:path w="585470" h="466725">
                  <a:moveTo>
                    <a:pt x="84074" y="0"/>
                  </a:moveTo>
                  <a:lnTo>
                    <a:pt x="0" y="319405"/>
                  </a:lnTo>
                  <a:lnTo>
                    <a:pt x="500888" y="466344"/>
                  </a:lnTo>
                  <a:lnTo>
                    <a:pt x="585216" y="146939"/>
                  </a:lnTo>
                  <a:lnTo>
                    <a:pt x="8407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33232" y="3453384"/>
              <a:ext cx="591820" cy="471170"/>
            </a:xfrm>
            <a:custGeom>
              <a:avLst/>
              <a:gdLst/>
              <a:ahLst/>
              <a:cxnLst/>
              <a:rect l="l" t="t" r="r" b="b"/>
              <a:pathLst>
                <a:path w="591820" h="471170">
                  <a:moveTo>
                    <a:pt x="88265" y="0"/>
                  </a:moveTo>
                  <a:lnTo>
                    <a:pt x="86741" y="0"/>
                  </a:lnTo>
                  <a:lnTo>
                    <a:pt x="85851" y="381"/>
                  </a:lnTo>
                  <a:lnTo>
                    <a:pt x="85344" y="635"/>
                  </a:lnTo>
                  <a:lnTo>
                    <a:pt x="84963" y="1143"/>
                  </a:lnTo>
                  <a:lnTo>
                    <a:pt x="84709" y="2032"/>
                  </a:lnTo>
                  <a:lnTo>
                    <a:pt x="508" y="320675"/>
                  </a:lnTo>
                  <a:lnTo>
                    <a:pt x="0" y="322072"/>
                  </a:lnTo>
                  <a:lnTo>
                    <a:pt x="889" y="323596"/>
                  </a:lnTo>
                  <a:lnTo>
                    <a:pt x="2413" y="324104"/>
                  </a:lnTo>
                  <a:lnTo>
                    <a:pt x="503682" y="470916"/>
                  </a:lnTo>
                  <a:lnTo>
                    <a:pt x="504825" y="470916"/>
                  </a:lnTo>
                  <a:lnTo>
                    <a:pt x="505078" y="470636"/>
                  </a:lnTo>
                  <a:lnTo>
                    <a:pt x="505460" y="470293"/>
                  </a:lnTo>
                  <a:lnTo>
                    <a:pt x="505968" y="470014"/>
                  </a:lnTo>
                  <a:lnTo>
                    <a:pt x="506602" y="469442"/>
                  </a:lnTo>
                  <a:lnTo>
                    <a:pt x="506984" y="468820"/>
                  </a:lnTo>
                  <a:lnTo>
                    <a:pt x="508054" y="464756"/>
                  </a:lnTo>
                  <a:lnTo>
                    <a:pt x="502539" y="464756"/>
                  </a:lnTo>
                  <a:lnTo>
                    <a:pt x="6476" y="319405"/>
                  </a:lnTo>
                  <a:lnTo>
                    <a:pt x="89408" y="6223"/>
                  </a:lnTo>
                  <a:lnTo>
                    <a:pt x="109496" y="6223"/>
                  </a:lnTo>
                  <a:lnTo>
                    <a:pt x="88265" y="0"/>
                  </a:lnTo>
                  <a:close/>
                </a:path>
                <a:path w="591820" h="471170">
                  <a:moveTo>
                    <a:pt x="109496" y="6223"/>
                  </a:moveTo>
                  <a:lnTo>
                    <a:pt x="89408" y="6223"/>
                  </a:lnTo>
                  <a:lnTo>
                    <a:pt x="585089" y="151257"/>
                  </a:lnTo>
                  <a:lnTo>
                    <a:pt x="502539" y="464756"/>
                  </a:lnTo>
                  <a:lnTo>
                    <a:pt x="508054" y="464756"/>
                  </a:lnTo>
                  <a:lnTo>
                    <a:pt x="591312" y="148590"/>
                  </a:lnTo>
                  <a:lnTo>
                    <a:pt x="590676" y="147066"/>
                  </a:lnTo>
                  <a:lnTo>
                    <a:pt x="589152" y="146812"/>
                  </a:lnTo>
                  <a:lnTo>
                    <a:pt x="109496" y="622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94547" y="3578352"/>
              <a:ext cx="771525" cy="650875"/>
            </a:xfrm>
            <a:custGeom>
              <a:avLst/>
              <a:gdLst/>
              <a:ahLst/>
              <a:cxnLst/>
              <a:rect l="l" t="t" r="r" b="b"/>
              <a:pathLst>
                <a:path w="771525" h="650875">
                  <a:moveTo>
                    <a:pt x="771093" y="0"/>
                  </a:moveTo>
                  <a:lnTo>
                    <a:pt x="0" y="0"/>
                  </a:lnTo>
                  <a:lnTo>
                    <a:pt x="0" y="650697"/>
                  </a:lnTo>
                  <a:lnTo>
                    <a:pt x="771093" y="650697"/>
                  </a:lnTo>
                  <a:lnTo>
                    <a:pt x="77109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4547" y="3578352"/>
              <a:ext cx="771093" cy="650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93024" y="35750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1270"/>
                  </a:moveTo>
                  <a:lnTo>
                    <a:pt x="773430" y="1270"/>
                  </a:lnTo>
                  <a:lnTo>
                    <a:pt x="773430" y="0"/>
                  </a:ln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292" y="655320"/>
                  </a:lnTo>
                  <a:lnTo>
                    <a:pt x="292" y="656590"/>
                  </a:lnTo>
                  <a:lnTo>
                    <a:pt x="773887" y="656590"/>
                  </a:lnTo>
                  <a:lnTo>
                    <a:pt x="773887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588" y="651510"/>
                  </a:lnTo>
                  <a:lnTo>
                    <a:pt x="5588" y="6350"/>
                  </a:lnTo>
                  <a:lnTo>
                    <a:pt x="768604" y="6350"/>
                  </a:lnTo>
                  <a:lnTo>
                    <a:pt x="768604" y="651484"/>
                  </a:lnTo>
                  <a:lnTo>
                    <a:pt x="774192" y="651484"/>
                  </a:lnTo>
                  <a:lnTo>
                    <a:pt x="774192" y="6350"/>
                  </a:lnTo>
                  <a:lnTo>
                    <a:pt x="774192" y="5842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84820" y="3578352"/>
              <a:ext cx="111760" cy="650875"/>
            </a:xfrm>
            <a:custGeom>
              <a:avLst/>
              <a:gdLst/>
              <a:ahLst/>
              <a:cxnLst/>
              <a:rect l="l" t="t" r="r" b="b"/>
              <a:pathLst>
                <a:path w="111759" h="650875">
                  <a:moveTo>
                    <a:pt x="111251" y="0"/>
                  </a:moveTo>
                  <a:lnTo>
                    <a:pt x="0" y="4953"/>
                  </a:lnTo>
                  <a:lnTo>
                    <a:pt x="0" y="617512"/>
                  </a:lnTo>
                  <a:lnTo>
                    <a:pt x="111251" y="650697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81772" y="3575303"/>
              <a:ext cx="116205" cy="657225"/>
            </a:xfrm>
            <a:custGeom>
              <a:avLst/>
              <a:gdLst/>
              <a:ahLst/>
              <a:cxnLst/>
              <a:rect l="l" t="t" r="r" b="b"/>
              <a:pathLst>
                <a:path w="116204" h="657225">
                  <a:moveTo>
                    <a:pt x="114300" y="0"/>
                  </a:moveTo>
                  <a:lnTo>
                    <a:pt x="112902" y="0"/>
                  </a:lnTo>
                  <a:lnTo>
                    <a:pt x="2667" y="5080"/>
                  </a:lnTo>
                  <a:lnTo>
                    <a:pt x="1143" y="5080"/>
                  </a:lnTo>
                  <a:lnTo>
                    <a:pt x="0" y="6223"/>
                  </a:lnTo>
                  <a:lnTo>
                    <a:pt x="0" y="621779"/>
                  </a:lnTo>
                  <a:lnTo>
                    <a:pt x="507" y="622960"/>
                  </a:lnTo>
                  <a:lnTo>
                    <a:pt x="1777" y="623252"/>
                  </a:lnTo>
                  <a:lnTo>
                    <a:pt x="112268" y="656793"/>
                  </a:lnTo>
                  <a:lnTo>
                    <a:pt x="114680" y="656793"/>
                  </a:lnTo>
                  <a:lnTo>
                    <a:pt x="115824" y="655320"/>
                  </a:lnTo>
                  <a:lnTo>
                    <a:pt x="115824" y="650328"/>
                  </a:lnTo>
                  <a:lnTo>
                    <a:pt x="110235" y="650328"/>
                  </a:lnTo>
                  <a:lnTo>
                    <a:pt x="5587" y="618540"/>
                  </a:lnTo>
                  <a:lnTo>
                    <a:pt x="5587" y="10541"/>
                  </a:lnTo>
                  <a:lnTo>
                    <a:pt x="110235" y="5588"/>
                  </a:lnTo>
                  <a:lnTo>
                    <a:pt x="115824" y="5588"/>
                  </a:lnTo>
                  <a:lnTo>
                    <a:pt x="115824" y="1143"/>
                  </a:lnTo>
                  <a:lnTo>
                    <a:pt x="114300" y="0"/>
                  </a:lnTo>
                  <a:close/>
                </a:path>
                <a:path w="116204" h="657225">
                  <a:moveTo>
                    <a:pt x="115824" y="5588"/>
                  </a:moveTo>
                  <a:lnTo>
                    <a:pt x="110235" y="5588"/>
                  </a:lnTo>
                  <a:lnTo>
                    <a:pt x="110235" y="650328"/>
                  </a:lnTo>
                  <a:lnTo>
                    <a:pt x="115824" y="650328"/>
                  </a:lnTo>
                  <a:lnTo>
                    <a:pt x="115824" y="558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06968" y="3643884"/>
              <a:ext cx="200025" cy="58419"/>
            </a:xfrm>
            <a:custGeom>
              <a:avLst/>
              <a:gdLst/>
              <a:ahLst/>
              <a:cxnLst/>
              <a:rect l="l" t="t" r="r" b="b"/>
              <a:pathLst>
                <a:path w="200025" h="58420">
                  <a:moveTo>
                    <a:pt x="171196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71196" y="57911"/>
                  </a:lnTo>
                  <a:lnTo>
                    <a:pt x="182177" y="55602"/>
                  </a:lnTo>
                  <a:lnTo>
                    <a:pt x="191230" y="49339"/>
                  </a:lnTo>
                  <a:lnTo>
                    <a:pt x="197377" y="40124"/>
                  </a:lnTo>
                  <a:lnTo>
                    <a:pt x="199643" y="28955"/>
                  </a:lnTo>
                  <a:lnTo>
                    <a:pt x="197377" y="17627"/>
                  </a:lnTo>
                  <a:lnTo>
                    <a:pt x="191230" y="8429"/>
                  </a:lnTo>
                  <a:lnTo>
                    <a:pt x="182177" y="2256"/>
                  </a:lnTo>
                  <a:lnTo>
                    <a:pt x="1711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03920" y="3640835"/>
              <a:ext cx="205740" cy="62865"/>
            </a:xfrm>
            <a:custGeom>
              <a:avLst/>
              <a:gdLst/>
              <a:ahLst/>
              <a:cxnLst/>
              <a:rect l="l" t="t" r="r" b="b"/>
              <a:pathLst>
                <a:path w="205740" h="62864">
                  <a:moveTo>
                    <a:pt x="174498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74498" y="62483"/>
                  </a:lnTo>
                  <a:lnTo>
                    <a:pt x="186719" y="60015"/>
                  </a:lnTo>
                  <a:lnTo>
                    <a:pt x="191335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191310" y="5587"/>
                  </a:lnTo>
                  <a:lnTo>
                    <a:pt x="186719" y="2472"/>
                  </a:lnTo>
                  <a:lnTo>
                    <a:pt x="174498" y="0"/>
                  </a:lnTo>
                  <a:close/>
                </a:path>
                <a:path w="205740" h="62864">
                  <a:moveTo>
                    <a:pt x="191310" y="5587"/>
                  </a:moveTo>
                  <a:lnTo>
                    <a:pt x="174498" y="5587"/>
                  </a:lnTo>
                  <a:lnTo>
                    <a:pt x="184453" y="7633"/>
                  </a:lnTo>
                  <a:lnTo>
                    <a:pt x="192611" y="13192"/>
                  </a:lnTo>
                  <a:lnTo>
                    <a:pt x="198125" y="21393"/>
                  </a:lnTo>
                  <a:lnTo>
                    <a:pt x="200151" y="31368"/>
                  </a:lnTo>
                  <a:lnTo>
                    <a:pt x="198125" y="41304"/>
                  </a:lnTo>
                  <a:lnTo>
                    <a:pt x="192611" y="49418"/>
                  </a:lnTo>
                  <a:lnTo>
                    <a:pt x="184453" y="54889"/>
                  </a:lnTo>
                  <a:lnTo>
                    <a:pt x="174498" y="56895"/>
                  </a:lnTo>
                  <a:lnTo>
                    <a:pt x="191335" y="56895"/>
                  </a:lnTo>
                  <a:lnTo>
                    <a:pt x="196643" y="53308"/>
                  </a:lnTo>
                  <a:lnTo>
                    <a:pt x="203305" y="43410"/>
                  </a:lnTo>
                  <a:lnTo>
                    <a:pt x="205739" y="31368"/>
                  </a:lnTo>
                  <a:lnTo>
                    <a:pt x="203305" y="19180"/>
                  </a:lnTo>
                  <a:lnTo>
                    <a:pt x="196643" y="9207"/>
                  </a:lnTo>
                  <a:lnTo>
                    <a:pt x="191310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3376" y="4770120"/>
              <a:ext cx="86995" cy="158750"/>
            </a:xfrm>
            <a:custGeom>
              <a:avLst/>
              <a:gdLst/>
              <a:ahLst/>
              <a:cxnLst/>
              <a:rect l="l" t="t" r="r" b="b"/>
              <a:pathLst>
                <a:path w="86994" h="158750">
                  <a:moveTo>
                    <a:pt x="10655" y="120840"/>
                  </a:moveTo>
                  <a:lnTo>
                    <a:pt x="0" y="152171"/>
                  </a:lnTo>
                  <a:lnTo>
                    <a:pt x="4394" y="156514"/>
                  </a:lnTo>
                  <a:lnTo>
                    <a:pt x="9067" y="158470"/>
                  </a:lnTo>
                  <a:lnTo>
                    <a:pt x="13893" y="158470"/>
                  </a:lnTo>
                  <a:lnTo>
                    <a:pt x="39809" y="142869"/>
                  </a:lnTo>
                  <a:lnTo>
                    <a:pt x="51862" y="123964"/>
                  </a:lnTo>
                  <a:lnTo>
                    <a:pt x="14046" y="123964"/>
                  </a:lnTo>
                  <a:lnTo>
                    <a:pt x="10655" y="120840"/>
                  </a:lnTo>
                  <a:close/>
                </a:path>
                <a:path w="86994" h="158750">
                  <a:moveTo>
                    <a:pt x="83922" y="39052"/>
                  </a:moveTo>
                  <a:lnTo>
                    <a:pt x="53174" y="39052"/>
                  </a:lnTo>
                  <a:lnTo>
                    <a:pt x="57746" y="45760"/>
                  </a:lnTo>
                  <a:lnTo>
                    <a:pt x="56883" y="62101"/>
                  </a:lnTo>
                  <a:lnTo>
                    <a:pt x="44551" y="100990"/>
                  </a:lnTo>
                  <a:lnTo>
                    <a:pt x="19456" y="123964"/>
                  </a:lnTo>
                  <a:lnTo>
                    <a:pt x="51862" y="123964"/>
                  </a:lnTo>
                  <a:lnTo>
                    <a:pt x="63719" y="105366"/>
                  </a:lnTo>
                  <a:lnTo>
                    <a:pt x="80898" y="59907"/>
                  </a:lnTo>
                  <a:lnTo>
                    <a:pt x="83922" y="39052"/>
                  </a:lnTo>
                  <a:close/>
                </a:path>
                <a:path w="86994" h="158750">
                  <a:moveTo>
                    <a:pt x="71183" y="0"/>
                  </a:moveTo>
                  <a:lnTo>
                    <a:pt x="68808" y="0"/>
                  </a:lnTo>
                  <a:lnTo>
                    <a:pt x="55680" y="2587"/>
                  </a:lnTo>
                  <a:lnTo>
                    <a:pt x="44962" y="8280"/>
                  </a:lnTo>
                  <a:lnTo>
                    <a:pt x="37738" y="13973"/>
                  </a:lnTo>
                  <a:lnTo>
                    <a:pt x="35090" y="16560"/>
                  </a:lnTo>
                  <a:lnTo>
                    <a:pt x="20345" y="57048"/>
                  </a:lnTo>
                  <a:lnTo>
                    <a:pt x="32602" y="50177"/>
                  </a:lnTo>
                  <a:lnTo>
                    <a:pt x="51066" y="39420"/>
                  </a:lnTo>
                  <a:lnTo>
                    <a:pt x="52196" y="39052"/>
                  </a:lnTo>
                  <a:lnTo>
                    <a:pt x="83922" y="39052"/>
                  </a:lnTo>
                  <a:lnTo>
                    <a:pt x="86620" y="20440"/>
                  </a:lnTo>
                  <a:lnTo>
                    <a:pt x="76161" y="914"/>
                  </a:lnTo>
                  <a:lnTo>
                    <a:pt x="73660" y="279"/>
                  </a:lnTo>
                  <a:lnTo>
                    <a:pt x="711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6423" y="4770983"/>
              <a:ext cx="82643" cy="1492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1979" y="4770120"/>
              <a:ext cx="88900" cy="160020"/>
            </a:xfrm>
            <a:custGeom>
              <a:avLst/>
              <a:gdLst/>
              <a:ahLst/>
              <a:cxnLst/>
              <a:rect l="l" t="t" r="r" b="b"/>
              <a:pathLst>
                <a:path w="88900" h="160020">
                  <a:moveTo>
                    <a:pt x="11887" y="120611"/>
                  </a:moveTo>
                  <a:lnTo>
                    <a:pt x="11480" y="120611"/>
                  </a:lnTo>
                  <a:lnTo>
                    <a:pt x="11112" y="120637"/>
                  </a:lnTo>
                  <a:lnTo>
                    <a:pt x="10807" y="120942"/>
                  </a:lnTo>
                  <a:lnTo>
                    <a:pt x="0" y="152501"/>
                  </a:lnTo>
                  <a:lnTo>
                    <a:pt x="0" y="153200"/>
                  </a:lnTo>
                  <a:lnTo>
                    <a:pt x="266" y="153377"/>
                  </a:lnTo>
                  <a:lnTo>
                    <a:pt x="4699" y="157746"/>
                  </a:lnTo>
                  <a:lnTo>
                    <a:pt x="9613" y="160019"/>
                  </a:lnTo>
                  <a:lnTo>
                    <a:pt x="14833" y="160019"/>
                  </a:lnTo>
                  <a:lnTo>
                    <a:pt x="18326" y="159931"/>
                  </a:lnTo>
                  <a:lnTo>
                    <a:pt x="21831" y="159016"/>
                  </a:lnTo>
                  <a:lnTo>
                    <a:pt x="23711" y="158114"/>
                  </a:lnTo>
                  <a:lnTo>
                    <a:pt x="10287" y="158114"/>
                  </a:lnTo>
                  <a:lnTo>
                    <a:pt x="5956" y="156286"/>
                  </a:lnTo>
                  <a:lnTo>
                    <a:pt x="1993" y="152590"/>
                  </a:lnTo>
                  <a:lnTo>
                    <a:pt x="12128" y="123012"/>
                  </a:lnTo>
                  <a:lnTo>
                    <a:pt x="15709" y="123012"/>
                  </a:lnTo>
                  <a:lnTo>
                    <a:pt x="14681" y="122669"/>
                  </a:lnTo>
                  <a:lnTo>
                    <a:pt x="12306" y="120827"/>
                  </a:lnTo>
                  <a:lnTo>
                    <a:pt x="11887" y="120611"/>
                  </a:lnTo>
                  <a:close/>
                </a:path>
                <a:path w="88900" h="160020">
                  <a:moveTo>
                    <a:pt x="34634" y="148389"/>
                  </a:moveTo>
                  <a:lnTo>
                    <a:pt x="24130" y="155867"/>
                  </a:lnTo>
                  <a:lnTo>
                    <a:pt x="20942" y="157352"/>
                  </a:lnTo>
                  <a:lnTo>
                    <a:pt x="17868" y="158114"/>
                  </a:lnTo>
                  <a:lnTo>
                    <a:pt x="23711" y="158114"/>
                  </a:lnTo>
                  <a:lnTo>
                    <a:pt x="24930" y="157530"/>
                  </a:lnTo>
                  <a:lnTo>
                    <a:pt x="34634" y="148389"/>
                  </a:lnTo>
                  <a:close/>
                </a:path>
                <a:path w="88900" h="160020">
                  <a:moveTo>
                    <a:pt x="36076" y="147031"/>
                  </a:moveTo>
                  <a:lnTo>
                    <a:pt x="34634" y="148389"/>
                  </a:lnTo>
                  <a:lnTo>
                    <a:pt x="35306" y="147911"/>
                  </a:lnTo>
                  <a:lnTo>
                    <a:pt x="36076" y="147031"/>
                  </a:lnTo>
                  <a:close/>
                </a:path>
                <a:path w="88900" h="160020">
                  <a:moveTo>
                    <a:pt x="81879" y="1879"/>
                  </a:moveTo>
                  <a:lnTo>
                    <a:pt x="72542" y="1879"/>
                  </a:lnTo>
                  <a:lnTo>
                    <a:pt x="74904" y="2120"/>
                  </a:lnTo>
                  <a:lnTo>
                    <a:pt x="77266" y="2692"/>
                  </a:lnTo>
                  <a:lnTo>
                    <a:pt x="82702" y="4089"/>
                  </a:lnTo>
                  <a:lnTo>
                    <a:pt x="85890" y="9423"/>
                  </a:lnTo>
                  <a:lnTo>
                    <a:pt x="86906" y="18643"/>
                  </a:lnTo>
                  <a:lnTo>
                    <a:pt x="86646" y="33979"/>
                  </a:lnTo>
                  <a:lnTo>
                    <a:pt x="77379" y="73627"/>
                  </a:lnTo>
                  <a:lnTo>
                    <a:pt x="58221" y="117006"/>
                  </a:lnTo>
                  <a:lnTo>
                    <a:pt x="36076" y="147031"/>
                  </a:lnTo>
                  <a:lnTo>
                    <a:pt x="49056" y="134804"/>
                  </a:lnTo>
                  <a:lnTo>
                    <a:pt x="70443" y="96747"/>
                  </a:lnTo>
                  <a:lnTo>
                    <a:pt x="85044" y="54305"/>
                  </a:lnTo>
                  <a:lnTo>
                    <a:pt x="88788" y="18643"/>
                  </a:lnTo>
                  <a:lnTo>
                    <a:pt x="88661" y="16941"/>
                  </a:lnTo>
                  <a:lnTo>
                    <a:pt x="87795" y="8331"/>
                  </a:lnTo>
                  <a:lnTo>
                    <a:pt x="84086" y="2400"/>
                  </a:lnTo>
                  <a:lnTo>
                    <a:pt x="81879" y="1879"/>
                  </a:lnTo>
                  <a:close/>
                </a:path>
                <a:path w="88900" h="160020">
                  <a:moveTo>
                    <a:pt x="15709" y="123012"/>
                  </a:moveTo>
                  <a:lnTo>
                    <a:pt x="12128" y="123012"/>
                  </a:lnTo>
                  <a:lnTo>
                    <a:pt x="14579" y="124675"/>
                  </a:lnTo>
                  <a:lnTo>
                    <a:pt x="17500" y="125526"/>
                  </a:lnTo>
                  <a:lnTo>
                    <a:pt x="21336" y="125526"/>
                  </a:lnTo>
                  <a:lnTo>
                    <a:pt x="22263" y="125463"/>
                  </a:lnTo>
                  <a:lnTo>
                    <a:pt x="23152" y="125285"/>
                  </a:lnTo>
                  <a:lnTo>
                    <a:pt x="27588" y="123672"/>
                  </a:lnTo>
                  <a:lnTo>
                    <a:pt x="17691" y="123672"/>
                  </a:lnTo>
                  <a:lnTo>
                    <a:pt x="15709" y="123012"/>
                  </a:lnTo>
                  <a:close/>
                </a:path>
                <a:path w="88900" h="160020">
                  <a:moveTo>
                    <a:pt x="57624" y="40805"/>
                  </a:moveTo>
                  <a:lnTo>
                    <a:pt x="55486" y="40805"/>
                  </a:lnTo>
                  <a:lnTo>
                    <a:pt x="55981" y="41224"/>
                  </a:lnTo>
                  <a:lnTo>
                    <a:pt x="56222" y="41376"/>
                  </a:lnTo>
                  <a:lnTo>
                    <a:pt x="58356" y="50201"/>
                  </a:lnTo>
                  <a:lnTo>
                    <a:pt x="44894" y="101244"/>
                  </a:lnTo>
                  <a:lnTo>
                    <a:pt x="21437" y="123672"/>
                  </a:lnTo>
                  <a:lnTo>
                    <a:pt x="27588" y="123672"/>
                  </a:lnTo>
                  <a:lnTo>
                    <a:pt x="53364" y="85746"/>
                  </a:lnTo>
                  <a:lnTo>
                    <a:pt x="60249" y="50201"/>
                  </a:lnTo>
                  <a:lnTo>
                    <a:pt x="57624" y="40805"/>
                  </a:lnTo>
                  <a:close/>
                </a:path>
                <a:path w="88900" h="160020">
                  <a:moveTo>
                    <a:pt x="72593" y="0"/>
                  </a:moveTo>
                  <a:lnTo>
                    <a:pt x="70116" y="0"/>
                  </a:lnTo>
                  <a:lnTo>
                    <a:pt x="56855" y="2522"/>
                  </a:lnTo>
                  <a:lnTo>
                    <a:pt x="45993" y="8131"/>
                  </a:lnTo>
                  <a:lnTo>
                    <a:pt x="38530" y="13887"/>
                  </a:lnTo>
                  <a:lnTo>
                    <a:pt x="35369" y="16941"/>
                  </a:lnTo>
                  <a:lnTo>
                    <a:pt x="20294" y="58140"/>
                  </a:lnTo>
                  <a:lnTo>
                    <a:pt x="20815" y="58712"/>
                  </a:lnTo>
                  <a:lnTo>
                    <a:pt x="21551" y="58712"/>
                  </a:lnTo>
                  <a:lnTo>
                    <a:pt x="21704" y="58686"/>
                  </a:lnTo>
                  <a:lnTo>
                    <a:pt x="21831" y="58597"/>
                  </a:lnTo>
                  <a:lnTo>
                    <a:pt x="26798" y="55829"/>
                  </a:lnTo>
                  <a:lnTo>
                    <a:pt x="23152" y="55829"/>
                  </a:lnTo>
                  <a:lnTo>
                    <a:pt x="36969" y="18033"/>
                  </a:lnTo>
                  <a:lnTo>
                    <a:pt x="40331" y="14845"/>
                  </a:lnTo>
                  <a:lnTo>
                    <a:pt x="47651" y="9366"/>
                  </a:lnTo>
                  <a:lnTo>
                    <a:pt x="57956" y="4182"/>
                  </a:lnTo>
                  <a:lnTo>
                    <a:pt x="70269" y="1879"/>
                  </a:lnTo>
                  <a:lnTo>
                    <a:pt x="81879" y="1879"/>
                  </a:lnTo>
                  <a:lnTo>
                    <a:pt x="77787" y="914"/>
                  </a:lnTo>
                  <a:lnTo>
                    <a:pt x="75184" y="266"/>
                  </a:lnTo>
                  <a:lnTo>
                    <a:pt x="72593" y="0"/>
                  </a:lnTo>
                  <a:close/>
                </a:path>
                <a:path w="88900" h="160020">
                  <a:moveTo>
                    <a:pt x="55765" y="38950"/>
                  </a:moveTo>
                  <a:lnTo>
                    <a:pt x="53340" y="38950"/>
                  </a:lnTo>
                  <a:lnTo>
                    <a:pt x="52057" y="39281"/>
                  </a:lnTo>
                  <a:lnTo>
                    <a:pt x="50520" y="40195"/>
                  </a:lnTo>
                  <a:lnTo>
                    <a:pt x="41197" y="45606"/>
                  </a:lnTo>
                  <a:lnTo>
                    <a:pt x="33127" y="50201"/>
                  </a:lnTo>
                  <a:lnTo>
                    <a:pt x="23152" y="55829"/>
                  </a:lnTo>
                  <a:lnTo>
                    <a:pt x="26798" y="55829"/>
                  </a:lnTo>
                  <a:lnTo>
                    <a:pt x="36827" y="50182"/>
                  </a:lnTo>
                  <a:lnTo>
                    <a:pt x="52844" y="41008"/>
                  </a:lnTo>
                  <a:lnTo>
                    <a:pt x="53797" y="40805"/>
                  </a:lnTo>
                  <a:lnTo>
                    <a:pt x="57624" y="40805"/>
                  </a:lnTo>
                  <a:lnTo>
                    <a:pt x="57429" y="40106"/>
                  </a:lnTo>
                  <a:lnTo>
                    <a:pt x="56756" y="39496"/>
                  </a:lnTo>
                  <a:lnTo>
                    <a:pt x="55765" y="3895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0359" y="4928641"/>
              <a:ext cx="455930" cy="71755"/>
            </a:xfrm>
            <a:custGeom>
              <a:avLst/>
              <a:gdLst/>
              <a:ahLst/>
              <a:cxnLst/>
              <a:rect l="l" t="t" r="r" b="b"/>
              <a:pathLst>
                <a:path w="455930" h="71754">
                  <a:moveTo>
                    <a:pt x="184484" y="0"/>
                  </a:moveTo>
                  <a:lnTo>
                    <a:pt x="121338" y="915"/>
                  </a:lnTo>
                  <a:lnTo>
                    <a:pt x="68660" y="3822"/>
                  </a:lnTo>
                  <a:lnTo>
                    <a:pt x="14760" y="13887"/>
                  </a:lnTo>
                  <a:lnTo>
                    <a:pt x="0" y="27682"/>
                  </a:lnTo>
                  <a:lnTo>
                    <a:pt x="9358" y="41445"/>
                  </a:lnTo>
                  <a:lnTo>
                    <a:pt x="59458" y="61095"/>
                  </a:lnTo>
                  <a:lnTo>
                    <a:pt x="128626" y="70624"/>
                  </a:lnTo>
                  <a:lnTo>
                    <a:pt x="167339" y="71602"/>
                  </a:lnTo>
                  <a:lnTo>
                    <a:pt x="198453" y="71149"/>
                  </a:lnTo>
                  <a:lnTo>
                    <a:pt x="306036" y="66255"/>
                  </a:lnTo>
                  <a:lnTo>
                    <a:pt x="345929" y="63156"/>
                  </a:lnTo>
                  <a:lnTo>
                    <a:pt x="415728" y="54020"/>
                  </a:lnTo>
                  <a:lnTo>
                    <a:pt x="453977" y="37789"/>
                  </a:lnTo>
                  <a:lnTo>
                    <a:pt x="455475" y="30751"/>
                  </a:lnTo>
                  <a:lnTo>
                    <a:pt x="448322" y="23787"/>
                  </a:lnTo>
                  <a:lnTo>
                    <a:pt x="371375" y="6652"/>
                  </a:lnTo>
                  <a:lnTo>
                    <a:pt x="315035" y="3106"/>
                  </a:lnTo>
                  <a:lnTo>
                    <a:pt x="250739" y="814"/>
                  </a:lnTo>
                  <a:lnTo>
                    <a:pt x="184484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2257" y="4715281"/>
              <a:ext cx="288290" cy="266700"/>
            </a:xfrm>
            <a:custGeom>
              <a:avLst/>
              <a:gdLst/>
              <a:ahLst/>
              <a:cxnLst/>
              <a:rect l="l" t="t" r="r" b="b"/>
              <a:pathLst>
                <a:path w="288290" h="266700">
                  <a:moveTo>
                    <a:pt x="287938" y="0"/>
                  </a:moveTo>
                  <a:lnTo>
                    <a:pt x="10583" y="0"/>
                  </a:lnTo>
                  <a:lnTo>
                    <a:pt x="0" y="123025"/>
                  </a:lnTo>
                  <a:lnTo>
                    <a:pt x="7594" y="191392"/>
                  </a:lnTo>
                  <a:lnTo>
                    <a:pt x="43374" y="229721"/>
                  </a:lnTo>
                  <a:lnTo>
                    <a:pt x="117352" y="262636"/>
                  </a:lnTo>
                  <a:lnTo>
                    <a:pt x="154779" y="266674"/>
                  </a:lnTo>
                  <a:lnTo>
                    <a:pt x="165252" y="266332"/>
                  </a:lnTo>
                  <a:lnTo>
                    <a:pt x="250764" y="196495"/>
                  </a:lnTo>
                  <a:lnTo>
                    <a:pt x="277561" y="148402"/>
                  </a:lnTo>
                  <a:lnTo>
                    <a:pt x="287153" y="91017"/>
                  </a:lnTo>
                  <a:lnTo>
                    <a:pt x="2879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2395" y="4716779"/>
              <a:ext cx="277799" cy="263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1571" y="4715281"/>
              <a:ext cx="279400" cy="266700"/>
            </a:xfrm>
            <a:custGeom>
              <a:avLst/>
              <a:gdLst/>
              <a:ahLst/>
              <a:cxnLst/>
              <a:rect l="l" t="t" r="r" b="b"/>
              <a:pathLst>
                <a:path w="279400" h="266700">
                  <a:moveTo>
                    <a:pt x="278586" y="0"/>
                  </a:moveTo>
                  <a:lnTo>
                    <a:pt x="481" y="0"/>
                  </a:lnTo>
                  <a:lnTo>
                    <a:pt x="88" y="393"/>
                  </a:lnTo>
                  <a:lnTo>
                    <a:pt x="0" y="15590"/>
                  </a:lnTo>
                  <a:lnTo>
                    <a:pt x="432" y="38077"/>
                  </a:lnTo>
                  <a:lnTo>
                    <a:pt x="3179" y="76187"/>
                  </a:lnTo>
                  <a:lnTo>
                    <a:pt x="9702" y="120472"/>
                  </a:lnTo>
                  <a:lnTo>
                    <a:pt x="22894" y="169633"/>
                  </a:lnTo>
                  <a:lnTo>
                    <a:pt x="41020" y="209042"/>
                  </a:lnTo>
                  <a:lnTo>
                    <a:pt x="70665" y="244078"/>
                  </a:lnTo>
                  <a:lnTo>
                    <a:pt x="107453" y="262597"/>
                  </a:lnTo>
                  <a:lnTo>
                    <a:pt x="145211" y="266674"/>
                  </a:lnTo>
                  <a:lnTo>
                    <a:pt x="155736" y="266325"/>
                  </a:lnTo>
                  <a:lnTo>
                    <a:pt x="166718" y="265155"/>
                  </a:lnTo>
                  <a:lnTo>
                    <a:pt x="168764" y="264756"/>
                  </a:lnTo>
                  <a:lnTo>
                    <a:pt x="145185" y="264756"/>
                  </a:lnTo>
                  <a:lnTo>
                    <a:pt x="130620" y="264148"/>
                  </a:lnTo>
                  <a:lnTo>
                    <a:pt x="69167" y="240368"/>
                  </a:lnTo>
                  <a:lnTo>
                    <a:pt x="41437" y="205816"/>
                  </a:lnTo>
                  <a:lnTo>
                    <a:pt x="22849" y="163605"/>
                  </a:lnTo>
                  <a:lnTo>
                    <a:pt x="11594" y="120192"/>
                  </a:lnTo>
                  <a:lnTo>
                    <a:pt x="5322" y="78876"/>
                  </a:lnTo>
                  <a:lnTo>
                    <a:pt x="1735" y="15590"/>
                  </a:lnTo>
                  <a:lnTo>
                    <a:pt x="1878" y="1892"/>
                  </a:lnTo>
                  <a:lnTo>
                    <a:pt x="279014" y="1892"/>
                  </a:lnTo>
                  <a:lnTo>
                    <a:pt x="279081" y="393"/>
                  </a:lnTo>
                  <a:lnTo>
                    <a:pt x="278586" y="0"/>
                  </a:lnTo>
                  <a:close/>
                </a:path>
                <a:path w="279400" h="266700">
                  <a:moveTo>
                    <a:pt x="279014" y="1892"/>
                  </a:moveTo>
                  <a:lnTo>
                    <a:pt x="277189" y="1892"/>
                  </a:lnTo>
                  <a:lnTo>
                    <a:pt x="273330" y="58200"/>
                  </a:lnTo>
                  <a:lnTo>
                    <a:pt x="262893" y="108497"/>
                  </a:lnTo>
                  <a:lnTo>
                    <a:pt x="248559" y="151748"/>
                  </a:lnTo>
                  <a:lnTo>
                    <a:pt x="233006" y="186918"/>
                  </a:lnTo>
                  <a:lnTo>
                    <a:pt x="203310" y="237561"/>
                  </a:lnTo>
                  <a:lnTo>
                    <a:pt x="166248" y="263297"/>
                  </a:lnTo>
                  <a:lnTo>
                    <a:pt x="145185" y="264756"/>
                  </a:lnTo>
                  <a:lnTo>
                    <a:pt x="168764" y="264756"/>
                  </a:lnTo>
                  <a:lnTo>
                    <a:pt x="177872" y="262983"/>
                  </a:lnTo>
                  <a:lnTo>
                    <a:pt x="188911" y="259626"/>
                  </a:lnTo>
                  <a:lnTo>
                    <a:pt x="189089" y="259626"/>
                  </a:lnTo>
                  <a:lnTo>
                    <a:pt x="218119" y="217881"/>
                  </a:lnTo>
                  <a:lnTo>
                    <a:pt x="250347" y="152363"/>
                  </a:lnTo>
                  <a:lnTo>
                    <a:pt x="264814" y="108681"/>
                  </a:lnTo>
                  <a:lnTo>
                    <a:pt x="275293" y="57839"/>
                  </a:lnTo>
                  <a:lnTo>
                    <a:pt x="279014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2421" y="4672609"/>
              <a:ext cx="279400" cy="88900"/>
            </a:xfrm>
            <a:custGeom>
              <a:avLst/>
              <a:gdLst/>
              <a:ahLst/>
              <a:cxnLst/>
              <a:rect l="l" t="t" r="r" b="b"/>
              <a:pathLst>
                <a:path w="279400" h="88900">
                  <a:moveTo>
                    <a:pt x="139395" y="0"/>
                  </a:moveTo>
                  <a:lnTo>
                    <a:pt x="86228" y="3306"/>
                  </a:lnTo>
                  <a:lnTo>
                    <a:pt x="41186" y="12738"/>
                  </a:lnTo>
                  <a:lnTo>
                    <a:pt x="2697" y="35340"/>
                  </a:lnTo>
                  <a:lnTo>
                    <a:pt x="0" y="44119"/>
                  </a:lnTo>
                  <a:lnTo>
                    <a:pt x="2697" y="52941"/>
                  </a:lnTo>
                  <a:lnTo>
                    <a:pt x="41186" y="75641"/>
                  </a:lnTo>
                  <a:lnTo>
                    <a:pt x="86228" y="85039"/>
                  </a:lnTo>
                  <a:lnTo>
                    <a:pt x="139395" y="88341"/>
                  </a:lnTo>
                  <a:lnTo>
                    <a:pt x="166698" y="87499"/>
                  </a:lnTo>
                  <a:lnTo>
                    <a:pt x="178679" y="86359"/>
                  </a:lnTo>
                  <a:lnTo>
                    <a:pt x="139395" y="86359"/>
                  </a:lnTo>
                  <a:lnTo>
                    <a:pt x="85908" y="83031"/>
                  </a:lnTo>
                  <a:lnTo>
                    <a:pt x="42197" y="73964"/>
                  </a:lnTo>
                  <a:lnTo>
                    <a:pt x="12709" y="60535"/>
                  </a:lnTo>
                  <a:lnTo>
                    <a:pt x="1892" y="44119"/>
                  </a:lnTo>
                  <a:lnTo>
                    <a:pt x="12709" y="27711"/>
                  </a:lnTo>
                  <a:lnTo>
                    <a:pt x="42197" y="14285"/>
                  </a:lnTo>
                  <a:lnTo>
                    <a:pt x="85908" y="5220"/>
                  </a:lnTo>
                  <a:lnTo>
                    <a:pt x="139395" y="1892"/>
                  </a:lnTo>
                  <a:lnTo>
                    <a:pt x="177719" y="1892"/>
                  </a:lnTo>
                  <a:lnTo>
                    <a:pt x="166698" y="841"/>
                  </a:lnTo>
                  <a:lnTo>
                    <a:pt x="139395" y="0"/>
                  </a:lnTo>
                  <a:close/>
                </a:path>
                <a:path w="279400" h="88900">
                  <a:moveTo>
                    <a:pt x="177719" y="1892"/>
                  </a:moveTo>
                  <a:lnTo>
                    <a:pt x="139395" y="1892"/>
                  </a:lnTo>
                  <a:lnTo>
                    <a:pt x="192874" y="5220"/>
                  </a:lnTo>
                  <a:lnTo>
                    <a:pt x="236604" y="14285"/>
                  </a:lnTo>
                  <a:lnTo>
                    <a:pt x="266118" y="27711"/>
                  </a:lnTo>
                  <a:lnTo>
                    <a:pt x="276948" y="44119"/>
                  </a:lnTo>
                  <a:lnTo>
                    <a:pt x="266118" y="60535"/>
                  </a:lnTo>
                  <a:lnTo>
                    <a:pt x="236604" y="73964"/>
                  </a:lnTo>
                  <a:lnTo>
                    <a:pt x="192874" y="83031"/>
                  </a:lnTo>
                  <a:lnTo>
                    <a:pt x="139395" y="86359"/>
                  </a:lnTo>
                  <a:lnTo>
                    <a:pt x="178679" y="86359"/>
                  </a:lnTo>
                  <a:lnTo>
                    <a:pt x="237566" y="75641"/>
                  </a:lnTo>
                  <a:lnTo>
                    <a:pt x="276129" y="52941"/>
                  </a:lnTo>
                  <a:lnTo>
                    <a:pt x="278841" y="44119"/>
                  </a:lnTo>
                  <a:lnTo>
                    <a:pt x="276129" y="35340"/>
                  </a:lnTo>
                  <a:lnTo>
                    <a:pt x="237566" y="12738"/>
                  </a:lnTo>
                  <a:lnTo>
                    <a:pt x="192562" y="3306"/>
                  </a:lnTo>
                  <a:lnTo>
                    <a:pt x="177719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6112" y="4710709"/>
              <a:ext cx="250190" cy="48895"/>
            </a:xfrm>
            <a:custGeom>
              <a:avLst/>
              <a:gdLst/>
              <a:ahLst/>
              <a:cxnLst/>
              <a:rect l="l" t="t" r="r" b="b"/>
              <a:pathLst>
                <a:path w="250190" h="48895">
                  <a:moveTo>
                    <a:pt x="124980" y="0"/>
                  </a:moveTo>
                  <a:lnTo>
                    <a:pt x="85392" y="1789"/>
                  </a:lnTo>
                  <a:lnTo>
                    <a:pt x="50288" y="6804"/>
                  </a:lnTo>
                  <a:lnTo>
                    <a:pt x="21285" y="14508"/>
                  </a:lnTo>
                  <a:lnTo>
                    <a:pt x="0" y="24371"/>
                  </a:lnTo>
                  <a:lnTo>
                    <a:pt x="21285" y="34276"/>
                  </a:lnTo>
                  <a:lnTo>
                    <a:pt x="50288" y="41976"/>
                  </a:lnTo>
                  <a:lnTo>
                    <a:pt x="85392" y="46966"/>
                  </a:lnTo>
                  <a:lnTo>
                    <a:pt x="124980" y="48742"/>
                  </a:lnTo>
                  <a:lnTo>
                    <a:pt x="164582" y="46966"/>
                  </a:lnTo>
                  <a:lnTo>
                    <a:pt x="199697" y="41976"/>
                  </a:lnTo>
                  <a:lnTo>
                    <a:pt x="228693" y="34276"/>
                  </a:lnTo>
                  <a:lnTo>
                    <a:pt x="249935" y="24371"/>
                  </a:lnTo>
                  <a:lnTo>
                    <a:pt x="228693" y="14508"/>
                  </a:lnTo>
                  <a:lnTo>
                    <a:pt x="199697" y="6804"/>
                  </a:lnTo>
                  <a:lnTo>
                    <a:pt x="164582" y="1789"/>
                  </a:lnTo>
                  <a:lnTo>
                    <a:pt x="12498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6238" y="4709185"/>
              <a:ext cx="251460" cy="52069"/>
            </a:xfrm>
            <a:custGeom>
              <a:avLst/>
              <a:gdLst/>
              <a:ahLst/>
              <a:cxnLst/>
              <a:rect l="l" t="t" r="r" b="b"/>
              <a:pathLst>
                <a:path w="251459" h="52070">
                  <a:moveTo>
                    <a:pt x="125577" y="0"/>
                  </a:moveTo>
                  <a:lnTo>
                    <a:pt x="86654" y="1744"/>
                  </a:lnTo>
                  <a:lnTo>
                    <a:pt x="22253" y="14621"/>
                  </a:lnTo>
                  <a:lnTo>
                    <a:pt x="0" y="25209"/>
                  </a:lnTo>
                  <a:lnTo>
                    <a:pt x="0" y="26428"/>
                  </a:lnTo>
                  <a:lnTo>
                    <a:pt x="51625" y="45015"/>
                  </a:lnTo>
                  <a:lnTo>
                    <a:pt x="125577" y="51765"/>
                  </a:lnTo>
                  <a:lnTo>
                    <a:pt x="164528" y="50018"/>
                  </a:lnTo>
                  <a:lnTo>
                    <a:pt x="165817" y="49834"/>
                  </a:lnTo>
                  <a:lnTo>
                    <a:pt x="125577" y="49834"/>
                  </a:lnTo>
                  <a:lnTo>
                    <a:pt x="87865" y="48136"/>
                  </a:lnTo>
                  <a:lnTo>
                    <a:pt x="53481" y="43305"/>
                  </a:lnTo>
                  <a:lnTo>
                    <a:pt x="24395" y="35738"/>
                  </a:lnTo>
                  <a:lnTo>
                    <a:pt x="2578" y="25831"/>
                  </a:lnTo>
                  <a:lnTo>
                    <a:pt x="24395" y="15941"/>
                  </a:lnTo>
                  <a:lnTo>
                    <a:pt x="53481" y="8408"/>
                  </a:lnTo>
                  <a:lnTo>
                    <a:pt x="87865" y="3612"/>
                  </a:lnTo>
                  <a:lnTo>
                    <a:pt x="125577" y="1930"/>
                  </a:lnTo>
                  <a:lnTo>
                    <a:pt x="165829" y="1930"/>
                  </a:lnTo>
                  <a:lnTo>
                    <a:pt x="164528" y="1744"/>
                  </a:lnTo>
                  <a:lnTo>
                    <a:pt x="125577" y="0"/>
                  </a:lnTo>
                  <a:close/>
                </a:path>
                <a:path w="251459" h="52070">
                  <a:moveTo>
                    <a:pt x="165829" y="1930"/>
                  </a:moveTo>
                  <a:lnTo>
                    <a:pt x="125577" y="1930"/>
                  </a:lnTo>
                  <a:lnTo>
                    <a:pt x="163306" y="3612"/>
                  </a:lnTo>
                  <a:lnTo>
                    <a:pt x="197685" y="8408"/>
                  </a:lnTo>
                  <a:lnTo>
                    <a:pt x="226772" y="15941"/>
                  </a:lnTo>
                  <a:lnTo>
                    <a:pt x="248627" y="25831"/>
                  </a:lnTo>
                  <a:lnTo>
                    <a:pt x="226772" y="35738"/>
                  </a:lnTo>
                  <a:lnTo>
                    <a:pt x="197685" y="43305"/>
                  </a:lnTo>
                  <a:lnTo>
                    <a:pt x="163306" y="48136"/>
                  </a:lnTo>
                  <a:lnTo>
                    <a:pt x="125577" y="49834"/>
                  </a:lnTo>
                  <a:lnTo>
                    <a:pt x="165817" y="49834"/>
                  </a:lnTo>
                  <a:lnTo>
                    <a:pt x="228913" y="37106"/>
                  </a:lnTo>
                  <a:lnTo>
                    <a:pt x="251333" y="26149"/>
                  </a:lnTo>
                  <a:lnTo>
                    <a:pt x="251333" y="25526"/>
                  </a:lnTo>
                  <a:lnTo>
                    <a:pt x="251117" y="25209"/>
                  </a:lnTo>
                  <a:lnTo>
                    <a:pt x="250812" y="25031"/>
                  </a:lnTo>
                  <a:lnTo>
                    <a:pt x="228913" y="14621"/>
                  </a:lnTo>
                  <a:lnTo>
                    <a:pt x="199563" y="6738"/>
                  </a:lnTo>
                  <a:lnTo>
                    <a:pt x="165829" y="193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32687" y="4543069"/>
              <a:ext cx="158470" cy="146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4879" y="204215"/>
              <a:ext cx="8675370" cy="3872865"/>
            </a:xfrm>
            <a:custGeom>
              <a:avLst/>
              <a:gdLst/>
              <a:ahLst/>
              <a:cxnLst/>
              <a:rect l="l" t="t" r="r" b="b"/>
              <a:pathLst>
                <a:path w="8675370" h="3872865">
                  <a:moveTo>
                    <a:pt x="29908" y="793242"/>
                  </a:moveTo>
                  <a:lnTo>
                    <a:pt x="25603" y="785876"/>
                  </a:lnTo>
                  <a:lnTo>
                    <a:pt x="11188" y="782066"/>
                  </a:lnTo>
                  <a:lnTo>
                    <a:pt x="3810" y="786384"/>
                  </a:lnTo>
                  <a:lnTo>
                    <a:pt x="0" y="800735"/>
                  </a:lnTo>
                  <a:lnTo>
                    <a:pt x="4292" y="808101"/>
                  </a:lnTo>
                  <a:lnTo>
                    <a:pt x="18707" y="811911"/>
                  </a:lnTo>
                  <a:lnTo>
                    <a:pt x="26098" y="807720"/>
                  </a:lnTo>
                  <a:lnTo>
                    <a:pt x="29908" y="793242"/>
                  </a:lnTo>
                  <a:close/>
                </a:path>
                <a:path w="8675370" h="3872865">
                  <a:moveTo>
                    <a:pt x="158864" y="95389"/>
                  </a:moveTo>
                  <a:lnTo>
                    <a:pt x="156362" y="88125"/>
                  </a:lnTo>
                  <a:lnTo>
                    <a:pt x="151333" y="82359"/>
                  </a:lnTo>
                  <a:lnTo>
                    <a:pt x="144246" y="78867"/>
                  </a:lnTo>
                  <a:lnTo>
                    <a:pt x="136347" y="78422"/>
                  </a:lnTo>
                  <a:lnTo>
                    <a:pt x="129133" y="80949"/>
                  </a:lnTo>
                  <a:lnTo>
                    <a:pt x="123393" y="86029"/>
                  </a:lnTo>
                  <a:lnTo>
                    <a:pt x="119900" y="93218"/>
                  </a:lnTo>
                  <a:lnTo>
                    <a:pt x="119418" y="101142"/>
                  </a:lnTo>
                  <a:lnTo>
                    <a:pt x="121920" y="108369"/>
                  </a:lnTo>
                  <a:lnTo>
                    <a:pt x="126949" y="114122"/>
                  </a:lnTo>
                  <a:lnTo>
                    <a:pt x="134048" y="117602"/>
                  </a:lnTo>
                  <a:lnTo>
                    <a:pt x="141935" y="118059"/>
                  </a:lnTo>
                  <a:lnTo>
                    <a:pt x="149148" y="115544"/>
                  </a:lnTo>
                  <a:lnTo>
                    <a:pt x="154889" y="110502"/>
                  </a:lnTo>
                  <a:lnTo>
                    <a:pt x="158394" y="103378"/>
                  </a:lnTo>
                  <a:lnTo>
                    <a:pt x="158864" y="95389"/>
                  </a:lnTo>
                  <a:close/>
                </a:path>
                <a:path w="8675370" h="3872865">
                  <a:moveTo>
                    <a:pt x="158877" y="1674876"/>
                  </a:moveTo>
                  <a:lnTo>
                    <a:pt x="157314" y="1667179"/>
                  </a:lnTo>
                  <a:lnTo>
                    <a:pt x="153073" y="1660880"/>
                  </a:lnTo>
                  <a:lnTo>
                    <a:pt x="146773" y="1656626"/>
                  </a:lnTo>
                  <a:lnTo>
                    <a:pt x="139065" y="1655064"/>
                  </a:lnTo>
                  <a:lnTo>
                    <a:pt x="131343" y="1656626"/>
                  </a:lnTo>
                  <a:lnTo>
                    <a:pt x="125044" y="1660880"/>
                  </a:lnTo>
                  <a:lnTo>
                    <a:pt x="120802" y="1667179"/>
                  </a:lnTo>
                  <a:lnTo>
                    <a:pt x="119253" y="1674876"/>
                  </a:lnTo>
                  <a:lnTo>
                    <a:pt x="120802" y="1682584"/>
                  </a:lnTo>
                  <a:lnTo>
                    <a:pt x="125044" y="1688884"/>
                  </a:lnTo>
                  <a:lnTo>
                    <a:pt x="131343" y="1693138"/>
                  </a:lnTo>
                  <a:lnTo>
                    <a:pt x="139065" y="1694688"/>
                  </a:lnTo>
                  <a:lnTo>
                    <a:pt x="146773" y="1693138"/>
                  </a:lnTo>
                  <a:lnTo>
                    <a:pt x="153073" y="1688884"/>
                  </a:lnTo>
                  <a:lnTo>
                    <a:pt x="157314" y="1682584"/>
                  </a:lnTo>
                  <a:lnTo>
                    <a:pt x="158877" y="1674876"/>
                  </a:lnTo>
                  <a:close/>
                </a:path>
                <a:path w="8675370" h="3872865">
                  <a:moveTo>
                    <a:pt x="222885" y="1313434"/>
                  </a:moveTo>
                  <a:lnTo>
                    <a:pt x="216738" y="1307592"/>
                  </a:lnTo>
                  <a:lnTo>
                    <a:pt x="201599" y="1307592"/>
                  </a:lnTo>
                  <a:lnTo>
                    <a:pt x="195453" y="1313434"/>
                  </a:lnTo>
                  <a:lnTo>
                    <a:pt x="195453" y="1327658"/>
                  </a:lnTo>
                  <a:lnTo>
                    <a:pt x="201599" y="1333500"/>
                  </a:lnTo>
                  <a:lnTo>
                    <a:pt x="216738" y="1333500"/>
                  </a:lnTo>
                  <a:lnTo>
                    <a:pt x="222885" y="1327658"/>
                  </a:lnTo>
                  <a:lnTo>
                    <a:pt x="222885" y="1313434"/>
                  </a:lnTo>
                  <a:close/>
                </a:path>
                <a:path w="8675370" h="3872865">
                  <a:moveTo>
                    <a:pt x="356539" y="905090"/>
                  </a:moveTo>
                  <a:lnTo>
                    <a:pt x="354037" y="897864"/>
                  </a:lnTo>
                  <a:lnTo>
                    <a:pt x="349008" y="892111"/>
                  </a:lnTo>
                  <a:lnTo>
                    <a:pt x="341922" y="888619"/>
                  </a:lnTo>
                  <a:lnTo>
                    <a:pt x="334022" y="888174"/>
                  </a:lnTo>
                  <a:lnTo>
                    <a:pt x="326809" y="890689"/>
                  </a:lnTo>
                  <a:lnTo>
                    <a:pt x="321068" y="895731"/>
                  </a:lnTo>
                  <a:lnTo>
                    <a:pt x="317576" y="902843"/>
                  </a:lnTo>
                  <a:lnTo>
                    <a:pt x="317093" y="910767"/>
                  </a:lnTo>
                  <a:lnTo>
                    <a:pt x="319595" y="917994"/>
                  </a:lnTo>
                  <a:lnTo>
                    <a:pt x="324624" y="923747"/>
                  </a:lnTo>
                  <a:lnTo>
                    <a:pt x="331724" y="927227"/>
                  </a:lnTo>
                  <a:lnTo>
                    <a:pt x="339610" y="927684"/>
                  </a:lnTo>
                  <a:lnTo>
                    <a:pt x="346824" y="925169"/>
                  </a:lnTo>
                  <a:lnTo>
                    <a:pt x="352564" y="920127"/>
                  </a:lnTo>
                  <a:lnTo>
                    <a:pt x="356069" y="913003"/>
                  </a:lnTo>
                  <a:lnTo>
                    <a:pt x="356539" y="905090"/>
                  </a:lnTo>
                  <a:close/>
                </a:path>
                <a:path w="8675370" h="3872865">
                  <a:moveTo>
                    <a:pt x="392557" y="240030"/>
                  </a:moveTo>
                  <a:lnTo>
                    <a:pt x="388264" y="232664"/>
                  </a:lnTo>
                  <a:lnTo>
                    <a:pt x="373849" y="228854"/>
                  </a:lnTo>
                  <a:lnTo>
                    <a:pt x="366458" y="233045"/>
                  </a:lnTo>
                  <a:lnTo>
                    <a:pt x="362648" y="247523"/>
                  </a:lnTo>
                  <a:lnTo>
                    <a:pt x="366941" y="254889"/>
                  </a:lnTo>
                  <a:lnTo>
                    <a:pt x="381355" y="258699"/>
                  </a:lnTo>
                  <a:lnTo>
                    <a:pt x="388747" y="254381"/>
                  </a:lnTo>
                  <a:lnTo>
                    <a:pt x="392557" y="240030"/>
                  </a:lnTo>
                  <a:close/>
                </a:path>
                <a:path w="8675370" h="3872865">
                  <a:moveTo>
                    <a:pt x="445389" y="615442"/>
                  </a:moveTo>
                  <a:lnTo>
                    <a:pt x="439585" y="609600"/>
                  </a:lnTo>
                  <a:lnTo>
                    <a:pt x="425284" y="609600"/>
                  </a:lnTo>
                  <a:lnTo>
                    <a:pt x="419481" y="615442"/>
                  </a:lnTo>
                  <a:lnTo>
                    <a:pt x="419481" y="629666"/>
                  </a:lnTo>
                  <a:lnTo>
                    <a:pt x="425284" y="635508"/>
                  </a:lnTo>
                  <a:lnTo>
                    <a:pt x="439585" y="635508"/>
                  </a:lnTo>
                  <a:lnTo>
                    <a:pt x="445389" y="629666"/>
                  </a:lnTo>
                  <a:lnTo>
                    <a:pt x="445389" y="615442"/>
                  </a:lnTo>
                  <a:close/>
                </a:path>
                <a:path w="8675370" h="3872865">
                  <a:moveTo>
                    <a:pt x="661797" y="371602"/>
                  </a:moveTo>
                  <a:lnTo>
                    <a:pt x="655650" y="365760"/>
                  </a:lnTo>
                  <a:lnTo>
                    <a:pt x="640499" y="365760"/>
                  </a:lnTo>
                  <a:lnTo>
                    <a:pt x="634365" y="371602"/>
                  </a:lnTo>
                  <a:lnTo>
                    <a:pt x="634365" y="385826"/>
                  </a:lnTo>
                  <a:lnTo>
                    <a:pt x="640499" y="391668"/>
                  </a:lnTo>
                  <a:lnTo>
                    <a:pt x="655650" y="391668"/>
                  </a:lnTo>
                  <a:lnTo>
                    <a:pt x="661797" y="385826"/>
                  </a:lnTo>
                  <a:lnTo>
                    <a:pt x="661797" y="371602"/>
                  </a:lnTo>
                  <a:close/>
                </a:path>
                <a:path w="8675370" h="3872865">
                  <a:moveTo>
                    <a:pt x="826389" y="19812"/>
                  </a:moveTo>
                  <a:lnTo>
                    <a:pt x="824826" y="12115"/>
                  </a:lnTo>
                  <a:lnTo>
                    <a:pt x="820585" y="5816"/>
                  </a:lnTo>
                  <a:lnTo>
                    <a:pt x="814285" y="1562"/>
                  </a:lnTo>
                  <a:lnTo>
                    <a:pt x="806577" y="0"/>
                  </a:lnTo>
                  <a:lnTo>
                    <a:pt x="798855" y="1562"/>
                  </a:lnTo>
                  <a:lnTo>
                    <a:pt x="792556" y="5816"/>
                  </a:lnTo>
                  <a:lnTo>
                    <a:pt x="788314" y="12115"/>
                  </a:lnTo>
                  <a:lnTo>
                    <a:pt x="786765" y="19812"/>
                  </a:lnTo>
                  <a:lnTo>
                    <a:pt x="788314" y="27520"/>
                  </a:lnTo>
                  <a:lnTo>
                    <a:pt x="792556" y="33820"/>
                  </a:lnTo>
                  <a:lnTo>
                    <a:pt x="798855" y="38074"/>
                  </a:lnTo>
                  <a:lnTo>
                    <a:pt x="806577" y="39624"/>
                  </a:lnTo>
                  <a:lnTo>
                    <a:pt x="814285" y="38074"/>
                  </a:lnTo>
                  <a:lnTo>
                    <a:pt x="820585" y="33820"/>
                  </a:lnTo>
                  <a:lnTo>
                    <a:pt x="824826" y="27520"/>
                  </a:lnTo>
                  <a:lnTo>
                    <a:pt x="826389" y="19812"/>
                  </a:lnTo>
                  <a:close/>
                </a:path>
                <a:path w="8675370" h="3872865">
                  <a:moveTo>
                    <a:pt x="7955661" y="3471672"/>
                  </a:moveTo>
                  <a:lnTo>
                    <a:pt x="7954099" y="3463975"/>
                  </a:lnTo>
                  <a:lnTo>
                    <a:pt x="7949844" y="3457676"/>
                  </a:lnTo>
                  <a:lnTo>
                    <a:pt x="7943545" y="3453422"/>
                  </a:lnTo>
                  <a:lnTo>
                    <a:pt x="7935849" y="3451860"/>
                  </a:lnTo>
                  <a:lnTo>
                    <a:pt x="7928140" y="3453422"/>
                  </a:lnTo>
                  <a:lnTo>
                    <a:pt x="7921841" y="3457676"/>
                  </a:lnTo>
                  <a:lnTo>
                    <a:pt x="7917586" y="3463975"/>
                  </a:lnTo>
                  <a:lnTo>
                    <a:pt x="7916037" y="3471672"/>
                  </a:lnTo>
                  <a:lnTo>
                    <a:pt x="7917586" y="3479381"/>
                  </a:lnTo>
                  <a:lnTo>
                    <a:pt x="7921841" y="3485680"/>
                  </a:lnTo>
                  <a:lnTo>
                    <a:pt x="7928140" y="3489934"/>
                  </a:lnTo>
                  <a:lnTo>
                    <a:pt x="7935849" y="3491484"/>
                  </a:lnTo>
                  <a:lnTo>
                    <a:pt x="7943545" y="3489934"/>
                  </a:lnTo>
                  <a:lnTo>
                    <a:pt x="7949844" y="3485680"/>
                  </a:lnTo>
                  <a:lnTo>
                    <a:pt x="7954099" y="3479381"/>
                  </a:lnTo>
                  <a:lnTo>
                    <a:pt x="7955661" y="3471672"/>
                  </a:lnTo>
                  <a:close/>
                </a:path>
                <a:path w="8675370" h="3872865">
                  <a:moveTo>
                    <a:pt x="8047545" y="2596477"/>
                  </a:moveTo>
                  <a:lnTo>
                    <a:pt x="8045031" y="2589250"/>
                  </a:lnTo>
                  <a:lnTo>
                    <a:pt x="8039989" y="2583497"/>
                  </a:lnTo>
                  <a:lnTo>
                    <a:pt x="8032877" y="2580005"/>
                  </a:lnTo>
                  <a:lnTo>
                    <a:pt x="8025028" y="2579560"/>
                  </a:lnTo>
                  <a:lnTo>
                    <a:pt x="8017840" y="2582075"/>
                  </a:lnTo>
                  <a:lnTo>
                    <a:pt x="8012100" y="2587117"/>
                  </a:lnTo>
                  <a:lnTo>
                    <a:pt x="8008620" y="2594229"/>
                  </a:lnTo>
                  <a:lnTo>
                    <a:pt x="8008137" y="2602166"/>
                  </a:lnTo>
                  <a:lnTo>
                    <a:pt x="8010614" y="2609443"/>
                  </a:lnTo>
                  <a:lnTo>
                    <a:pt x="8015618" y="2615234"/>
                  </a:lnTo>
                  <a:lnTo>
                    <a:pt x="8022717" y="2618740"/>
                  </a:lnTo>
                  <a:lnTo>
                    <a:pt x="8030629" y="2619184"/>
                  </a:lnTo>
                  <a:lnTo>
                    <a:pt x="8037855" y="2616619"/>
                  </a:lnTo>
                  <a:lnTo>
                    <a:pt x="8043608" y="2611526"/>
                  </a:lnTo>
                  <a:lnTo>
                    <a:pt x="8047101" y="2604389"/>
                  </a:lnTo>
                  <a:lnTo>
                    <a:pt x="8047545" y="2596477"/>
                  </a:lnTo>
                  <a:close/>
                </a:path>
                <a:path w="8675370" h="3872865">
                  <a:moveTo>
                    <a:pt x="8148764" y="3850043"/>
                  </a:moveTo>
                  <a:lnTo>
                    <a:pt x="8146250" y="3842816"/>
                  </a:lnTo>
                  <a:lnTo>
                    <a:pt x="8141208" y="3837051"/>
                  </a:lnTo>
                  <a:lnTo>
                    <a:pt x="8134096" y="3833545"/>
                  </a:lnTo>
                  <a:lnTo>
                    <a:pt x="8126184" y="3833101"/>
                  </a:lnTo>
                  <a:lnTo>
                    <a:pt x="8118996" y="3835628"/>
                  </a:lnTo>
                  <a:lnTo>
                    <a:pt x="8113242" y="3840696"/>
                  </a:lnTo>
                  <a:lnTo>
                    <a:pt x="8109712" y="3847820"/>
                  </a:lnTo>
                  <a:lnTo>
                    <a:pt x="8109255" y="3855758"/>
                  </a:lnTo>
                  <a:lnTo>
                    <a:pt x="8111769" y="3862997"/>
                  </a:lnTo>
                  <a:lnTo>
                    <a:pt x="8116811" y="3868763"/>
                  </a:lnTo>
                  <a:lnTo>
                    <a:pt x="8123936" y="3872242"/>
                  </a:lnTo>
                  <a:lnTo>
                    <a:pt x="8131772" y="3872712"/>
                  </a:lnTo>
                  <a:lnTo>
                    <a:pt x="8138985" y="3870172"/>
                  </a:lnTo>
                  <a:lnTo>
                    <a:pt x="8144751" y="3865105"/>
                  </a:lnTo>
                  <a:lnTo>
                    <a:pt x="8148320" y="3857968"/>
                  </a:lnTo>
                  <a:lnTo>
                    <a:pt x="8148764" y="3850043"/>
                  </a:lnTo>
                  <a:close/>
                </a:path>
                <a:path w="8675370" h="3872865">
                  <a:moveTo>
                    <a:pt x="8179689" y="2451862"/>
                  </a:moveTo>
                  <a:lnTo>
                    <a:pt x="8173847" y="2446020"/>
                  </a:lnTo>
                  <a:lnTo>
                    <a:pt x="8159623" y="2446020"/>
                  </a:lnTo>
                  <a:lnTo>
                    <a:pt x="8153781" y="2451862"/>
                  </a:lnTo>
                  <a:lnTo>
                    <a:pt x="8153781" y="2466086"/>
                  </a:lnTo>
                  <a:lnTo>
                    <a:pt x="8159623" y="2471928"/>
                  </a:lnTo>
                  <a:lnTo>
                    <a:pt x="8173847" y="2471928"/>
                  </a:lnTo>
                  <a:lnTo>
                    <a:pt x="8179689" y="2466086"/>
                  </a:lnTo>
                  <a:lnTo>
                    <a:pt x="8179689" y="2451862"/>
                  </a:lnTo>
                  <a:close/>
                </a:path>
                <a:path w="8675370" h="3872865">
                  <a:moveTo>
                    <a:pt x="8229981" y="3154426"/>
                  </a:moveTo>
                  <a:lnTo>
                    <a:pt x="8223885" y="3148584"/>
                  </a:lnTo>
                  <a:lnTo>
                    <a:pt x="8208645" y="3148584"/>
                  </a:lnTo>
                  <a:lnTo>
                    <a:pt x="8202549" y="3154426"/>
                  </a:lnTo>
                  <a:lnTo>
                    <a:pt x="8202549" y="3168650"/>
                  </a:lnTo>
                  <a:lnTo>
                    <a:pt x="8208645" y="3174492"/>
                  </a:lnTo>
                  <a:lnTo>
                    <a:pt x="8223885" y="3174492"/>
                  </a:lnTo>
                  <a:lnTo>
                    <a:pt x="8229981" y="3168650"/>
                  </a:lnTo>
                  <a:lnTo>
                    <a:pt x="8229981" y="3154426"/>
                  </a:lnTo>
                  <a:close/>
                </a:path>
                <a:path w="8675370" h="3872865">
                  <a:moveTo>
                    <a:pt x="8243697" y="2862072"/>
                  </a:moveTo>
                  <a:lnTo>
                    <a:pt x="8237601" y="2855976"/>
                  </a:lnTo>
                  <a:lnTo>
                    <a:pt x="8222361" y="2855976"/>
                  </a:lnTo>
                  <a:lnTo>
                    <a:pt x="8216265" y="2862072"/>
                  </a:lnTo>
                  <a:lnTo>
                    <a:pt x="8216265" y="2877312"/>
                  </a:lnTo>
                  <a:lnTo>
                    <a:pt x="8222361" y="2883408"/>
                  </a:lnTo>
                  <a:lnTo>
                    <a:pt x="8237601" y="2883408"/>
                  </a:lnTo>
                  <a:lnTo>
                    <a:pt x="8243697" y="2877312"/>
                  </a:lnTo>
                  <a:lnTo>
                    <a:pt x="8243697" y="2862072"/>
                  </a:lnTo>
                  <a:close/>
                </a:path>
                <a:path w="8675370" h="3872865">
                  <a:moveTo>
                    <a:pt x="8444865" y="2659380"/>
                  </a:moveTo>
                  <a:lnTo>
                    <a:pt x="8438769" y="2653284"/>
                  </a:lnTo>
                  <a:lnTo>
                    <a:pt x="8423529" y="2653284"/>
                  </a:lnTo>
                  <a:lnTo>
                    <a:pt x="8417433" y="2659380"/>
                  </a:lnTo>
                  <a:lnTo>
                    <a:pt x="8417433" y="2674620"/>
                  </a:lnTo>
                  <a:lnTo>
                    <a:pt x="8423529" y="2680716"/>
                  </a:lnTo>
                  <a:lnTo>
                    <a:pt x="8438769" y="2680716"/>
                  </a:lnTo>
                  <a:lnTo>
                    <a:pt x="8444865" y="2674620"/>
                  </a:lnTo>
                  <a:lnTo>
                    <a:pt x="8444865" y="2659380"/>
                  </a:lnTo>
                  <a:close/>
                </a:path>
                <a:path w="8675370" h="3872865">
                  <a:moveTo>
                    <a:pt x="8585073" y="3090672"/>
                  </a:moveTo>
                  <a:lnTo>
                    <a:pt x="8578977" y="3084576"/>
                  </a:lnTo>
                  <a:lnTo>
                    <a:pt x="8563737" y="3084576"/>
                  </a:lnTo>
                  <a:lnTo>
                    <a:pt x="8557641" y="3090672"/>
                  </a:lnTo>
                  <a:lnTo>
                    <a:pt x="8557641" y="3105912"/>
                  </a:lnTo>
                  <a:lnTo>
                    <a:pt x="8563737" y="3112008"/>
                  </a:lnTo>
                  <a:lnTo>
                    <a:pt x="8578977" y="3112008"/>
                  </a:lnTo>
                  <a:lnTo>
                    <a:pt x="8585073" y="3105912"/>
                  </a:lnTo>
                  <a:lnTo>
                    <a:pt x="8585073" y="3090672"/>
                  </a:lnTo>
                  <a:close/>
                </a:path>
                <a:path w="8675370" h="3872865">
                  <a:moveTo>
                    <a:pt x="8674989" y="3232404"/>
                  </a:moveTo>
                  <a:lnTo>
                    <a:pt x="8668893" y="3226308"/>
                  </a:lnTo>
                  <a:lnTo>
                    <a:pt x="8653653" y="3226308"/>
                  </a:lnTo>
                  <a:lnTo>
                    <a:pt x="8647557" y="3232404"/>
                  </a:lnTo>
                  <a:lnTo>
                    <a:pt x="8647557" y="3247644"/>
                  </a:lnTo>
                  <a:lnTo>
                    <a:pt x="8653653" y="3253740"/>
                  </a:lnTo>
                  <a:lnTo>
                    <a:pt x="8668893" y="3253740"/>
                  </a:lnTo>
                  <a:lnTo>
                    <a:pt x="8674989" y="3247644"/>
                  </a:lnTo>
                  <a:lnTo>
                    <a:pt x="8674989" y="3232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FC4F9A1-D3F4-7443-6C54-255F0C188FD1}"/>
              </a:ext>
            </a:extLst>
          </p:cNvPr>
          <p:cNvSpPr txBox="1"/>
          <p:nvPr/>
        </p:nvSpPr>
        <p:spPr>
          <a:xfrm>
            <a:off x="1429511" y="250996"/>
            <a:ext cx="673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Cooper Black" panose="0208090404030B020404" pitchFamily="18" charset="0"/>
              </a:rPr>
              <a:t>Cambiar la dirección de algunos CLIENTES de la PILA.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10E0F4D9-932C-CA8E-7149-4359F0BCB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1600" y="939999"/>
            <a:ext cx="2133600" cy="312882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1D06FB7E-EBAF-E396-EE8D-C45E131F8F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954" y="1634681"/>
            <a:ext cx="4705668" cy="18415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00993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54151" y="0"/>
              <a:ext cx="8689848" cy="4764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60976"/>
              <a:ext cx="9144000" cy="382905"/>
            </a:xfrm>
            <a:custGeom>
              <a:avLst/>
              <a:gdLst/>
              <a:ahLst/>
              <a:cxnLst/>
              <a:rect l="l" t="t" r="r" b="b"/>
              <a:pathLst>
                <a:path w="9144000" h="382904">
                  <a:moveTo>
                    <a:pt x="449211" y="0"/>
                  </a:moveTo>
                  <a:lnTo>
                    <a:pt x="0" y="300523"/>
                  </a:lnTo>
                  <a:lnTo>
                    <a:pt x="539" y="382522"/>
                  </a:lnTo>
                  <a:lnTo>
                    <a:pt x="9144000" y="382522"/>
                  </a:lnTo>
                  <a:lnTo>
                    <a:pt x="9143999" y="2730"/>
                  </a:lnTo>
                  <a:lnTo>
                    <a:pt x="449211" y="0"/>
                  </a:lnTo>
                  <a:close/>
                </a:path>
              </a:pathLst>
            </a:custGeom>
            <a:solidFill>
              <a:srgbClr val="46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0"/>
              <a:ext cx="9143365" cy="5067935"/>
            </a:xfrm>
            <a:custGeom>
              <a:avLst/>
              <a:gdLst/>
              <a:ahLst/>
              <a:cxnLst/>
              <a:rect l="l" t="t" r="r" b="b"/>
              <a:pathLst>
                <a:path w="9143365" h="5067935">
                  <a:moveTo>
                    <a:pt x="7976616" y="4760607"/>
                  </a:moveTo>
                  <a:lnTo>
                    <a:pt x="454152" y="4760607"/>
                  </a:lnTo>
                  <a:lnTo>
                    <a:pt x="454152" y="0"/>
                  </a:lnTo>
                  <a:lnTo>
                    <a:pt x="449580" y="0"/>
                  </a:lnTo>
                  <a:lnTo>
                    <a:pt x="449580" y="4762144"/>
                  </a:lnTo>
                  <a:lnTo>
                    <a:pt x="0" y="5062994"/>
                  </a:lnTo>
                  <a:lnTo>
                    <a:pt x="0" y="5067922"/>
                  </a:lnTo>
                  <a:lnTo>
                    <a:pt x="452412" y="4765167"/>
                  </a:lnTo>
                  <a:lnTo>
                    <a:pt x="7976616" y="4765167"/>
                  </a:lnTo>
                  <a:lnTo>
                    <a:pt x="7976616" y="4760607"/>
                  </a:lnTo>
                  <a:close/>
                </a:path>
                <a:path w="9143365" h="5067935">
                  <a:moveTo>
                    <a:pt x="9143289" y="4760607"/>
                  </a:moveTo>
                  <a:lnTo>
                    <a:pt x="8746185" y="4760607"/>
                  </a:lnTo>
                  <a:lnTo>
                    <a:pt x="8746185" y="4765167"/>
                  </a:lnTo>
                  <a:lnTo>
                    <a:pt x="9143289" y="4765167"/>
                  </a:lnTo>
                  <a:lnTo>
                    <a:pt x="9143289" y="476060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4879" y="0"/>
            <a:ext cx="8792845" cy="5000396"/>
            <a:chOff x="174879" y="0"/>
            <a:chExt cx="8792845" cy="5000396"/>
          </a:xfrm>
        </p:grpSpPr>
        <p:sp>
          <p:nvSpPr>
            <p:cNvPr id="8" name="object 8"/>
            <p:cNvSpPr/>
            <p:nvPr/>
          </p:nvSpPr>
          <p:spPr>
            <a:xfrm>
              <a:off x="8095487" y="0"/>
              <a:ext cx="838200" cy="2517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6615" y="4200207"/>
              <a:ext cx="769620" cy="650875"/>
            </a:xfrm>
            <a:custGeom>
              <a:avLst/>
              <a:gdLst/>
              <a:ahLst/>
              <a:cxnLst/>
              <a:rect l="l" t="t" r="r" b="b"/>
              <a:pathLst>
                <a:path w="769620" h="650875">
                  <a:moveTo>
                    <a:pt x="769569" y="0"/>
                  </a:moveTo>
                  <a:lnTo>
                    <a:pt x="0" y="0"/>
                  </a:lnTo>
                  <a:lnTo>
                    <a:pt x="0" y="650633"/>
                  </a:lnTo>
                  <a:lnTo>
                    <a:pt x="769569" y="650633"/>
                  </a:lnTo>
                  <a:lnTo>
                    <a:pt x="76956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615" y="4200207"/>
              <a:ext cx="769569" cy="6506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3568" y="41973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5410"/>
                  </a:moveTo>
                  <a:lnTo>
                    <a:pt x="768604" y="5410"/>
                  </a:lnTo>
                  <a:lnTo>
                    <a:pt x="768604" y="651268"/>
                  </a:lnTo>
                  <a:lnTo>
                    <a:pt x="774192" y="651268"/>
                  </a:lnTo>
                  <a:lnTo>
                    <a:pt x="774192" y="5410"/>
                  </a:lnTo>
                  <a:close/>
                </a:path>
                <a:path w="774700" h="656589">
                  <a:moveTo>
                    <a:pt x="774192" y="1270"/>
                  </a:moveTo>
                  <a:lnTo>
                    <a:pt x="773696" y="1270"/>
                  </a:lnTo>
                  <a:lnTo>
                    <a:pt x="773696" y="0"/>
                  </a:lnTo>
                  <a:lnTo>
                    <a:pt x="482" y="0"/>
                  </a:lnTo>
                  <a:lnTo>
                    <a:pt x="482" y="127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533" y="655320"/>
                  </a:lnTo>
                  <a:lnTo>
                    <a:pt x="533" y="656590"/>
                  </a:lnTo>
                  <a:lnTo>
                    <a:pt x="773645" y="656590"/>
                  </a:lnTo>
                  <a:lnTo>
                    <a:pt x="773645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334" y="651510"/>
                  </a:lnTo>
                  <a:lnTo>
                    <a:pt x="5334" y="5080"/>
                  </a:lnTo>
                  <a:lnTo>
                    <a:pt x="774192" y="5080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6235" y="4177334"/>
              <a:ext cx="109855" cy="673735"/>
            </a:xfrm>
            <a:custGeom>
              <a:avLst/>
              <a:gdLst/>
              <a:ahLst/>
              <a:cxnLst/>
              <a:rect l="l" t="t" r="r" b="b"/>
              <a:pathLst>
                <a:path w="109854" h="673735">
                  <a:moveTo>
                    <a:pt x="109728" y="0"/>
                  </a:moveTo>
                  <a:lnTo>
                    <a:pt x="0" y="23202"/>
                  </a:lnTo>
                  <a:lnTo>
                    <a:pt x="0" y="673506"/>
                  </a:lnTo>
                  <a:lnTo>
                    <a:pt x="109728" y="640003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3187" y="4174286"/>
              <a:ext cx="116205" cy="680085"/>
            </a:xfrm>
            <a:custGeom>
              <a:avLst/>
              <a:gdLst/>
              <a:ahLst/>
              <a:cxnLst/>
              <a:rect l="l" t="t" r="r" b="b"/>
              <a:pathLst>
                <a:path w="116204" h="680085">
                  <a:moveTo>
                    <a:pt x="114426" y="0"/>
                  </a:moveTo>
                  <a:lnTo>
                    <a:pt x="112521" y="0"/>
                  </a:lnTo>
                  <a:lnTo>
                    <a:pt x="2031" y="23558"/>
                  </a:lnTo>
                  <a:lnTo>
                    <a:pt x="888" y="23837"/>
                  </a:lnTo>
                  <a:lnTo>
                    <a:pt x="0" y="24752"/>
                  </a:lnTo>
                  <a:lnTo>
                    <a:pt x="0" y="677900"/>
                  </a:lnTo>
                  <a:lnTo>
                    <a:pt x="253" y="678751"/>
                  </a:lnTo>
                  <a:lnTo>
                    <a:pt x="888" y="679030"/>
                  </a:lnTo>
                  <a:lnTo>
                    <a:pt x="1523" y="679653"/>
                  </a:lnTo>
                  <a:lnTo>
                    <a:pt x="3555" y="679653"/>
                  </a:lnTo>
                  <a:lnTo>
                    <a:pt x="24776" y="673201"/>
                  </a:lnTo>
                  <a:lnTo>
                    <a:pt x="5333" y="673201"/>
                  </a:lnTo>
                  <a:lnTo>
                    <a:pt x="5333" y="28536"/>
                  </a:lnTo>
                  <a:lnTo>
                    <a:pt x="110235" y="6235"/>
                  </a:lnTo>
                  <a:lnTo>
                    <a:pt x="115823" y="6235"/>
                  </a:lnTo>
                  <a:lnTo>
                    <a:pt x="115823" y="1143"/>
                  </a:lnTo>
                  <a:lnTo>
                    <a:pt x="114426" y="0"/>
                  </a:lnTo>
                  <a:close/>
                </a:path>
                <a:path w="116204" h="680085">
                  <a:moveTo>
                    <a:pt x="115823" y="6235"/>
                  </a:moveTo>
                  <a:lnTo>
                    <a:pt x="110235" y="6235"/>
                  </a:lnTo>
                  <a:lnTo>
                    <a:pt x="110235" y="641438"/>
                  </a:lnTo>
                  <a:lnTo>
                    <a:pt x="5333" y="673201"/>
                  </a:lnTo>
                  <a:lnTo>
                    <a:pt x="24776" y="673201"/>
                  </a:lnTo>
                  <a:lnTo>
                    <a:pt x="113791" y="646137"/>
                  </a:lnTo>
                  <a:lnTo>
                    <a:pt x="114934" y="645845"/>
                  </a:lnTo>
                  <a:lnTo>
                    <a:pt x="115823" y="644664"/>
                  </a:lnTo>
                  <a:lnTo>
                    <a:pt x="115823" y="623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38744" y="4265739"/>
              <a:ext cx="196850" cy="57785"/>
            </a:xfrm>
            <a:custGeom>
              <a:avLst/>
              <a:gdLst/>
              <a:ahLst/>
              <a:cxnLst/>
              <a:rect l="l" t="t" r="r" b="b"/>
              <a:pathLst>
                <a:path w="196850" h="57785">
                  <a:moveTo>
                    <a:pt x="168021" y="0"/>
                  </a:moveTo>
                  <a:lnTo>
                    <a:pt x="28448" y="0"/>
                  </a:lnTo>
                  <a:lnTo>
                    <a:pt x="17466" y="2264"/>
                  </a:lnTo>
                  <a:lnTo>
                    <a:pt x="8413" y="8432"/>
                  </a:lnTo>
                  <a:lnTo>
                    <a:pt x="2266" y="17562"/>
                  </a:lnTo>
                  <a:lnTo>
                    <a:pt x="0" y="28714"/>
                  </a:lnTo>
                  <a:lnTo>
                    <a:pt x="2266" y="40072"/>
                  </a:lnTo>
                  <a:lnTo>
                    <a:pt x="8413" y="49307"/>
                  </a:lnTo>
                  <a:lnTo>
                    <a:pt x="17466" y="55514"/>
                  </a:lnTo>
                  <a:lnTo>
                    <a:pt x="29463" y="57785"/>
                  </a:lnTo>
                  <a:lnTo>
                    <a:pt x="168021" y="57785"/>
                  </a:lnTo>
                  <a:lnTo>
                    <a:pt x="179022" y="55523"/>
                  </a:lnTo>
                  <a:lnTo>
                    <a:pt x="188023" y="49331"/>
                  </a:lnTo>
                  <a:lnTo>
                    <a:pt x="194167" y="40098"/>
                  </a:lnTo>
                  <a:lnTo>
                    <a:pt x="196596" y="28714"/>
                  </a:lnTo>
                  <a:lnTo>
                    <a:pt x="194327" y="17536"/>
                  </a:lnTo>
                  <a:lnTo>
                    <a:pt x="188166" y="8408"/>
                  </a:lnTo>
                  <a:lnTo>
                    <a:pt x="179075" y="2256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5696" y="4264152"/>
              <a:ext cx="201295" cy="60960"/>
            </a:xfrm>
            <a:custGeom>
              <a:avLst/>
              <a:gdLst/>
              <a:ahLst/>
              <a:cxnLst/>
              <a:rect l="l" t="t" r="r" b="b"/>
              <a:pathLst>
                <a:path w="201295" h="60960">
                  <a:moveTo>
                    <a:pt x="169925" y="0"/>
                  </a:moveTo>
                  <a:lnTo>
                    <a:pt x="31242" y="0"/>
                  </a:lnTo>
                  <a:lnTo>
                    <a:pt x="19127" y="2376"/>
                  </a:lnTo>
                  <a:lnTo>
                    <a:pt x="9191" y="8874"/>
                  </a:lnTo>
                  <a:lnTo>
                    <a:pt x="2470" y="18548"/>
                  </a:lnTo>
                  <a:lnTo>
                    <a:pt x="0" y="30454"/>
                  </a:lnTo>
                  <a:lnTo>
                    <a:pt x="2470" y="42389"/>
                  </a:lnTo>
                  <a:lnTo>
                    <a:pt x="9191" y="52079"/>
                  </a:lnTo>
                  <a:lnTo>
                    <a:pt x="19127" y="58583"/>
                  </a:lnTo>
                  <a:lnTo>
                    <a:pt x="31242" y="60960"/>
                  </a:lnTo>
                  <a:lnTo>
                    <a:pt x="169925" y="60960"/>
                  </a:lnTo>
                  <a:lnTo>
                    <a:pt x="182040" y="58583"/>
                  </a:lnTo>
                  <a:lnTo>
                    <a:pt x="186364" y="55753"/>
                  </a:lnTo>
                  <a:lnTo>
                    <a:pt x="31242" y="55753"/>
                  </a:lnTo>
                  <a:lnTo>
                    <a:pt x="21286" y="53789"/>
                  </a:lnTo>
                  <a:lnTo>
                    <a:pt x="13128" y="48436"/>
                  </a:lnTo>
                  <a:lnTo>
                    <a:pt x="7614" y="40499"/>
                  </a:lnTo>
                  <a:lnTo>
                    <a:pt x="5587" y="30784"/>
                  </a:lnTo>
                  <a:lnTo>
                    <a:pt x="7614" y="20874"/>
                  </a:lnTo>
                  <a:lnTo>
                    <a:pt x="13128" y="12839"/>
                  </a:lnTo>
                  <a:lnTo>
                    <a:pt x="21286" y="7453"/>
                  </a:lnTo>
                  <a:lnTo>
                    <a:pt x="31242" y="5486"/>
                  </a:lnTo>
                  <a:lnTo>
                    <a:pt x="186796" y="5486"/>
                  </a:lnTo>
                  <a:lnTo>
                    <a:pt x="182040" y="2376"/>
                  </a:lnTo>
                  <a:lnTo>
                    <a:pt x="169925" y="0"/>
                  </a:lnTo>
                  <a:close/>
                </a:path>
                <a:path w="201295" h="60960">
                  <a:moveTo>
                    <a:pt x="186796" y="5486"/>
                  </a:moveTo>
                  <a:lnTo>
                    <a:pt x="169925" y="5486"/>
                  </a:lnTo>
                  <a:lnTo>
                    <a:pt x="179935" y="7453"/>
                  </a:lnTo>
                  <a:lnTo>
                    <a:pt x="188087" y="12839"/>
                  </a:lnTo>
                  <a:lnTo>
                    <a:pt x="193571" y="20874"/>
                  </a:lnTo>
                  <a:lnTo>
                    <a:pt x="195579" y="30784"/>
                  </a:lnTo>
                  <a:lnTo>
                    <a:pt x="193571" y="40499"/>
                  </a:lnTo>
                  <a:lnTo>
                    <a:pt x="188086" y="48436"/>
                  </a:lnTo>
                  <a:lnTo>
                    <a:pt x="179935" y="53789"/>
                  </a:lnTo>
                  <a:lnTo>
                    <a:pt x="169925" y="55753"/>
                  </a:lnTo>
                  <a:lnTo>
                    <a:pt x="186364" y="55753"/>
                  </a:lnTo>
                  <a:lnTo>
                    <a:pt x="191976" y="52079"/>
                  </a:lnTo>
                  <a:lnTo>
                    <a:pt x="198697" y="42389"/>
                  </a:lnTo>
                  <a:lnTo>
                    <a:pt x="201168" y="30454"/>
                  </a:lnTo>
                  <a:lnTo>
                    <a:pt x="198697" y="18548"/>
                  </a:lnTo>
                  <a:lnTo>
                    <a:pt x="191976" y="8874"/>
                  </a:lnTo>
                  <a:lnTo>
                    <a:pt x="186796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6615" y="4175810"/>
              <a:ext cx="879475" cy="24765"/>
            </a:xfrm>
            <a:custGeom>
              <a:avLst/>
              <a:gdLst/>
              <a:ahLst/>
              <a:cxnLst/>
              <a:rect l="l" t="t" r="r" b="b"/>
              <a:pathLst>
                <a:path w="879475" h="24764">
                  <a:moveTo>
                    <a:pt x="879348" y="0"/>
                  </a:moveTo>
                  <a:lnTo>
                    <a:pt x="110489" y="0"/>
                  </a:lnTo>
                  <a:lnTo>
                    <a:pt x="0" y="24333"/>
                  </a:lnTo>
                  <a:lnTo>
                    <a:pt x="768984" y="24333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2044" y="4172762"/>
              <a:ext cx="887094" cy="30480"/>
            </a:xfrm>
            <a:custGeom>
              <a:avLst/>
              <a:gdLst/>
              <a:ahLst/>
              <a:cxnLst/>
              <a:rect l="l" t="t" r="r" b="b"/>
              <a:pathLst>
                <a:path w="887095" h="30479">
                  <a:moveTo>
                    <a:pt x="885444" y="0"/>
                  </a:moveTo>
                  <a:lnTo>
                    <a:pt x="113791" y="0"/>
                  </a:lnTo>
                  <a:lnTo>
                    <a:pt x="3175" y="25031"/>
                  </a:lnTo>
                  <a:lnTo>
                    <a:pt x="0" y="25603"/>
                  </a:lnTo>
                  <a:lnTo>
                    <a:pt x="634" y="30429"/>
                  </a:lnTo>
                  <a:lnTo>
                    <a:pt x="774064" y="30429"/>
                  </a:lnTo>
                  <a:lnTo>
                    <a:pt x="799506" y="24752"/>
                  </a:lnTo>
                  <a:lnTo>
                    <a:pt x="28828" y="24752"/>
                  </a:lnTo>
                  <a:lnTo>
                    <a:pt x="114680" y="5689"/>
                  </a:lnTo>
                  <a:lnTo>
                    <a:pt x="884935" y="5689"/>
                  </a:lnTo>
                  <a:lnTo>
                    <a:pt x="886078" y="5346"/>
                  </a:lnTo>
                  <a:lnTo>
                    <a:pt x="886967" y="3848"/>
                  </a:lnTo>
                  <a:lnTo>
                    <a:pt x="886967" y="2362"/>
                  </a:lnTo>
                  <a:lnTo>
                    <a:pt x="886713" y="1206"/>
                  </a:lnTo>
                  <a:lnTo>
                    <a:pt x="885444" y="0"/>
                  </a:lnTo>
                  <a:close/>
                </a:path>
                <a:path w="887095" h="30479">
                  <a:moveTo>
                    <a:pt x="884935" y="5689"/>
                  </a:moveTo>
                  <a:lnTo>
                    <a:pt x="859027" y="5689"/>
                  </a:lnTo>
                  <a:lnTo>
                    <a:pt x="773302" y="24752"/>
                  </a:lnTo>
                  <a:lnTo>
                    <a:pt x="799506" y="24752"/>
                  </a:lnTo>
                  <a:lnTo>
                    <a:pt x="884935" y="568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84820" y="4177334"/>
              <a:ext cx="771525" cy="673735"/>
            </a:xfrm>
            <a:custGeom>
              <a:avLst/>
              <a:gdLst/>
              <a:ahLst/>
              <a:cxnLst/>
              <a:rect l="l" t="t" r="r" b="b"/>
              <a:pathLst>
                <a:path w="771525" h="673735">
                  <a:moveTo>
                    <a:pt x="771144" y="0"/>
                  </a:moveTo>
                  <a:lnTo>
                    <a:pt x="660653" y="23202"/>
                  </a:lnTo>
                  <a:lnTo>
                    <a:pt x="660653" y="50190"/>
                  </a:lnTo>
                  <a:lnTo>
                    <a:pt x="0" y="18503"/>
                  </a:lnTo>
                  <a:lnTo>
                    <a:pt x="123698" y="146253"/>
                  </a:lnTo>
                  <a:lnTo>
                    <a:pt x="660653" y="207924"/>
                  </a:lnTo>
                  <a:lnTo>
                    <a:pt x="660653" y="673506"/>
                  </a:lnTo>
                  <a:lnTo>
                    <a:pt x="771144" y="640003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3880" y="3313176"/>
              <a:ext cx="607060" cy="742315"/>
            </a:xfrm>
            <a:custGeom>
              <a:avLst/>
              <a:gdLst/>
              <a:ahLst/>
              <a:cxnLst/>
              <a:rect l="l" t="t" r="r" b="b"/>
              <a:pathLst>
                <a:path w="607059" h="742314">
                  <a:moveTo>
                    <a:pt x="387730" y="0"/>
                  </a:moveTo>
                  <a:lnTo>
                    <a:pt x="0" y="163194"/>
                  </a:lnTo>
                  <a:lnTo>
                    <a:pt x="218821" y="742188"/>
                  </a:lnTo>
                  <a:lnTo>
                    <a:pt x="606551" y="578929"/>
                  </a:lnTo>
                  <a:lnTo>
                    <a:pt x="38773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0832" y="3310128"/>
              <a:ext cx="612775" cy="748665"/>
            </a:xfrm>
            <a:custGeom>
              <a:avLst/>
              <a:gdLst/>
              <a:ahLst/>
              <a:cxnLst/>
              <a:rect l="l" t="t" r="r" b="b"/>
              <a:pathLst>
                <a:path w="612775" h="748664">
                  <a:moveTo>
                    <a:pt x="391541" y="0"/>
                  </a:moveTo>
                  <a:lnTo>
                    <a:pt x="389890" y="0"/>
                  </a:lnTo>
                  <a:lnTo>
                    <a:pt x="389509" y="127"/>
                  </a:lnTo>
                  <a:lnTo>
                    <a:pt x="2032" y="163830"/>
                  </a:lnTo>
                  <a:lnTo>
                    <a:pt x="889" y="164338"/>
                  </a:lnTo>
                  <a:lnTo>
                    <a:pt x="0" y="166116"/>
                  </a:lnTo>
                  <a:lnTo>
                    <a:pt x="731" y="167894"/>
                  </a:lnTo>
                  <a:lnTo>
                    <a:pt x="219583" y="746467"/>
                  </a:lnTo>
                  <a:lnTo>
                    <a:pt x="219583" y="747382"/>
                  </a:lnTo>
                  <a:lnTo>
                    <a:pt x="220218" y="747941"/>
                  </a:lnTo>
                  <a:lnTo>
                    <a:pt x="221107" y="748284"/>
                  </a:lnTo>
                  <a:lnTo>
                    <a:pt x="222758" y="748284"/>
                  </a:lnTo>
                  <a:lnTo>
                    <a:pt x="223139" y="747941"/>
                  </a:lnTo>
                  <a:lnTo>
                    <a:pt x="236959" y="742111"/>
                  </a:lnTo>
                  <a:lnTo>
                    <a:pt x="223647" y="742111"/>
                  </a:lnTo>
                  <a:lnTo>
                    <a:pt x="6731" y="167894"/>
                  </a:lnTo>
                  <a:lnTo>
                    <a:pt x="388874" y="6731"/>
                  </a:lnTo>
                  <a:lnTo>
                    <a:pt x="394839" y="6731"/>
                  </a:lnTo>
                  <a:lnTo>
                    <a:pt x="393065" y="2032"/>
                  </a:lnTo>
                  <a:lnTo>
                    <a:pt x="392557" y="762"/>
                  </a:lnTo>
                  <a:lnTo>
                    <a:pt x="391541" y="0"/>
                  </a:lnTo>
                  <a:close/>
                </a:path>
                <a:path w="612775" h="748664">
                  <a:moveTo>
                    <a:pt x="394839" y="6731"/>
                  </a:moveTo>
                  <a:lnTo>
                    <a:pt x="388874" y="6731"/>
                  </a:lnTo>
                  <a:lnTo>
                    <a:pt x="605917" y="580542"/>
                  </a:lnTo>
                  <a:lnTo>
                    <a:pt x="223647" y="742111"/>
                  </a:lnTo>
                  <a:lnTo>
                    <a:pt x="236959" y="742111"/>
                  </a:lnTo>
                  <a:lnTo>
                    <a:pt x="610235" y="584669"/>
                  </a:lnTo>
                  <a:lnTo>
                    <a:pt x="611759" y="584047"/>
                  </a:lnTo>
                  <a:lnTo>
                    <a:pt x="612648" y="582295"/>
                  </a:lnTo>
                  <a:lnTo>
                    <a:pt x="611759" y="581164"/>
                  </a:lnTo>
                  <a:lnTo>
                    <a:pt x="394839" y="673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01227" y="3320796"/>
              <a:ext cx="492759" cy="646430"/>
            </a:xfrm>
            <a:custGeom>
              <a:avLst/>
              <a:gdLst/>
              <a:ahLst/>
              <a:cxnLst/>
              <a:rect l="l" t="t" r="r" b="b"/>
              <a:pathLst>
                <a:path w="492759" h="646429">
                  <a:moveTo>
                    <a:pt x="442849" y="0"/>
                  </a:moveTo>
                  <a:lnTo>
                    <a:pt x="0" y="26542"/>
                  </a:lnTo>
                  <a:lnTo>
                    <a:pt x="49402" y="646175"/>
                  </a:lnTo>
                  <a:lnTo>
                    <a:pt x="492251" y="619658"/>
                  </a:lnTo>
                  <a:lnTo>
                    <a:pt x="44284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8180" y="3317747"/>
              <a:ext cx="498475" cy="652780"/>
            </a:xfrm>
            <a:custGeom>
              <a:avLst/>
              <a:gdLst/>
              <a:ahLst/>
              <a:cxnLst/>
              <a:rect l="l" t="t" r="r" b="b"/>
              <a:pathLst>
                <a:path w="498475" h="652779">
                  <a:moveTo>
                    <a:pt x="447167" y="0"/>
                  </a:moveTo>
                  <a:lnTo>
                    <a:pt x="445643" y="0"/>
                  </a:lnTo>
                  <a:lnTo>
                    <a:pt x="2667" y="26796"/>
                  </a:lnTo>
                  <a:lnTo>
                    <a:pt x="2031" y="26796"/>
                  </a:lnTo>
                  <a:lnTo>
                    <a:pt x="1143" y="27050"/>
                  </a:lnTo>
                  <a:lnTo>
                    <a:pt x="889" y="27685"/>
                  </a:lnTo>
                  <a:lnTo>
                    <a:pt x="253" y="28320"/>
                  </a:lnTo>
                  <a:lnTo>
                    <a:pt x="0" y="28828"/>
                  </a:lnTo>
                  <a:lnTo>
                    <a:pt x="0" y="29718"/>
                  </a:lnTo>
                  <a:lnTo>
                    <a:pt x="49656" y="649604"/>
                  </a:lnTo>
                  <a:lnTo>
                    <a:pt x="49656" y="651078"/>
                  </a:lnTo>
                  <a:lnTo>
                    <a:pt x="50926" y="652271"/>
                  </a:lnTo>
                  <a:lnTo>
                    <a:pt x="52577" y="652271"/>
                  </a:lnTo>
                  <a:lnTo>
                    <a:pt x="150018" y="646379"/>
                  </a:lnTo>
                  <a:lnTo>
                    <a:pt x="54737" y="646379"/>
                  </a:lnTo>
                  <a:lnTo>
                    <a:pt x="5842" y="32131"/>
                  </a:lnTo>
                  <a:lnTo>
                    <a:pt x="443356" y="5587"/>
                  </a:lnTo>
                  <a:lnTo>
                    <a:pt x="448798" y="5587"/>
                  </a:lnTo>
                  <a:lnTo>
                    <a:pt x="448564" y="2666"/>
                  </a:lnTo>
                  <a:lnTo>
                    <a:pt x="448564" y="1143"/>
                  </a:lnTo>
                  <a:lnTo>
                    <a:pt x="447167" y="0"/>
                  </a:lnTo>
                  <a:close/>
                </a:path>
                <a:path w="498475" h="652779">
                  <a:moveTo>
                    <a:pt x="448798" y="5587"/>
                  </a:moveTo>
                  <a:lnTo>
                    <a:pt x="443356" y="5587"/>
                  </a:lnTo>
                  <a:lnTo>
                    <a:pt x="492505" y="620204"/>
                  </a:lnTo>
                  <a:lnTo>
                    <a:pt x="54737" y="646379"/>
                  </a:lnTo>
                  <a:lnTo>
                    <a:pt x="150018" y="646379"/>
                  </a:lnTo>
                  <a:lnTo>
                    <a:pt x="495680" y="625474"/>
                  </a:lnTo>
                  <a:lnTo>
                    <a:pt x="496189" y="625474"/>
                  </a:lnTo>
                  <a:lnTo>
                    <a:pt x="497204" y="625182"/>
                  </a:lnTo>
                  <a:lnTo>
                    <a:pt x="497459" y="624560"/>
                  </a:lnTo>
                  <a:lnTo>
                    <a:pt x="498094" y="624001"/>
                  </a:lnTo>
                  <a:lnTo>
                    <a:pt x="498348" y="623150"/>
                  </a:lnTo>
                  <a:lnTo>
                    <a:pt x="498348" y="622528"/>
                  </a:lnTo>
                  <a:lnTo>
                    <a:pt x="448798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68284" y="3253740"/>
              <a:ext cx="527685" cy="685800"/>
            </a:xfrm>
            <a:custGeom>
              <a:avLst/>
              <a:gdLst/>
              <a:ahLst/>
              <a:cxnLst/>
              <a:rect l="l" t="t" r="r" b="b"/>
              <a:pathLst>
                <a:path w="527684" h="685800">
                  <a:moveTo>
                    <a:pt x="143891" y="0"/>
                  </a:moveTo>
                  <a:lnTo>
                    <a:pt x="0" y="604901"/>
                  </a:lnTo>
                  <a:lnTo>
                    <a:pt x="383413" y="685749"/>
                  </a:lnTo>
                  <a:lnTo>
                    <a:pt x="527304" y="80899"/>
                  </a:lnTo>
                  <a:lnTo>
                    <a:pt x="14389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5235" y="3252215"/>
              <a:ext cx="533400" cy="690880"/>
            </a:xfrm>
            <a:custGeom>
              <a:avLst/>
              <a:gdLst/>
              <a:ahLst/>
              <a:cxnLst/>
              <a:rect l="l" t="t" r="r" b="b"/>
              <a:pathLst>
                <a:path w="533400" h="690879">
                  <a:moveTo>
                    <a:pt x="146939" y="0"/>
                  </a:moveTo>
                  <a:lnTo>
                    <a:pt x="145542" y="0"/>
                  </a:lnTo>
                  <a:lnTo>
                    <a:pt x="144525" y="1015"/>
                  </a:lnTo>
                  <a:lnTo>
                    <a:pt x="144272" y="2285"/>
                  </a:lnTo>
                  <a:lnTo>
                    <a:pt x="254" y="606043"/>
                  </a:lnTo>
                  <a:lnTo>
                    <a:pt x="0" y="606932"/>
                  </a:lnTo>
                  <a:lnTo>
                    <a:pt x="0" y="607567"/>
                  </a:lnTo>
                  <a:lnTo>
                    <a:pt x="635" y="608456"/>
                  </a:lnTo>
                  <a:lnTo>
                    <a:pt x="889" y="608964"/>
                  </a:lnTo>
                  <a:lnTo>
                    <a:pt x="1524" y="609345"/>
                  </a:lnTo>
                  <a:lnTo>
                    <a:pt x="2413" y="609599"/>
                  </a:lnTo>
                  <a:lnTo>
                    <a:pt x="385825" y="690321"/>
                  </a:lnTo>
                  <a:lnTo>
                    <a:pt x="387731" y="690321"/>
                  </a:lnTo>
                  <a:lnTo>
                    <a:pt x="388747" y="689406"/>
                  </a:lnTo>
                  <a:lnTo>
                    <a:pt x="389128" y="688276"/>
                  </a:lnTo>
                  <a:lnTo>
                    <a:pt x="390111" y="684148"/>
                  </a:lnTo>
                  <a:lnTo>
                    <a:pt x="384429" y="684148"/>
                  </a:lnTo>
                  <a:lnTo>
                    <a:pt x="6096" y="604646"/>
                  </a:lnTo>
                  <a:lnTo>
                    <a:pt x="148971" y="5714"/>
                  </a:lnTo>
                  <a:lnTo>
                    <a:pt x="174099" y="5714"/>
                  </a:lnTo>
                  <a:lnTo>
                    <a:pt x="147574" y="126"/>
                  </a:lnTo>
                  <a:lnTo>
                    <a:pt x="147193" y="126"/>
                  </a:lnTo>
                  <a:lnTo>
                    <a:pt x="146939" y="0"/>
                  </a:lnTo>
                  <a:close/>
                </a:path>
                <a:path w="533400" h="690879">
                  <a:moveTo>
                    <a:pt x="174099" y="5714"/>
                  </a:moveTo>
                  <a:lnTo>
                    <a:pt x="148971" y="5714"/>
                  </a:lnTo>
                  <a:lnTo>
                    <a:pt x="527558" y="85597"/>
                  </a:lnTo>
                  <a:lnTo>
                    <a:pt x="384429" y="684148"/>
                  </a:lnTo>
                  <a:lnTo>
                    <a:pt x="390111" y="684148"/>
                  </a:lnTo>
                  <a:lnTo>
                    <a:pt x="533146" y="84073"/>
                  </a:lnTo>
                  <a:lnTo>
                    <a:pt x="533400" y="83311"/>
                  </a:lnTo>
                  <a:lnTo>
                    <a:pt x="533400" y="82676"/>
                  </a:lnTo>
                  <a:lnTo>
                    <a:pt x="532892" y="82041"/>
                  </a:lnTo>
                  <a:lnTo>
                    <a:pt x="532511" y="81152"/>
                  </a:lnTo>
                  <a:lnTo>
                    <a:pt x="531876" y="80898"/>
                  </a:lnTo>
                  <a:lnTo>
                    <a:pt x="530987" y="80898"/>
                  </a:lnTo>
                  <a:lnTo>
                    <a:pt x="174099" y="571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6280" y="3454908"/>
              <a:ext cx="585470" cy="466725"/>
            </a:xfrm>
            <a:custGeom>
              <a:avLst/>
              <a:gdLst/>
              <a:ahLst/>
              <a:cxnLst/>
              <a:rect l="l" t="t" r="r" b="b"/>
              <a:pathLst>
                <a:path w="585470" h="466725">
                  <a:moveTo>
                    <a:pt x="84074" y="0"/>
                  </a:moveTo>
                  <a:lnTo>
                    <a:pt x="0" y="319405"/>
                  </a:lnTo>
                  <a:lnTo>
                    <a:pt x="500888" y="466344"/>
                  </a:lnTo>
                  <a:lnTo>
                    <a:pt x="585216" y="146939"/>
                  </a:lnTo>
                  <a:lnTo>
                    <a:pt x="8407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33232" y="3453384"/>
              <a:ext cx="591820" cy="471170"/>
            </a:xfrm>
            <a:custGeom>
              <a:avLst/>
              <a:gdLst/>
              <a:ahLst/>
              <a:cxnLst/>
              <a:rect l="l" t="t" r="r" b="b"/>
              <a:pathLst>
                <a:path w="591820" h="471170">
                  <a:moveTo>
                    <a:pt x="88265" y="0"/>
                  </a:moveTo>
                  <a:lnTo>
                    <a:pt x="86741" y="0"/>
                  </a:lnTo>
                  <a:lnTo>
                    <a:pt x="85851" y="381"/>
                  </a:lnTo>
                  <a:lnTo>
                    <a:pt x="85344" y="635"/>
                  </a:lnTo>
                  <a:lnTo>
                    <a:pt x="84963" y="1143"/>
                  </a:lnTo>
                  <a:lnTo>
                    <a:pt x="84709" y="2032"/>
                  </a:lnTo>
                  <a:lnTo>
                    <a:pt x="508" y="320675"/>
                  </a:lnTo>
                  <a:lnTo>
                    <a:pt x="0" y="322072"/>
                  </a:lnTo>
                  <a:lnTo>
                    <a:pt x="889" y="323596"/>
                  </a:lnTo>
                  <a:lnTo>
                    <a:pt x="2413" y="324104"/>
                  </a:lnTo>
                  <a:lnTo>
                    <a:pt x="503682" y="470916"/>
                  </a:lnTo>
                  <a:lnTo>
                    <a:pt x="504825" y="470916"/>
                  </a:lnTo>
                  <a:lnTo>
                    <a:pt x="505078" y="470636"/>
                  </a:lnTo>
                  <a:lnTo>
                    <a:pt x="505460" y="470293"/>
                  </a:lnTo>
                  <a:lnTo>
                    <a:pt x="505968" y="470014"/>
                  </a:lnTo>
                  <a:lnTo>
                    <a:pt x="506602" y="469442"/>
                  </a:lnTo>
                  <a:lnTo>
                    <a:pt x="506984" y="468820"/>
                  </a:lnTo>
                  <a:lnTo>
                    <a:pt x="508054" y="464756"/>
                  </a:lnTo>
                  <a:lnTo>
                    <a:pt x="502539" y="464756"/>
                  </a:lnTo>
                  <a:lnTo>
                    <a:pt x="6476" y="319405"/>
                  </a:lnTo>
                  <a:lnTo>
                    <a:pt x="89408" y="6223"/>
                  </a:lnTo>
                  <a:lnTo>
                    <a:pt x="109496" y="6223"/>
                  </a:lnTo>
                  <a:lnTo>
                    <a:pt x="88265" y="0"/>
                  </a:lnTo>
                  <a:close/>
                </a:path>
                <a:path w="591820" h="471170">
                  <a:moveTo>
                    <a:pt x="109496" y="6223"/>
                  </a:moveTo>
                  <a:lnTo>
                    <a:pt x="89408" y="6223"/>
                  </a:lnTo>
                  <a:lnTo>
                    <a:pt x="585089" y="151257"/>
                  </a:lnTo>
                  <a:lnTo>
                    <a:pt x="502539" y="464756"/>
                  </a:lnTo>
                  <a:lnTo>
                    <a:pt x="508054" y="464756"/>
                  </a:lnTo>
                  <a:lnTo>
                    <a:pt x="591312" y="148590"/>
                  </a:lnTo>
                  <a:lnTo>
                    <a:pt x="590676" y="147066"/>
                  </a:lnTo>
                  <a:lnTo>
                    <a:pt x="589152" y="146812"/>
                  </a:lnTo>
                  <a:lnTo>
                    <a:pt x="109496" y="622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94547" y="3578352"/>
              <a:ext cx="771525" cy="650875"/>
            </a:xfrm>
            <a:custGeom>
              <a:avLst/>
              <a:gdLst/>
              <a:ahLst/>
              <a:cxnLst/>
              <a:rect l="l" t="t" r="r" b="b"/>
              <a:pathLst>
                <a:path w="771525" h="650875">
                  <a:moveTo>
                    <a:pt x="771093" y="0"/>
                  </a:moveTo>
                  <a:lnTo>
                    <a:pt x="0" y="0"/>
                  </a:lnTo>
                  <a:lnTo>
                    <a:pt x="0" y="650697"/>
                  </a:lnTo>
                  <a:lnTo>
                    <a:pt x="771093" y="650697"/>
                  </a:lnTo>
                  <a:lnTo>
                    <a:pt x="77109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4547" y="3578352"/>
              <a:ext cx="771093" cy="650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93024" y="35750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1270"/>
                  </a:moveTo>
                  <a:lnTo>
                    <a:pt x="773430" y="1270"/>
                  </a:lnTo>
                  <a:lnTo>
                    <a:pt x="773430" y="0"/>
                  </a:ln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292" y="655320"/>
                  </a:lnTo>
                  <a:lnTo>
                    <a:pt x="292" y="656590"/>
                  </a:lnTo>
                  <a:lnTo>
                    <a:pt x="773887" y="656590"/>
                  </a:lnTo>
                  <a:lnTo>
                    <a:pt x="773887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588" y="651510"/>
                  </a:lnTo>
                  <a:lnTo>
                    <a:pt x="5588" y="6350"/>
                  </a:lnTo>
                  <a:lnTo>
                    <a:pt x="768604" y="6350"/>
                  </a:lnTo>
                  <a:lnTo>
                    <a:pt x="768604" y="651484"/>
                  </a:lnTo>
                  <a:lnTo>
                    <a:pt x="774192" y="651484"/>
                  </a:lnTo>
                  <a:lnTo>
                    <a:pt x="774192" y="6350"/>
                  </a:lnTo>
                  <a:lnTo>
                    <a:pt x="774192" y="5842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84820" y="3578352"/>
              <a:ext cx="111760" cy="650875"/>
            </a:xfrm>
            <a:custGeom>
              <a:avLst/>
              <a:gdLst/>
              <a:ahLst/>
              <a:cxnLst/>
              <a:rect l="l" t="t" r="r" b="b"/>
              <a:pathLst>
                <a:path w="111759" h="650875">
                  <a:moveTo>
                    <a:pt x="111251" y="0"/>
                  </a:moveTo>
                  <a:lnTo>
                    <a:pt x="0" y="4953"/>
                  </a:lnTo>
                  <a:lnTo>
                    <a:pt x="0" y="617512"/>
                  </a:lnTo>
                  <a:lnTo>
                    <a:pt x="111251" y="650697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81772" y="3575303"/>
              <a:ext cx="116205" cy="657225"/>
            </a:xfrm>
            <a:custGeom>
              <a:avLst/>
              <a:gdLst/>
              <a:ahLst/>
              <a:cxnLst/>
              <a:rect l="l" t="t" r="r" b="b"/>
              <a:pathLst>
                <a:path w="116204" h="657225">
                  <a:moveTo>
                    <a:pt x="114300" y="0"/>
                  </a:moveTo>
                  <a:lnTo>
                    <a:pt x="112902" y="0"/>
                  </a:lnTo>
                  <a:lnTo>
                    <a:pt x="2667" y="5080"/>
                  </a:lnTo>
                  <a:lnTo>
                    <a:pt x="1143" y="5080"/>
                  </a:lnTo>
                  <a:lnTo>
                    <a:pt x="0" y="6223"/>
                  </a:lnTo>
                  <a:lnTo>
                    <a:pt x="0" y="621779"/>
                  </a:lnTo>
                  <a:lnTo>
                    <a:pt x="507" y="622960"/>
                  </a:lnTo>
                  <a:lnTo>
                    <a:pt x="1777" y="623252"/>
                  </a:lnTo>
                  <a:lnTo>
                    <a:pt x="112268" y="656793"/>
                  </a:lnTo>
                  <a:lnTo>
                    <a:pt x="114680" y="656793"/>
                  </a:lnTo>
                  <a:lnTo>
                    <a:pt x="115824" y="655320"/>
                  </a:lnTo>
                  <a:lnTo>
                    <a:pt x="115824" y="650328"/>
                  </a:lnTo>
                  <a:lnTo>
                    <a:pt x="110235" y="650328"/>
                  </a:lnTo>
                  <a:lnTo>
                    <a:pt x="5587" y="618540"/>
                  </a:lnTo>
                  <a:lnTo>
                    <a:pt x="5587" y="10541"/>
                  </a:lnTo>
                  <a:lnTo>
                    <a:pt x="110235" y="5588"/>
                  </a:lnTo>
                  <a:lnTo>
                    <a:pt x="115824" y="5588"/>
                  </a:lnTo>
                  <a:lnTo>
                    <a:pt x="115824" y="1143"/>
                  </a:lnTo>
                  <a:lnTo>
                    <a:pt x="114300" y="0"/>
                  </a:lnTo>
                  <a:close/>
                </a:path>
                <a:path w="116204" h="657225">
                  <a:moveTo>
                    <a:pt x="115824" y="5588"/>
                  </a:moveTo>
                  <a:lnTo>
                    <a:pt x="110235" y="5588"/>
                  </a:lnTo>
                  <a:lnTo>
                    <a:pt x="110235" y="650328"/>
                  </a:lnTo>
                  <a:lnTo>
                    <a:pt x="115824" y="650328"/>
                  </a:lnTo>
                  <a:lnTo>
                    <a:pt x="115824" y="558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06968" y="3643884"/>
              <a:ext cx="200025" cy="58419"/>
            </a:xfrm>
            <a:custGeom>
              <a:avLst/>
              <a:gdLst/>
              <a:ahLst/>
              <a:cxnLst/>
              <a:rect l="l" t="t" r="r" b="b"/>
              <a:pathLst>
                <a:path w="200025" h="58420">
                  <a:moveTo>
                    <a:pt x="171196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71196" y="57911"/>
                  </a:lnTo>
                  <a:lnTo>
                    <a:pt x="182177" y="55602"/>
                  </a:lnTo>
                  <a:lnTo>
                    <a:pt x="191230" y="49339"/>
                  </a:lnTo>
                  <a:lnTo>
                    <a:pt x="197377" y="40124"/>
                  </a:lnTo>
                  <a:lnTo>
                    <a:pt x="199643" y="28955"/>
                  </a:lnTo>
                  <a:lnTo>
                    <a:pt x="197377" y="17627"/>
                  </a:lnTo>
                  <a:lnTo>
                    <a:pt x="191230" y="8429"/>
                  </a:lnTo>
                  <a:lnTo>
                    <a:pt x="182177" y="2256"/>
                  </a:lnTo>
                  <a:lnTo>
                    <a:pt x="1711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03920" y="3640835"/>
              <a:ext cx="205740" cy="62865"/>
            </a:xfrm>
            <a:custGeom>
              <a:avLst/>
              <a:gdLst/>
              <a:ahLst/>
              <a:cxnLst/>
              <a:rect l="l" t="t" r="r" b="b"/>
              <a:pathLst>
                <a:path w="205740" h="62864">
                  <a:moveTo>
                    <a:pt x="174498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74498" y="62483"/>
                  </a:lnTo>
                  <a:lnTo>
                    <a:pt x="186719" y="60015"/>
                  </a:lnTo>
                  <a:lnTo>
                    <a:pt x="191335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191310" y="5587"/>
                  </a:lnTo>
                  <a:lnTo>
                    <a:pt x="186719" y="2472"/>
                  </a:lnTo>
                  <a:lnTo>
                    <a:pt x="174498" y="0"/>
                  </a:lnTo>
                  <a:close/>
                </a:path>
                <a:path w="205740" h="62864">
                  <a:moveTo>
                    <a:pt x="191310" y="5587"/>
                  </a:moveTo>
                  <a:lnTo>
                    <a:pt x="174498" y="5587"/>
                  </a:lnTo>
                  <a:lnTo>
                    <a:pt x="184453" y="7633"/>
                  </a:lnTo>
                  <a:lnTo>
                    <a:pt x="192611" y="13192"/>
                  </a:lnTo>
                  <a:lnTo>
                    <a:pt x="198125" y="21393"/>
                  </a:lnTo>
                  <a:lnTo>
                    <a:pt x="200151" y="31368"/>
                  </a:lnTo>
                  <a:lnTo>
                    <a:pt x="198125" y="41304"/>
                  </a:lnTo>
                  <a:lnTo>
                    <a:pt x="192611" y="49418"/>
                  </a:lnTo>
                  <a:lnTo>
                    <a:pt x="184453" y="54889"/>
                  </a:lnTo>
                  <a:lnTo>
                    <a:pt x="174498" y="56895"/>
                  </a:lnTo>
                  <a:lnTo>
                    <a:pt x="191335" y="56895"/>
                  </a:lnTo>
                  <a:lnTo>
                    <a:pt x="196643" y="53308"/>
                  </a:lnTo>
                  <a:lnTo>
                    <a:pt x="203305" y="43410"/>
                  </a:lnTo>
                  <a:lnTo>
                    <a:pt x="205739" y="31368"/>
                  </a:lnTo>
                  <a:lnTo>
                    <a:pt x="203305" y="19180"/>
                  </a:lnTo>
                  <a:lnTo>
                    <a:pt x="196643" y="9207"/>
                  </a:lnTo>
                  <a:lnTo>
                    <a:pt x="191310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3376" y="4770120"/>
              <a:ext cx="86995" cy="158750"/>
            </a:xfrm>
            <a:custGeom>
              <a:avLst/>
              <a:gdLst/>
              <a:ahLst/>
              <a:cxnLst/>
              <a:rect l="l" t="t" r="r" b="b"/>
              <a:pathLst>
                <a:path w="86994" h="158750">
                  <a:moveTo>
                    <a:pt x="10655" y="120840"/>
                  </a:moveTo>
                  <a:lnTo>
                    <a:pt x="0" y="152171"/>
                  </a:lnTo>
                  <a:lnTo>
                    <a:pt x="4394" y="156514"/>
                  </a:lnTo>
                  <a:lnTo>
                    <a:pt x="9067" y="158470"/>
                  </a:lnTo>
                  <a:lnTo>
                    <a:pt x="13893" y="158470"/>
                  </a:lnTo>
                  <a:lnTo>
                    <a:pt x="39809" y="142869"/>
                  </a:lnTo>
                  <a:lnTo>
                    <a:pt x="51862" y="123964"/>
                  </a:lnTo>
                  <a:lnTo>
                    <a:pt x="14046" y="123964"/>
                  </a:lnTo>
                  <a:lnTo>
                    <a:pt x="10655" y="120840"/>
                  </a:lnTo>
                  <a:close/>
                </a:path>
                <a:path w="86994" h="158750">
                  <a:moveTo>
                    <a:pt x="83922" y="39052"/>
                  </a:moveTo>
                  <a:lnTo>
                    <a:pt x="53174" y="39052"/>
                  </a:lnTo>
                  <a:lnTo>
                    <a:pt x="57746" y="45760"/>
                  </a:lnTo>
                  <a:lnTo>
                    <a:pt x="56883" y="62101"/>
                  </a:lnTo>
                  <a:lnTo>
                    <a:pt x="44551" y="100990"/>
                  </a:lnTo>
                  <a:lnTo>
                    <a:pt x="19456" y="123964"/>
                  </a:lnTo>
                  <a:lnTo>
                    <a:pt x="51862" y="123964"/>
                  </a:lnTo>
                  <a:lnTo>
                    <a:pt x="63719" y="105366"/>
                  </a:lnTo>
                  <a:lnTo>
                    <a:pt x="80898" y="59907"/>
                  </a:lnTo>
                  <a:lnTo>
                    <a:pt x="83922" y="39052"/>
                  </a:lnTo>
                  <a:close/>
                </a:path>
                <a:path w="86994" h="158750">
                  <a:moveTo>
                    <a:pt x="71183" y="0"/>
                  </a:moveTo>
                  <a:lnTo>
                    <a:pt x="68808" y="0"/>
                  </a:lnTo>
                  <a:lnTo>
                    <a:pt x="55680" y="2587"/>
                  </a:lnTo>
                  <a:lnTo>
                    <a:pt x="44962" y="8280"/>
                  </a:lnTo>
                  <a:lnTo>
                    <a:pt x="37738" y="13973"/>
                  </a:lnTo>
                  <a:lnTo>
                    <a:pt x="35090" y="16560"/>
                  </a:lnTo>
                  <a:lnTo>
                    <a:pt x="20345" y="57048"/>
                  </a:lnTo>
                  <a:lnTo>
                    <a:pt x="32602" y="50177"/>
                  </a:lnTo>
                  <a:lnTo>
                    <a:pt x="51066" y="39420"/>
                  </a:lnTo>
                  <a:lnTo>
                    <a:pt x="52196" y="39052"/>
                  </a:lnTo>
                  <a:lnTo>
                    <a:pt x="83922" y="39052"/>
                  </a:lnTo>
                  <a:lnTo>
                    <a:pt x="86620" y="20440"/>
                  </a:lnTo>
                  <a:lnTo>
                    <a:pt x="76161" y="914"/>
                  </a:lnTo>
                  <a:lnTo>
                    <a:pt x="73660" y="279"/>
                  </a:lnTo>
                  <a:lnTo>
                    <a:pt x="711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6423" y="4770983"/>
              <a:ext cx="82643" cy="1492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1979" y="4770120"/>
              <a:ext cx="88900" cy="160020"/>
            </a:xfrm>
            <a:custGeom>
              <a:avLst/>
              <a:gdLst/>
              <a:ahLst/>
              <a:cxnLst/>
              <a:rect l="l" t="t" r="r" b="b"/>
              <a:pathLst>
                <a:path w="88900" h="160020">
                  <a:moveTo>
                    <a:pt x="11887" y="120611"/>
                  </a:moveTo>
                  <a:lnTo>
                    <a:pt x="11480" y="120611"/>
                  </a:lnTo>
                  <a:lnTo>
                    <a:pt x="11112" y="120637"/>
                  </a:lnTo>
                  <a:lnTo>
                    <a:pt x="10807" y="120942"/>
                  </a:lnTo>
                  <a:lnTo>
                    <a:pt x="0" y="152501"/>
                  </a:lnTo>
                  <a:lnTo>
                    <a:pt x="0" y="153200"/>
                  </a:lnTo>
                  <a:lnTo>
                    <a:pt x="266" y="153377"/>
                  </a:lnTo>
                  <a:lnTo>
                    <a:pt x="4699" y="157746"/>
                  </a:lnTo>
                  <a:lnTo>
                    <a:pt x="9613" y="160019"/>
                  </a:lnTo>
                  <a:lnTo>
                    <a:pt x="14833" y="160019"/>
                  </a:lnTo>
                  <a:lnTo>
                    <a:pt x="18326" y="159931"/>
                  </a:lnTo>
                  <a:lnTo>
                    <a:pt x="21831" y="159016"/>
                  </a:lnTo>
                  <a:lnTo>
                    <a:pt x="23711" y="158114"/>
                  </a:lnTo>
                  <a:lnTo>
                    <a:pt x="10287" y="158114"/>
                  </a:lnTo>
                  <a:lnTo>
                    <a:pt x="5956" y="156286"/>
                  </a:lnTo>
                  <a:lnTo>
                    <a:pt x="1993" y="152590"/>
                  </a:lnTo>
                  <a:lnTo>
                    <a:pt x="12128" y="123012"/>
                  </a:lnTo>
                  <a:lnTo>
                    <a:pt x="15709" y="123012"/>
                  </a:lnTo>
                  <a:lnTo>
                    <a:pt x="14681" y="122669"/>
                  </a:lnTo>
                  <a:lnTo>
                    <a:pt x="12306" y="120827"/>
                  </a:lnTo>
                  <a:lnTo>
                    <a:pt x="11887" y="120611"/>
                  </a:lnTo>
                  <a:close/>
                </a:path>
                <a:path w="88900" h="160020">
                  <a:moveTo>
                    <a:pt x="34634" y="148389"/>
                  </a:moveTo>
                  <a:lnTo>
                    <a:pt x="24130" y="155867"/>
                  </a:lnTo>
                  <a:lnTo>
                    <a:pt x="20942" y="157352"/>
                  </a:lnTo>
                  <a:lnTo>
                    <a:pt x="17868" y="158114"/>
                  </a:lnTo>
                  <a:lnTo>
                    <a:pt x="23711" y="158114"/>
                  </a:lnTo>
                  <a:lnTo>
                    <a:pt x="24930" y="157530"/>
                  </a:lnTo>
                  <a:lnTo>
                    <a:pt x="34634" y="148389"/>
                  </a:lnTo>
                  <a:close/>
                </a:path>
                <a:path w="88900" h="160020">
                  <a:moveTo>
                    <a:pt x="36076" y="147031"/>
                  </a:moveTo>
                  <a:lnTo>
                    <a:pt x="34634" y="148389"/>
                  </a:lnTo>
                  <a:lnTo>
                    <a:pt x="35306" y="147911"/>
                  </a:lnTo>
                  <a:lnTo>
                    <a:pt x="36076" y="147031"/>
                  </a:lnTo>
                  <a:close/>
                </a:path>
                <a:path w="88900" h="160020">
                  <a:moveTo>
                    <a:pt x="81879" y="1879"/>
                  </a:moveTo>
                  <a:lnTo>
                    <a:pt x="72542" y="1879"/>
                  </a:lnTo>
                  <a:lnTo>
                    <a:pt x="74904" y="2120"/>
                  </a:lnTo>
                  <a:lnTo>
                    <a:pt x="77266" y="2692"/>
                  </a:lnTo>
                  <a:lnTo>
                    <a:pt x="82702" y="4089"/>
                  </a:lnTo>
                  <a:lnTo>
                    <a:pt x="85890" y="9423"/>
                  </a:lnTo>
                  <a:lnTo>
                    <a:pt x="86906" y="18643"/>
                  </a:lnTo>
                  <a:lnTo>
                    <a:pt x="86646" y="33979"/>
                  </a:lnTo>
                  <a:lnTo>
                    <a:pt x="77379" y="73627"/>
                  </a:lnTo>
                  <a:lnTo>
                    <a:pt x="58221" y="117006"/>
                  </a:lnTo>
                  <a:lnTo>
                    <a:pt x="36076" y="147031"/>
                  </a:lnTo>
                  <a:lnTo>
                    <a:pt x="49056" y="134804"/>
                  </a:lnTo>
                  <a:lnTo>
                    <a:pt x="70443" y="96747"/>
                  </a:lnTo>
                  <a:lnTo>
                    <a:pt x="85044" y="54305"/>
                  </a:lnTo>
                  <a:lnTo>
                    <a:pt x="88788" y="18643"/>
                  </a:lnTo>
                  <a:lnTo>
                    <a:pt x="88661" y="16941"/>
                  </a:lnTo>
                  <a:lnTo>
                    <a:pt x="87795" y="8331"/>
                  </a:lnTo>
                  <a:lnTo>
                    <a:pt x="84086" y="2400"/>
                  </a:lnTo>
                  <a:lnTo>
                    <a:pt x="81879" y="1879"/>
                  </a:lnTo>
                  <a:close/>
                </a:path>
                <a:path w="88900" h="160020">
                  <a:moveTo>
                    <a:pt x="15709" y="123012"/>
                  </a:moveTo>
                  <a:lnTo>
                    <a:pt x="12128" y="123012"/>
                  </a:lnTo>
                  <a:lnTo>
                    <a:pt x="14579" y="124675"/>
                  </a:lnTo>
                  <a:lnTo>
                    <a:pt x="17500" y="125526"/>
                  </a:lnTo>
                  <a:lnTo>
                    <a:pt x="21336" y="125526"/>
                  </a:lnTo>
                  <a:lnTo>
                    <a:pt x="22263" y="125463"/>
                  </a:lnTo>
                  <a:lnTo>
                    <a:pt x="23152" y="125285"/>
                  </a:lnTo>
                  <a:lnTo>
                    <a:pt x="27588" y="123672"/>
                  </a:lnTo>
                  <a:lnTo>
                    <a:pt x="17691" y="123672"/>
                  </a:lnTo>
                  <a:lnTo>
                    <a:pt x="15709" y="123012"/>
                  </a:lnTo>
                  <a:close/>
                </a:path>
                <a:path w="88900" h="160020">
                  <a:moveTo>
                    <a:pt x="57624" y="40805"/>
                  </a:moveTo>
                  <a:lnTo>
                    <a:pt x="55486" y="40805"/>
                  </a:lnTo>
                  <a:lnTo>
                    <a:pt x="55981" y="41224"/>
                  </a:lnTo>
                  <a:lnTo>
                    <a:pt x="56222" y="41376"/>
                  </a:lnTo>
                  <a:lnTo>
                    <a:pt x="58356" y="50201"/>
                  </a:lnTo>
                  <a:lnTo>
                    <a:pt x="44894" y="101244"/>
                  </a:lnTo>
                  <a:lnTo>
                    <a:pt x="21437" y="123672"/>
                  </a:lnTo>
                  <a:lnTo>
                    <a:pt x="27588" y="123672"/>
                  </a:lnTo>
                  <a:lnTo>
                    <a:pt x="53364" y="85746"/>
                  </a:lnTo>
                  <a:lnTo>
                    <a:pt x="60249" y="50201"/>
                  </a:lnTo>
                  <a:lnTo>
                    <a:pt x="57624" y="40805"/>
                  </a:lnTo>
                  <a:close/>
                </a:path>
                <a:path w="88900" h="160020">
                  <a:moveTo>
                    <a:pt x="72593" y="0"/>
                  </a:moveTo>
                  <a:lnTo>
                    <a:pt x="70116" y="0"/>
                  </a:lnTo>
                  <a:lnTo>
                    <a:pt x="56855" y="2522"/>
                  </a:lnTo>
                  <a:lnTo>
                    <a:pt x="45993" y="8131"/>
                  </a:lnTo>
                  <a:lnTo>
                    <a:pt x="38530" y="13887"/>
                  </a:lnTo>
                  <a:lnTo>
                    <a:pt x="35369" y="16941"/>
                  </a:lnTo>
                  <a:lnTo>
                    <a:pt x="20294" y="58140"/>
                  </a:lnTo>
                  <a:lnTo>
                    <a:pt x="20815" y="58712"/>
                  </a:lnTo>
                  <a:lnTo>
                    <a:pt x="21551" y="58712"/>
                  </a:lnTo>
                  <a:lnTo>
                    <a:pt x="21704" y="58686"/>
                  </a:lnTo>
                  <a:lnTo>
                    <a:pt x="21831" y="58597"/>
                  </a:lnTo>
                  <a:lnTo>
                    <a:pt x="26798" y="55829"/>
                  </a:lnTo>
                  <a:lnTo>
                    <a:pt x="23152" y="55829"/>
                  </a:lnTo>
                  <a:lnTo>
                    <a:pt x="36969" y="18033"/>
                  </a:lnTo>
                  <a:lnTo>
                    <a:pt x="40331" y="14845"/>
                  </a:lnTo>
                  <a:lnTo>
                    <a:pt x="47651" y="9366"/>
                  </a:lnTo>
                  <a:lnTo>
                    <a:pt x="57956" y="4182"/>
                  </a:lnTo>
                  <a:lnTo>
                    <a:pt x="70269" y="1879"/>
                  </a:lnTo>
                  <a:lnTo>
                    <a:pt x="81879" y="1879"/>
                  </a:lnTo>
                  <a:lnTo>
                    <a:pt x="77787" y="914"/>
                  </a:lnTo>
                  <a:lnTo>
                    <a:pt x="75184" y="266"/>
                  </a:lnTo>
                  <a:lnTo>
                    <a:pt x="72593" y="0"/>
                  </a:lnTo>
                  <a:close/>
                </a:path>
                <a:path w="88900" h="160020">
                  <a:moveTo>
                    <a:pt x="55765" y="38950"/>
                  </a:moveTo>
                  <a:lnTo>
                    <a:pt x="53340" y="38950"/>
                  </a:lnTo>
                  <a:lnTo>
                    <a:pt x="52057" y="39281"/>
                  </a:lnTo>
                  <a:lnTo>
                    <a:pt x="50520" y="40195"/>
                  </a:lnTo>
                  <a:lnTo>
                    <a:pt x="41197" y="45606"/>
                  </a:lnTo>
                  <a:lnTo>
                    <a:pt x="33127" y="50201"/>
                  </a:lnTo>
                  <a:lnTo>
                    <a:pt x="23152" y="55829"/>
                  </a:lnTo>
                  <a:lnTo>
                    <a:pt x="26798" y="55829"/>
                  </a:lnTo>
                  <a:lnTo>
                    <a:pt x="36827" y="50182"/>
                  </a:lnTo>
                  <a:lnTo>
                    <a:pt x="52844" y="41008"/>
                  </a:lnTo>
                  <a:lnTo>
                    <a:pt x="53797" y="40805"/>
                  </a:lnTo>
                  <a:lnTo>
                    <a:pt x="57624" y="40805"/>
                  </a:lnTo>
                  <a:lnTo>
                    <a:pt x="57429" y="40106"/>
                  </a:lnTo>
                  <a:lnTo>
                    <a:pt x="56756" y="39496"/>
                  </a:lnTo>
                  <a:lnTo>
                    <a:pt x="55765" y="3895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0359" y="4928641"/>
              <a:ext cx="455930" cy="71755"/>
            </a:xfrm>
            <a:custGeom>
              <a:avLst/>
              <a:gdLst/>
              <a:ahLst/>
              <a:cxnLst/>
              <a:rect l="l" t="t" r="r" b="b"/>
              <a:pathLst>
                <a:path w="455930" h="71754">
                  <a:moveTo>
                    <a:pt x="184484" y="0"/>
                  </a:moveTo>
                  <a:lnTo>
                    <a:pt x="121338" y="915"/>
                  </a:lnTo>
                  <a:lnTo>
                    <a:pt x="68660" y="3822"/>
                  </a:lnTo>
                  <a:lnTo>
                    <a:pt x="14760" y="13887"/>
                  </a:lnTo>
                  <a:lnTo>
                    <a:pt x="0" y="27682"/>
                  </a:lnTo>
                  <a:lnTo>
                    <a:pt x="9358" y="41445"/>
                  </a:lnTo>
                  <a:lnTo>
                    <a:pt x="59458" y="61095"/>
                  </a:lnTo>
                  <a:lnTo>
                    <a:pt x="128626" y="70624"/>
                  </a:lnTo>
                  <a:lnTo>
                    <a:pt x="167339" y="71602"/>
                  </a:lnTo>
                  <a:lnTo>
                    <a:pt x="198453" y="71149"/>
                  </a:lnTo>
                  <a:lnTo>
                    <a:pt x="306036" y="66255"/>
                  </a:lnTo>
                  <a:lnTo>
                    <a:pt x="345929" y="63156"/>
                  </a:lnTo>
                  <a:lnTo>
                    <a:pt x="415728" y="54020"/>
                  </a:lnTo>
                  <a:lnTo>
                    <a:pt x="453977" y="37789"/>
                  </a:lnTo>
                  <a:lnTo>
                    <a:pt x="455475" y="30751"/>
                  </a:lnTo>
                  <a:lnTo>
                    <a:pt x="448322" y="23787"/>
                  </a:lnTo>
                  <a:lnTo>
                    <a:pt x="371375" y="6652"/>
                  </a:lnTo>
                  <a:lnTo>
                    <a:pt x="315035" y="3106"/>
                  </a:lnTo>
                  <a:lnTo>
                    <a:pt x="250739" y="814"/>
                  </a:lnTo>
                  <a:lnTo>
                    <a:pt x="184484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2257" y="4715281"/>
              <a:ext cx="288290" cy="266700"/>
            </a:xfrm>
            <a:custGeom>
              <a:avLst/>
              <a:gdLst/>
              <a:ahLst/>
              <a:cxnLst/>
              <a:rect l="l" t="t" r="r" b="b"/>
              <a:pathLst>
                <a:path w="288290" h="266700">
                  <a:moveTo>
                    <a:pt x="287938" y="0"/>
                  </a:moveTo>
                  <a:lnTo>
                    <a:pt x="10583" y="0"/>
                  </a:lnTo>
                  <a:lnTo>
                    <a:pt x="0" y="123025"/>
                  </a:lnTo>
                  <a:lnTo>
                    <a:pt x="7594" y="191392"/>
                  </a:lnTo>
                  <a:lnTo>
                    <a:pt x="43374" y="229721"/>
                  </a:lnTo>
                  <a:lnTo>
                    <a:pt x="117352" y="262636"/>
                  </a:lnTo>
                  <a:lnTo>
                    <a:pt x="154779" y="266674"/>
                  </a:lnTo>
                  <a:lnTo>
                    <a:pt x="165252" y="266332"/>
                  </a:lnTo>
                  <a:lnTo>
                    <a:pt x="250764" y="196495"/>
                  </a:lnTo>
                  <a:lnTo>
                    <a:pt x="277561" y="148402"/>
                  </a:lnTo>
                  <a:lnTo>
                    <a:pt x="287153" y="91017"/>
                  </a:lnTo>
                  <a:lnTo>
                    <a:pt x="2879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2395" y="4716779"/>
              <a:ext cx="277799" cy="263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1571" y="4715281"/>
              <a:ext cx="279400" cy="266700"/>
            </a:xfrm>
            <a:custGeom>
              <a:avLst/>
              <a:gdLst/>
              <a:ahLst/>
              <a:cxnLst/>
              <a:rect l="l" t="t" r="r" b="b"/>
              <a:pathLst>
                <a:path w="279400" h="266700">
                  <a:moveTo>
                    <a:pt x="278586" y="0"/>
                  </a:moveTo>
                  <a:lnTo>
                    <a:pt x="481" y="0"/>
                  </a:lnTo>
                  <a:lnTo>
                    <a:pt x="88" y="393"/>
                  </a:lnTo>
                  <a:lnTo>
                    <a:pt x="0" y="15590"/>
                  </a:lnTo>
                  <a:lnTo>
                    <a:pt x="432" y="38077"/>
                  </a:lnTo>
                  <a:lnTo>
                    <a:pt x="3179" y="76187"/>
                  </a:lnTo>
                  <a:lnTo>
                    <a:pt x="9702" y="120472"/>
                  </a:lnTo>
                  <a:lnTo>
                    <a:pt x="22894" y="169633"/>
                  </a:lnTo>
                  <a:lnTo>
                    <a:pt x="41020" y="209042"/>
                  </a:lnTo>
                  <a:lnTo>
                    <a:pt x="70665" y="244078"/>
                  </a:lnTo>
                  <a:lnTo>
                    <a:pt x="107453" y="262597"/>
                  </a:lnTo>
                  <a:lnTo>
                    <a:pt x="145211" y="266674"/>
                  </a:lnTo>
                  <a:lnTo>
                    <a:pt x="155736" y="266325"/>
                  </a:lnTo>
                  <a:lnTo>
                    <a:pt x="166718" y="265155"/>
                  </a:lnTo>
                  <a:lnTo>
                    <a:pt x="168764" y="264756"/>
                  </a:lnTo>
                  <a:lnTo>
                    <a:pt x="145185" y="264756"/>
                  </a:lnTo>
                  <a:lnTo>
                    <a:pt x="130620" y="264148"/>
                  </a:lnTo>
                  <a:lnTo>
                    <a:pt x="69167" y="240368"/>
                  </a:lnTo>
                  <a:lnTo>
                    <a:pt x="41437" y="205816"/>
                  </a:lnTo>
                  <a:lnTo>
                    <a:pt x="22849" y="163605"/>
                  </a:lnTo>
                  <a:lnTo>
                    <a:pt x="11594" y="120192"/>
                  </a:lnTo>
                  <a:lnTo>
                    <a:pt x="5322" y="78876"/>
                  </a:lnTo>
                  <a:lnTo>
                    <a:pt x="1735" y="15590"/>
                  </a:lnTo>
                  <a:lnTo>
                    <a:pt x="1878" y="1892"/>
                  </a:lnTo>
                  <a:lnTo>
                    <a:pt x="279014" y="1892"/>
                  </a:lnTo>
                  <a:lnTo>
                    <a:pt x="279081" y="393"/>
                  </a:lnTo>
                  <a:lnTo>
                    <a:pt x="278586" y="0"/>
                  </a:lnTo>
                  <a:close/>
                </a:path>
                <a:path w="279400" h="266700">
                  <a:moveTo>
                    <a:pt x="279014" y="1892"/>
                  </a:moveTo>
                  <a:lnTo>
                    <a:pt x="277189" y="1892"/>
                  </a:lnTo>
                  <a:lnTo>
                    <a:pt x="273330" y="58200"/>
                  </a:lnTo>
                  <a:lnTo>
                    <a:pt x="262893" y="108497"/>
                  </a:lnTo>
                  <a:lnTo>
                    <a:pt x="248559" y="151748"/>
                  </a:lnTo>
                  <a:lnTo>
                    <a:pt x="233006" y="186918"/>
                  </a:lnTo>
                  <a:lnTo>
                    <a:pt x="203310" y="237561"/>
                  </a:lnTo>
                  <a:lnTo>
                    <a:pt x="166248" y="263297"/>
                  </a:lnTo>
                  <a:lnTo>
                    <a:pt x="145185" y="264756"/>
                  </a:lnTo>
                  <a:lnTo>
                    <a:pt x="168764" y="264756"/>
                  </a:lnTo>
                  <a:lnTo>
                    <a:pt x="177872" y="262983"/>
                  </a:lnTo>
                  <a:lnTo>
                    <a:pt x="188911" y="259626"/>
                  </a:lnTo>
                  <a:lnTo>
                    <a:pt x="189089" y="259626"/>
                  </a:lnTo>
                  <a:lnTo>
                    <a:pt x="218119" y="217881"/>
                  </a:lnTo>
                  <a:lnTo>
                    <a:pt x="250347" y="152363"/>
                  </a:lnTo>
                  <a:lnTo>
                    <a:pt x="264814" y="108681"/>
                  </a:lnTo>
                  <a:lnTo>
                    <a:pt x="275293" y="57839"/>
                  </a:lnTo>
                  <a:lnTo>
                    <a:pt x="279014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2421" y="4672609"/>
              <a:ext cx="279400" cy="88900"/>
            </a:xfrm>
            <a:custGeom>
              <a:avLst/>
              <a:gdLst/>
              <a:ahLst/>
              <a:cxnLst/>
              <a:rect l="l" t="t" r="r" b="b"/>
              <a:pathLst>
                <a:path w="279400" h="88900">
                  <a:moveTo>
                    <a:pt x="139395" y="0"/>
                  </a:moveTo>
                  <a:lnTo>
                    <a:pt x="86228" y="3306"/>
                  </a:lnTo>
                  <a:lnTo>
                    <a:pt x="41186" y="12738"/>
                  </a:lnTo>
                  <a:lnTo>
                    <a:pt x="2697" y="35340"/>
                  </a:lnTo>
                  <a:lnTo>
                    <a:pt x="0" y="44119"/>
                  </a:lnTo>
                  <a:lnTo>
                    <a:pt x="2697" y="52941"/>
                  </a:lnTo>
                  <a:lnTo>
                    <a:pt x="41186" y="75641"/>
                  </a:lnTo>
                  <a:lnTo>
                    <a:pt x="86228" y="85039"/>
                  </a:lnTo>
                  <a:lnTo>
                    <a:pt x="139395" y="88341"/>
                  </a:lnTo>
                  <a:lnTo>
                    <a:pt x="166698" y="87499"/>
                  </a:lnTo>
                  <a:lnTo>
                    <a:pt x="178679" y="86359"/>
                  </a:lnTo>
                  <a:lnTo>
                    <a:pt x="139395" y="86359"/>
                  </a:lnTo>
                  <a:lnTo>
                    <a:pt x="85908" y="83031"/>
                  </a:lnTo>
                  <a:lnTo>
                    <a:pt x="42197" y="73964"/>
                  </a:lnTo>
                  <a:lnTo>
                    <a:pt x="12709" y="60535"/>
                  </a:lnTo>
                  <a:lnTo>
                    <a:pt x="1892" y="44119"/>
                  </a:lnTo>
                  <a:lnTo>
                    <a:pt x="12709" y="27711"/>
                  </a:lnTo>
                  <a:lnTo>
                    <a:pt x="42197" y="14285"/>
                  </a:lnTo>
                  <a:lnTo>
                    <a:pt x="85908" y="5220"/>
                  </a:lnTo>
                  <a:lnTo>
                    <a:pt x="139395" y="1892"/>
                  </a:lnTo>
                  <a:lnTo>
                    <a:pt x="177719" y="1892"/>
                  </a:lnTo>
                  <a:lnTo>
                    <a:pt x="166698" y="841"/>
                  </a:lnTo>
                  <a:lnTo>
                    <a:pt x="139395" y="0"/>
                  </a:lnTo>
                  <a:close/>
                </a:path>
                <a:path w="279400" h="88900">
                  <a:moveTo>
                    <a:pt x="177719" y="1892"/>
                  </a:moveTo>
                  <a:lnTo>
                    <a:pt x="139395" y="1892"/>
                  </a:lnTo>
                  <a:lnTo>
                    <a:pt x="192874" y="5220"/>
                  </a:lnTo>
                  <a:lnTo>
                    <a:pt x="236604" y="14285"/>
                  </a:lnTo>
                  <a:lnTo>
                    <a:pt x="266118" y="27711"/>
                  </a:lnTo>
                  <a:lnTo>
                    <a:pt x="276948" y="44119"/>
                  </a:lnTo>
                  <a:lnTo>
                    <a:pt x="266118" y="60535"/>
                  </a:lnTo>
                  <a:lnTo>
                    <a:pt x="236604" y="73964"/>
                  </a:lnTo>
                  <a:lnTo>
                    <a:pt x="192874" y="83031"/>
                  </a:lnTo>
                  <a:lnTo>
                    <a:pt x="139395" y="86359"/>
                  </a:lnTo>
                  <a:lnTo>
                    <a:pt x="178679" y="86359"/>
                  </a:lnTo>
                  <a:lnTo>
                    <a:pt x="237566" y="75641"/>
                  </a:lnTo>
                  <a:lnTo>
                    <a:pt x="276129" y="52941"/>
                  </a:lnTo>
                  <a:lnTo>
                    <a:pt x="278841" y="44119"/>
                  </a:lnTo>
                  <a:lnTo>
                    <a:pt x="276129" y="35340"/>
                  </a:lnTo>
                  <a:lnTo>
                    <a:pt x="237566" y="12738"/>
                  </a:lnTo>
                  <a:lnTo>
                    <a:pt x="192562" y="3306"/>
                  </a:lnTo>
                  <a:lnTo>
                    <a:pt x="177719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6112" y="4710709"/>
              <a:ext cx="250190" cy="48895"/>
            </a:xfrm>
            <a:custGeom>
              <a:avLst/>
              <a:gdLst/>
              <a:ahLst/>
              <a:cxnLst/>
              <a:rect l="l" t="t" r="r" b="b"/>
              <a:pathLst>
                <a:path w="250190" h="48895">
                  <a:moveTo>
                    <a:pt x="124980" y="0"/>
                  </a:moveTo>
                  <a:lnTo>
                    <a:pt x="85392" y="1789"/>
                  </a:lnTo>
                  <a:lnTo>
                    <a:pt x="50288" y="6804"/>
                  </a:lnTo>
                  <a:lnTo>
                    <a:pt x="21285" y="14508"/>
                  </a:lnTo>
                  <a:lnTo>
                    <a:pt x="0" y="24371"/>
                  </a:lnTo>
                  <a:lnTo>
                    <a:pt x="21285" y="34276"/>
                  </a:lnTo>
                  <a:lnTo>
                    <a:pt x="50288" y="41976"/>
                  </a:lnTo>
                  <a:lnTo>
                    <a:pt x="85392" y="46966"/>
                  </a:lnTo>
                  <a:lnTo>
                    <a:pt x="124980" y="48742"/>
                  </a:lnTo>
                  <a:lnTo>
                    <a:pt x="164582" y="46966"/>
                  </a:lnTo>
                  <a:lnTo>
                    <a:pt x="199697" y="41976"/>
                  </a:lnTo>
                  <a:lnTo>
                    <a:pt x="228693" y="34276"/>
                  </a:lnTo>
                  <a:lnTo>
                    <a:pt x="249935" y="24371"/>
                  </a:lnTo>
                  <a:lnTo>
                    <a:pt x="228693" y="14508"/>
                  </a:lnTo>
                  <a:lnTo>
                    <a:pt x="199697" y="6804"/>
                  </a:lnTo>
                  <a:lnTo>
                    <a:pt x="164582" y="1789"/>
                  </a:lnTo>
                  <a:lnTo>
                    <a:pt x="12498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6238" y="4709185"/>
              <a:ext cx="251460" cy="52069"/>
            </a:xfrm>
            <a:custGeom>
              <a:avLst/>
              <a:gdLst/>
              <a:ahLst/>
              <a:cxnLst/>
              <a:rect l="l" t="t" r="r" b="b"/>
              <a:pathLst>
                <a:path w="251459" h="52070">
                  <a:moveTo>
                    <a:pt x="125577" y="0"/>
                  </a:moveTo>
                  <a:lnTo>
                    <a:pt x="86654" y="1744"/>
                  </a:lnTo>
                  <a:lnTo>
                    <a:pt x="22253" y="14621"/>
                  </a:lnTo>
                  <a:lnTo>
                    <a:pt x="0" y="25209"/>
                  </a:lnTo>
                  <a:lnTo>
                    <a:pt x="0" y="26428"/>
                  </a:lnTo>
                  <a:lnTo>
                    <a:pt x="51625" y="45015"/>
                  </a:lnTo>
                  <a:lnTo>
                    <a:pt x="125577" y="51765"/>
                  </a:lnTo>
                  <a:lnTo>
                    <a:pt x="164528" y="50018"/>
                  </a:lnTo>
                  <a:lnTo>
                    <a:pt x="165817" y="49834"/>
                  </a:lnTo>
                  <a:lnTo>
                    <a:pt x="125577" y="49834"/>
                  </a:lnTo>
                  <a:lnTo>
                    <a:pt x="87865" y="48136"/>
                  </a:lnTo>
                  <a:lnTo>
                    <a:pt x="53481" y="43305"/>
                  </a:lnTo>
                  <a:lnTo>
                    <a:pt x="24395" y="35738"/>
                  </a:lnTo>
                  <a:lnTo>
                    <a:pt x="2578" y="25831"/>
                  </a:lnTo>
                  <a:lnTo>
                    <a:pt x="24395" y="15941"/>
                  </a:lnTo>
                  <a:lnTo>
                    <a:pt x="53481" y="8408"/>
                  </a:lnTo>
                  <a:lnTo>
                    <a:pt x="87865" y="3612"/>
                  </a:lnTo>
                  <a:lnTo>
                    <a:pt x="125577" y="1930"/>
                  </a:lnTo>
                  <a:lnTo>
                    <a:pt x="165829" y="1930"/>
                  </a:lnTo>
                  <a:lnTo>
                    <a:pt x="164528" y="1744"/>
                  </a:lnTo>
                  <a:lnTo>
                    <a:pt x="125577" y="0"/>
                  </a:lnTo>
                  <a:close/>
                </a:path>
                <a:path w="251459" h="52070">
                  <a:moveTo>
                    <a:pt x="165829" y="1930"/>
                  </a:moveTo>
                  <a:lnTo>
                    <a:pt x="125577" y="1930"/>
                  </a:lnTo>
                  <a:lnTo>
                    <a:pt x="163306" y="3612"/>
                  </a:lnTo>
                  <a:lnTo>
                    <a:pt x="197685" y="8408"/>
                  </a:lnTo>
                  <a:lnTo>
                    <a:pt x="226772" y="15941"/>
                  </a:lnTo>
                  <a:lnTo>
                    <a:pt x="248627" y="25831"/>
                  </a:lnTo>
                  <a:lnTo>
                    <a:pt x="226772" y="35738"/>
                  </a:lnTo>
                  <a:lnTo>
                    <a:pt x="197685" y="43305"/>
                  </a:lnTo>
                  <a:lnTo>
                    <a:pt x="163306" y="48136"/>
                  </a:lnTo>
                  <a:lnTo>
                    <a:pt x="125577" y="49834"/>
                  </a:lnTo>
                  <a:lnTo>
                    <a:pt x="165817" y="49834"/>
                  </a:lnTo>
                  <a:lnTo>
                    <a:pt x="228913" y="37106"/>
                  </a:lnTo>
                  <a:lnTo>
                    <a:pt x="251333" y="26149"/>
                  </a:lnTo>
                  <a:lnTo>
                    <a:pt x="251333" y="25526"/>
                  </a:lnTo>
                  <a:lnTo>
                    <a:pt x="251117" y="25209"/>
                  </a:lnTo>
                  <a:lnTo>
                    <a:pt x="250812" y="25031"/>
                  </a:lnTo>
                  <a:lnTo>
                    <a:pt x="228913" y="14621"/>
                  </a:lnTo>
                  <a:lnTo>
                    <a:pt x="199563" y="6738"/>
                  </a:lnTo>
                  <a:lnTo>
                    <a:pt x="165829" y="193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32687" y="4543069"/>
              <a:ext cx="158470" cy="146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4879" y="204215"/>
              <a:ext cx="8675370" cy="3872865"/>
            </a:xfrm>
            <a:custGeom>
              <a:avLst/>
              <a:gdLst/>
              <a:ahLst/>
              <a:cxnLst/>
              <a:rect l="l" t="t" r="r" b="b"/>
              <a:pathLst>
                <a:path w="8675370" h="3872865">
                  <a:moveTo>
                    <a:pt x="29908" y="793242"/>
                  </a:moveTo>
                  <a:lnTo>
                    <a:pt x="25603" y="785876"/>
                  </a:lnTo>
                  <a:lnTo>
                    <a:pt x="11188" y="782066"/>
                  </a:lnTo>
                  <a:lnTo>
                    <a:pt x="3810" y="786384"/>
                  </a:lnTo>
                  <a:lnTo>
                    <a:pt x="0" y="800735"/>
                  </a:lnTo>
                  <a:lnTo>
                    <a:pt x="4292" y="808101"/>
                  </a:lnTo>
                  <a:lnTo>
                    <a:pt x="18707" y="811911"/>
                  </a:lnTo>
                  <a:lnTo>
                    <a:pt x="26098" y="807720"/>
                  </a:lnTo>
                  <a:lnTo>
                    <a:pt x="29908" y="793242"/>
                  </a:lnTo>
                  <a:close/>
                </a:path>
                <a:path w="8675370" h="3872865">
                  <a:moveTo>
                    <a:pt x="158864" y="95389"/>
                  </a:moveTo>
                  <a:lnTo>
                    <a:pt x="156362" y="88125"/>
                  </a:lnTo>
                  <a:lnTo>
                    <a:pt x="151333" y="82359"/>
                  </a:lnTo>
                  <a:lnTo>
                    <a:pt x="144246" y="78867"/>
                  </a:lnTo>
                  <a:lnTo>
                    <a:pt x="136347" y="78422"/>
                  </a:lnTo>
                  <a:lnTo>
                    <a:pt x="129133" y="80949"/>
                  </a:lnTo>
                  <a:lnTo>
                    <a:pt x="123393" y="86029"/>
                  </a:lnTo>
                  <a:lnTo>
                    <a:pt x="119900" y="93218"/>
                  </a:lnTo>
                  <a:lnTo>
                    <a:pt x="119418" y="101142"/>
                  </a:lnTo>
                  <a:lnTo>
                    <a:pt x="121920" y="108369"/>
                  </a:lnTo>
                  <a:lnTo>
                    <a:pt x="126949" y="114122"/>
                  </a:lnTo>
                  <a:lnTo>
                    <a:pt x="134048" y="117602"/>
                  </a:lnTo>
                  <a:lnTo>
                    <a:pt x="141935" y="118059"/>
                  </a:lnTo>
                  <a:lnTo>
                    <a:pt x="149148" y="115544"/>
                  </a:lnTo>
                  <a:lnTo>
                    <a:pt x="154889" y="110502"/>
                  </a:lnTo>
                  <a:lnTo>
                    <a:pt x="158394" y="103378"/>
                  </a:lnTo>
                  <a:lnTo>
                    <a:pt x="158864" y="95389"/>
                  </a:lnTo>
                  <a:close/>
                </a:path>
                <a:path w="8675370" h="3872865">
                  <a:moveTo>
                    <a:pt x="158877" y="1674876"/>
                  </a:moveTo>
                  <a:lnTo>
                    <a:pt x="157314" y="1667179"/>
                  </a:lnTo>
                  <a:lnTo>
                    <a:pt x="153073" y="1660880"/>
                  </a:lnTo>
                  <a:lnTo>
                    <a:pt x="146773" y="1656626"/>
                  </a:lnTo>
                  <a:lnTo>
                    <a:pt x="139065" y="1655064"/>
                  </a:lnTo>
                  <a:lnTo>
                    <a:pt x="131343" y="1656626"/>
                  </a:lnTo>
                  <a:lnTo>
                    <a:pt x="125044" y="1660880"/>
                  </a:lnTo>
                  <a:lnTo>
                    <a:pt x="120802" y="1667179"/>
                  </a:lnTo>
                  <a:lnTo>
                    <a:pt x="119253" y="1674876"/>
                  </a:lnTo>
                  <a:lnTo>
                    <a:pt x="120802" y="1682584"/>
                  </a:lnTo>
                  <a:lnTo>
                    <a:pt x="125044" y="1688884"/>
                  </a:lnTo>
                  <a:lnTo>
                    <a:pt x="131343" y="1693138"/>
                  </a:lnTo>
                  <a:lnTo>
                    <a:pt x="139065" y="1694688"/>
                  </a:lnTo>
                  <a:lnTo>
                    <a:pt x="146773" y="1693138"/>
                  </a:lnTo>
                  <a:lnTo>
                    <a:pt x="153073" y="1688884"/>
                  </a:lnTo>
                  <a:lnTo>
                    <a:pt x="157314" y="1682584"/>
                  </a:lnTo>
                  <a:lnTo>
                    <a:pt x="158877" y="1674876"/>
                  </a:lnTo>
                  <a:close/>
                </a:path>
                <a:path w="8675370" h="3872865">
                  <a:moveTo>
                    <a:pt x="222885" y="1313434"/>
                  </a:moveTo>
                  <a:lnTo>
                    <a:pt x="216738" y="1307592"/>
                  </a:lnTo>
                  <a:lnTo>
                    <a:pt x="201599" y="1307592"/>
                  </a:lnTo>
                  <a:lnTo>
                    <a:pt x="195453" y="1313434"/>
                  </a:lnTo>
                  <a:lnTo>
                    <a:pt x="195453" y="1327658"/>
                  </a:lnTo>
                  <a:lnTo>
                    <a:pt x="201599" y="1333500"/>
                  </a:lnTo>
                  <a:lnTo>
                    <a:pt x="216738" y="1333500"/>
                  </a:lnTo>
                  <a:lnTo>
                    <a:pt x="222885" y="1327658"/>
                  </a:lnTo>
                  <a:lnTo>
                    <a:pt x="222885" y="1313434"/>
                  </a:lnTo>
                  <a:close/>
                </a:path>
                <a:path w="8675370" h="3872865">
                  <a:moveTo>
                    <a:pt x="356539" y="905090"/>
                  </a:moveTo>
                  <a:lnTo>
                    <a:pt x="354037" y="897864"/>
                  </a:lnTo>
                  <a:lnTo>
                    <a:pt x="349008" y="892111"/>
                  </a:lnTo>
                  <a:lnTo>
                    <a:pt x="341922" y="888619"/>
                  </a:lnTo>
                  <a:lnTo>
                    <a:pt x="334022" y="888174"/>
                  </a:lnTo>
                  <a:lnTo>
                    <a:pt x="326809" y="890689"/>
                  </a:lnTo>
                  <a:lnTo>
                    <a:pt x="321068" y="895731"/>
                  </a:lnTo>
                  <a:lnTo>
                    <a:pt x="317576" y="902843"/>
                  </a:lnTo>
                  <a:lnTo>
                    <a:pt x="317093" y="910767"/>
                  </a:lnTo>
                  <a:lnTo>
                    <a:pt x="319595" y="917994"/>
                  </a:lnTo>
                  <a:lnTo>
                    <a:pt x="324624" y="923747"/>
                  </a:lnTo>
                  <a:lnTo>
                    <a:pt x="331724" y="927227"/>
                  </a:lnTo>
                  <a:lnTo>
                    <a:pt x="339610" y="927684"/>
                  </a:lnTo>
                  <a:lnTo>
                    <a:pt x="346824" y="925169"/>
                  </a:lnTo>
                  <a:lnTo>
                    <a:pt x="352564" y="920127"/>
                  </a:lnTo>
                  <a:lnTo>
                    <a:pt x="356069" y="913003"/>
                  </a:lnTo>
                  <a:lnTo>
                    <a:pt x="356539" y="905090"/>
                  </a:lnTo>
                  <a:close/>
                </a:path>
                <a:path w="8675370" h="3872865">
                  <a:moveTo>
                    <a:pt x="392557" y="240030"/>
                  </a:moveTo>
                  <a:lnTo>
                    <a:pt x="388264" y="232664"/>
                  </a:lnTo>
                  <a:lnTo>
                    <a:pt x="373849" y="228854"/>
                  </a:lnTo>
                  <a:lnTo>
                    <a:pt x="366458" y="233045"/>
                  </a:lnTo>
                  <a:lnTo>
                    <a:pt x="362648" y="247523"/>
                  </a:lnTo>
                  <a:lnTo>
                    <a:pt x="366941" y="254889"/>
                  </a:lnTo>
                  <a:lnTo>
                    <a:pt x="381355" y="258699"/>
                  </a:lnTo>
                  <a:lnTo>
                    <a:pt x="388747" y="254381"/>
                  </a:lnTo>
                  <a:lnTo>
                    <a:pt x="392557" y="240030"/>
                  </a:lnTo>
                  <a:close/>
                </a:path>
                <a:path w="8675370" h="3872865">
                  <a:moveTo>
                    <a:pt x="445389" y="615442"/>
                  </a:moveTo>
                  <a:lnTo>
                    <a:pt x="439585" y="609600"/>
                  </a:lnTo>
                  <a:lnTo>
                    <a:pt x="425284" y="609600"/>
                  </a:lnTo>
                  <a:lnTo>
                    <a:pt x="419481" y="615442"/>
                  </a:lnTo>
                  <a:lnTo>
                    <a:pt x="419481" y="629666"/>
                  </a:lnTo>
                  <a:lnTo>
                    <a:pt x="425284" y="635508"/>
                  </a:lnTo>
                  <a:lnTo>
                    <a:pt x="439585" y="635508"/>
                  </a:lnTo>
                  <a:lnTo>
                    <a:pt x="445389" y="629666"/>
                  </a:lnTo>
                  <a:lnTo>
                    <a:pt x="445389" y="615442"/>
                  </a:lnTo>
                  <a:close/>
                </a:path>
                <a:path w="8675370" h="3872865">
                  <a:moveTo>
                    <a:pt x="661797" y="371602"/>
                  </a:moveTo>
                  <a:lnTo>
                    <a:pt x="655650" y="365760"/>
                  </a:lnTo>
                  <a:lnTo>
                    <a:pt x="640499" y="365760"/>
                  </a:lnTo>
                  <a:lnTo>
                    <a:pt x="634365" y="371602"/>
                  </a:lnTo>
                  <a:lnTo>
                    <a:pt x="634365" y="385826"/>
                  </a:lnTo>
                  <a:lnTo>
                    <a:pt x="640499" y="391668"/>
                  </a:lnTo>
                  <a:lnTo>
                    <a:pt x="655650" y="391668"/>
                  </a:lnTo>
                  <a:lnTo>
                    <a:pt x="661797" y="385826"/>
                  </a:lnTo>
                  <a:lnTo>
                    <a:pt x="661797" y="371602"/>
                  </a:lnTo>
                  <a:close/>
                </a:path>
                <a:path w="8675370" h="3872865">
                  <a:moveTo>
                    <a:pt x="826389" y="19812"/>
                  </a:moveTo>
                  <a:lnTo>
                    <a:pt x="824826" y="12115"/>
                  </a:lnTo>
                  <a:lnTo>
                    <a:pt x="820585" y="5816"/>
                  </a:lnTo>
                  <a:lnTo>
                    <a:pt x="814285" y="1562"/>
                  </a:lnTo>
                  <a:lnTo>
                    <a:pt x="806577" y="0"/>
                  </a:lnTo>
                  <a:lnTo>
                    <a:pt x="798855" y="1562"/>
                  </a:lnTo>
                  <a:lnTo>
                    <a:pt x="792556" y="5816"/>
                  </a:lnTo>
                  <a:lnTo>
                    <a:pt x="788314" y="12115"/>
                  </a:lnTo>
                  <a:lnTo>
                    <a:pt x="786765" y="19812"/>
                  </a:lnTo>
                  <a:lnTo>
                    <a:pt x="788314" y="27520"/>
                  </a:lnTo>
                  <a:lnTo>
                    <a:pt x="792556" y="33820"/>
                  </a:lnTo>
                  <a:lnTo>
                    <a:pt x="798855" y="38074"/>
                  </a:lnTo>
                  <a:lnTo>
                    <a:pt x="806577" y="39624"/>
                  </a:lnTo>
                  <a:lnTo>
                    <a:pt x="814285" y="38074"/>
                  </a:lnTo>
                  <a:lnTo>
                    <a:pt x="820585" y="33820"/>
                  </a:lnTo>
                  <a:lnTo>
                    <a:pt x="824826" y="27520"/>
                  </a:lnTo>
                  <a:lnTo>
                    <a:pt x="826389" y="19812"/>
                  </a:lnTo>
                  <a:close/>
                </a:path>
                <a:path w="8675370" h="3872865">
                  <a:moveTo>
                    <a:pt x="7955661" y="3471672"/>
                  </a:moveTo>
                  <a:lnTo>
                    <a:pt x="7954099" y="3463975"/>
                  </a:lnTo>
                  <a:lnTo>
                    <a:pt x="7949844" y="3457676"/>
                  </a:lnTo>
                  <a:lnTo>
                    <a:pt x="7943545" y="3453422"/>
                  </a:lnTo>
                  <a:lnTo>
                    <a:pt x="7935849" y="3451860"/>
                  </a:lnTo>
                  <a:lnTo>
                    <a:pt x="7928140" y="3453422"/>
                  </a:lnTo>
                  <a:lnTo>
                    <a:pt x="7921841" y="3457676"/>
                  </a:lnTo>
                  <a:lnTo>
                    <a:pt x="7917586" y="3463975"/>
                  </a:lnTo>
                  <a:lnTo>
                    <a:pt x="7916037" y="3471672"/>
                  </a:lnTo>
                  <a:lnTo>
                    <a:pt x="7917586" y="3479381"/>
                  </a:lnTo>
                  <a:lnTo>
                    <a:pt x="7921841" y="3485680"/>
                  </a:lnTo>
                  <a:lnTo>
                    <a:pt x="7928140" y="3489934"/>
                  </a:lnTo>
                  <a:lnTo>
                    <a:pt x="7935849" y="3491484"/>
                  </a:lnTo>
                  <a:lnTo>
                    <a:pt x="7943545" y="3489934"/>
                  </a:lnTo>
                  <a:lnTo>
                    <a:pt x="7949844" y="3485680"/>
                  </a:lnTo>
                  <a:lnTo>
                    <a:pt x="7954099" y="3479381"/>
                  </a:lnTo>
                  <a:lnTo>
                    <a:pt x="7955661" y="3471672"/>
                  </a:lnTo>
                  <a:close/>
                </a:path>
                <a:path w="8675370" h="3872865">
                  <a:moveTo>
                    <a:pt x="8047545" y="2596477"/>
                  </a:moveTo>
                  <a:lnTo>
                    <a:pt x="8045031" y="2589250"/>
                  </a:lnTo>
                  <a:lnTo>
                    <a:pt x="8039989" y="2583497"/>
                  </a:lnTo>
                  <a:lnTo>
                    <a:pt x="8032877" y="2580005"/>
                  </a:lnTo>
                  <a:lnTo>
                    <a:pt x="8025028" y="2579560"/>
                  </a:lnTo>
                  <a:lnTo>
                    <a:pt x="8017840" y="2582075"/>
                  </a:lnTo>
                  <a:lnTo>
                    <a:pt x="8012100" y="2587117"/>
                  </a:lnTo>
                  <a:lnTo>
                    <a:pt x="8008620" y="2594229"/>
                  </a:lnTo>
                  <a:lnTo>
                    <a:pt x="8008137" y="2602166"/>
                  </a:lnTo>
                  <a:lnTo>
                    <a:pt x="8010614" y="2609443"/>
                  </a:lnTo>
                  <a:lnTo>
                    <a:pt x="8015618" y="2615234"/>
                  </a:lnTo>
                  <a:lnTo>
                    <a:pt x="8022717" y="2618740"/>
                  </a:lnTo>
                  <a:lnTo>
                    <a:pt x="8030629" y="2619184"/>
                  </a:lnTo>
                  <a:lnTo>
                    <a:pt x="8037855" y="2616619"/>
                  </a:lnTo>
                  <a:lnTo>
                    <a:pt x="8043608" y="2611526"/>
                  </a:lnTo>
                  <a:lnTo>
                    <a:pt x="8047101" y="2604389"/>
                  </a:lnTo>
                  <a:lnTo>
                    <a:pt x="8047545" y="2596477"/>
                  </a:lnTo>
                  <a:close/>
                </a:path>
                <a:path w="8675370" h="3872865">
                  <a:moveTo>
                    <a:pt x="8148764" y="3850043"/>
                  </a:moveTo>
                  <a:lnTo>
                    <a:pt x="8146250" y="3842816"/>
                  </a:lnTo>
                  <a:lnTo>
                    <a:pt x="8141208" y="3837051"/>
                  </a:lnTo>
                  <a:lnTo>
                    <a:pt x="8134096" y="3833545"/>
                  </a:lnTo>
                  <a:lnTo>
                    <a:pt x="8126184" y="3833101"/>
                  </a:lnTo>
                  <a:lnTo>
                    <a:pt x="8118996" y="3835628"/>
                  </a:lnTo>
                  <a:lnTo>
                    <a:pt x="8113242" y="3840696"/>
                  </a:lnTo>
                  <a:lnTo>
                    <a:pt x="8109712" y="3847820"/>
                  </a:lnTo>
                  <a:lnTo>
                    <a:pt x="8109255" y="3855758"/>
                  </a:lnTo>
                  <a:lnTo>
                    <a:pt x="8111769" y="3862997"/>
                  </a:lnTo>
                  <a:lnTo>
                    <a:pt x="8116811" y="3868763"/>
                  </a:lnTo>
                  <a:lnTo>
                    <a:pt x="8123936" y="3872242"/>
                  </a:lnTo>
                  <a:lnTo>
                    <a:pt x="8131772" y="3872712"/>
                  </a:lnTo>
                  <a:lnTo>
                    <a:pt x="8138985" y="3870172"/>
                  </a:lnTo>
                  <a:lnTo>
                    <a:pt x="8144751" y="3865105"/>
                  </a:lnTo>
                  <a:lnTo>
                    <a:pt x="8148320" y="3857968"/>
                  </a:lnTo>
                  <a:lnTo>
                    <a:pt x="8148764" y="3850043"/>
                  </a:lnTo>
                  <a:close/>
                </a:path>
                <a:path w="8675370" h="3872865">
                  <a:moveTo>
                    <a:pt x="8179689" y="2451862"/>
                  </a:moveTo>
                  <a:lnTo>
                    <a:pt x="8173847" y="2446020"/>
                  </a:lnTo>
                  <a:lnTo>
                    <a:pt x="8159623" y="2446020"/>
                  </a:lnTo>
                  <a:lnTo>
                    <a:pt x="8153781" y="2451862"/>
                  </a:lnTo>
                  <a:lnTo>
                    <a:pt x="8153781" y="2466086"/>
                  </a:lnTo>
                  <a:lnTo>
                    <a:pt x="8159623" y="2471928"/>
                  </a:lnTo>
                  <a:lnTo>
                    <a:pt x="8173847" y="2471928"/>
                  </a:lnTo>
                  <a:lnTo>
                    <a:pt x="8179689" y="2466086"/>
                  </a:lnTo>
                  <a:lnTo>
                    <a:pt x="8179689" y="2451862"/>
                  </a:lnTo>
                  <a:close/>
                </a:path>
                <a:path w="8675370" h="3872865">
                  <a:moveTo>
                    <a:pt x="8229981" y="3154426"/>
                  </a:moveTo>
                  <a:lnTo>
                    <a:pt x="8223885" y="3148584"/>
                  </a:lnTo>
                  <a:lnTo>
                    <a:pt x="8208645" y="3148584"/>
                  </a:lnTo>
                  <a:lnTo>
                    <a:pt x="8202549" y="3154426"/>
                  </a:lnTo>
                  <a:lnTo>
                    <a:pt x="8202549" y="3168650"/>
                  </a:lnTo>
                  <a:lnTo>
                    <a:pt x="8208645" y="3174492"/>
                  </a:lnTo>
                  <a:lnTo>
                    <a:pt x="8223885" y="3174492"/>
                  </a:lnTo>
                  <a:lnTo>
                    <a:pt x="8229981" y="3168650"/>
                  </a:lnTo>
                  <a:lnTo>
                    <a:pt x="8229981" y="3154426"/>
                  </a:lnTo>
                  <a:close/>
                </a:path>
                <a:path w="8675370" h="3872865">
                  <a:moveTo>
                    <a:pt x="8243697" y="2862072"/>
                  </a:moveTo>
                  <a:lnTo>
                    <a:pt x="8237601" y="2855976"/>
                  </a:lnTo>
                  <a:lnTo>
                    <a:pt x="8222361" y="2855976"/>
                  </a:lnTo>
                  <a:lnTo>
                    <a:pt x="8216265" y="2862072"/>
                  </a:lnTo>
                  <a:lnTo>
                    <a:pt x="8216265" y="2877312"/>
                  </a:lnTo>
                  <a:lnTo>
                    <a:pt x="8222361" y="2883408"/>
                  </a:lnTo>
                  <a:lnTo>
                    <a:pt x="8237601" y="2883408"/>
                  </a:lnTo>
                  <a:lnTo>
                    <a:pt x="8243697" y="2877312"/>
                  </a:lnTo>
                  <a:lnTo>
                    <a:pt x="8243697" y="2862072"/>
                  </a:lnTo>
                  <a:close/>
                </a:path>
                <a:path w="8675370" h="3872865">
                  <a:moveTo>
                    <a:pt x="8444865" y="2659380"/>
                  </a:moveTo>
                  <a:lnTo>
                    <a:pt x="8438769" y="2653284"/>
                  </a:lnTo>
                  <a:lnTo>
                    <a:pt x="8423529" y="2653284"/>
                  </a:lnTo>
                  <a:lnTo>
                    <a:pt x="8417433" y="2659380"/>
                  </a:lnTo>
                  <a:lnTo>
                    <a:pt x="8417433" y="2674620"/>
                  </a:lnTo>
                  <a:lnTo>
                    <a:pt x="8423529" y="2680716"/>
                  </a:lnTo>
                  <a:lnTo>
                    <a:pt x="8438769" y="2680716"/>
                  </a:lnTo>
                  <a:lnTo>
                    <a:pt x="8444865" y="2674620"/>
                  </a:lnTo>
                  <a:lnTo>
                    <a:pt x="8444865" y="2659380"/>
                  </a:lnTo>
                  <a:close/>
                </a:path>
                <a:path w="8675370" h="3872865">
                  <a:moveTo>
                    <a:pt x="8585073" y="3090672"/>
                  </a:moveTo>
                  <a:lnTo>
                    <a:pt x="8578977" y="3084576"/>
                  </a:lnTo>
                  <a:lnTo>
                    <a:pt x="8563737" y="3084576"/>
                  </a:lnTo>
                  <a:lnTo>
                    <a:pt x="8557641" y="3090672"/>
                  </a:lnTo>
                  <a:lnTo>
                    <a:pt x="8557641" y="3105912"/>
                  </a:lnTo>
                  <a:lnTo>
                    <a:pt x="8563737" y="3112008"/>
                  </a:lnTo>
                  <a:lnTo>
                    <a:pt x="8578977" y="3112008"/>
                  </a:lnTo>
                  <a:lnTo>
                    <a:pt x="8585073" y="3105912"/>
                  </a:lnTo>
                  <a:lnTo>
                    <a:pt x="8585073" y="3090672"/>
                  </a:lnTo>
                  <a:close/>
                </a:path>
                <a:path w="8675370" h="3872865">
                  <a:moveTo>
                    <a:pt x="8674989" y="3232404"/>
                  </a:moveTo>
                  <a:lnTo>
                    <a:pt x="8668893" y="3226308"/>
                  </a:lnTo>
                  <a:lnTo>
                    <a:pt x="8653653" y="3226308"/>
                  </a:lnTo>
                  <a:lnTo>
                    <a:pt x="8647557" y="3232404"/>
                  </a:lnTo>
                  <a:lnTo>
                    <a:pt x="8647557" y="3247644"/>
                  </a:lnTo>
                  <a:lnTo>
                    <a:pt x="8653653" y="3253740"/>
                  </a:lnTo>
                  <a:lnTo>
                    <a:pt x="8668893" y="3253740"/>
                  </a:lnTo>
                  <a:lnTo>
                    <a:pt x="8674989" y="3247644"/>
                  </a:lnTo>
                  <a:lnTo>
                    <a:pt x="8674989" y="3232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FC4F9A1-D3F4-7443-6C54-255F0C188FD1}"/>
              </a:ext>
            </a:extLst>
          </p:cNvPr>
          <p:cNvSpPr txBox="1"/>
          <p:nvPr/>
        </p:nvSpPr>
        <p:spPr>
          <a:xfrm>
            <a:off x="1429511" y="250996"/>
            <a:ext cx="673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Cooper Black" panose="0208090404030B020404" pitchFamily="18" charset="0"/>
              </a:rPr>
              <a:t>Cambiar la dirección de algunos CLIENTES de la PILA.</a:t>
            </a: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910871B0-E789-0FC1-D3B6-AA1D56472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7337" y="795337"/>
            <a:ext cx="6029325" cy="355282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1765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432" y="0"/>
            <a:ext cx="35248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0" spc="-685" dirty="0">
                <a:solidFill>
                  <a:srgbClr val="0A0933"/>
                </a:solidFill>
                <a:latin typeface="Algerian" panose="04020705040A02060702" pitchFamily="82" charset="0"/>
                <a:cs typeface="Arial"/>
              </a:rPr>
              <a:t>OB</a:t>
            </a:r>
            <a:r>
              <a:rPr lang="es-ES" sz="6000" i="0" spc="-685" dirty="0">
                <a:solidFill>
                  <a:srgbClr val="0A0933"/>
                </a:solidFill>
                <a:latin typeface="Algerian" panose="04020705040A02060702" pitchFamily="82" charset="0"/>
                <a:cs typeface="Arial"/>
              </a:rPr>
              <a:t>je</a:t>
            </a:r>
            <a:r>
              <a:rPr sz="6000" i="0" spc="-685" dirty="0">
                <a:solidFill>
                  <a:srgbClr val="0A0933"/>
                </a:solidFill>
                <a:latin typeface="Algerian" panose="04020705040A02060702" pitchFamily="82" charset="0"/>
                <a:cs typeface="Arial"/>
              </a:rPr>
              <a:t>TIVOS</a:t>
            </a:r>
            <a:endParaRPr sz="6000" dirty="0">
              <a:latin typeface="Algerian" panose="04020705040A02060702" pitchFamily="82" charset="0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03743" y="0"/>
            <a:ext cx="7908290" cy="5133340"/>
            <a:chOff x="1103743" y="0"/>
            <a:chExt cx="7908290" cy="5133340"/>
          </a:xfrm>
        </p:grpSpPr>
        <p:sp>
          <p:nvSpPr>
            <p:cNvPr id="4" name="object 4"/>
            <p:cNvSpPr/>
            <p:nvPr/>
          </p:nvSpPr>
          <p:spPr>
            <a:xfrm>
              <a:off x="7018019" y="1402156"/>
              <a:ext cx="1728470" cy="3067685"/>
            </a:xfrm>
            <a:custGeom>
              <a:avLst/>
              <a:gdLst/>
              <a:ahLst/>
              <a:cxnLst/>
              <a:rect l="l" t="t" r="r" b="b"/>
              <a:pathLst>
                <a:path w="1728470" h="3067685">
                  <a:moveTo>
                    <a:pt x="1728216" y="0"/>
                  </a:moveTo>
                  <a:lnTo>
                    <a:pt x="0" y="0"/>
                  </a:lnTo>
                  <a:lnTo>
                    <a:pt x="0" y="3067685"/>
                  </a:lnTo>
                  <a:lnTo>
                    <a:pt x="1728216" y="3067685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16496" y="1400809"/>
              <a:ext cx="1731645" cy="3070860"/>
            </a:xfrm>
            <a:custGeom>
              <a:avLst/>
              <a:gdLst/>
              <a:ahLst/>
              <a:cxnLst/>
              <a:rect l="l" t="t" r="r" b="b"/>
              <a:pathLst>
                <a:path w="1731645" h="3070860">
                  <a:moveTo>
                    <a:pt x="1665732" y="3001010"/>
                  </a:moveTo>
                  <a:lnTo>
                    <a:pt x="65532" y="3001010"/>
                  </a:lnTo>
                  <a:lnTo>
                    <a:pt x="65532" y="3002280"/>
                  </a:lnTo>
                  <a:lnTo>
                    <a:pt x="65532" y="3003550"/>
                  </a:lnTo>
                  <a:lnTo>
                    <a:pt x="1665732" y="3003550"/>
                  </a:lnTo>
                  <a:lnTo>
                    <a:pt x="1665732" y="3002280"/>
                  </a:lnTo>
                  <a:lnTo>
                    <a:pt x="1665732" y="3001010"/>
                  </a:lnTo>
                  <a:close/>
                </a:path>
                <a:path w="1731645" h="3070860">
                  <a:moveTo>
                    <a:pt x="1665732" y="66040"/>
                  </a:moveTo>
                  <a:lnTo>
                    <a:pt x="1665122" y="66040"/>
                  </a:lnTo>
                  <a:lnTo>
                    <a:pt x="1665122" y="64770"/>
                  </a:lnTo>
                  <a:lnTo>
                    <a:pt x="66141" y="64770"/>
                  </a:lnTo>
                  <a:lnTo>
                    <a:pt x="66141" y="66040"/>
                  </a:lnTo>
                  <a:lnTo>
                    <a:pt x="65532" y="66040"/>
                  </a:lnTo>
                  <a:lnTo>
                    <a:pt x="65532" y="68580"/>
                  </a:lnTo>
                  <a:lnTo>
                    <a:pt x="1662557" y="68580"/>
                  </a:lnTo>
                  <a:lnTo>
                    <a:pt x="1662557" y="3000603"/>
                  </a:lnTo>
                  <a:lnTo>
                    <a:pt x="1665732" y="3000603"/>
                  </a:lnTo>
                  <a:lnTo>
                    <a:pt x="1665732" y="68580"/>
                  </a:lnTo>
                  <a:lnTo>
                    <a:pt x="1665732" y="68326"/>
                  </a:lnTo>
                  <a:lnTo>
                    <a:pt x="1665732" y="66040"/>
                  </a:lnTo>
                  <a:close/>
                </a:path>
                <a:path w="1731645" h="3070860">
                  <a:moveTo>
                    <a:pt x="1731264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067050"/>
                  </a:lnTo>
                  <a:lnTo>
                    <a:pt x="0" y="3069590"/>
                  </a:lnTo>
                  <a:lnTo>
                    <a:pt x="355" y="3069590"/>
                  </a:lnTo>
                  <a:lnTo>
                    <a:pt x="355" y="3070860"/>
                  </a:lnTo>
                  <a:lnTo>
                    <a:pt x="1730895" y="3070860"/>
                  </a:lnTo>
                  <a:lnTo>
                    <a:pt x="1730895" y="3069590"/>
                  </a:lnTo>
                  <a:lnTo>
                    <a:pt x="1731264" y="3069590"/>
                  </a:lnTo>
                  <a:lnTo>
                    <a:pt x="1731264" y="3067520"/>
                  </a:lnTo>
                  <a:lnTo>
                    <a:pt x="1731264" y="3067050"/>
                  </a:lnTo>
                  <a:lnTo>
                    <a:pt x="1731264" y="2794"/>
                  </a:lnTo>
                  <a:lnTo>
                    <a:pt x="1728216" y="2794"/>
                  </a:lnTo>
                  <a:lnTo>
                    <a:pt x="1728216" y="3067050"/>
                  </a:lnTo>
                  <a:lnTo>
                    <a:pt x="3048" y="3067050"/>
                  </a:lnTo>
                  <a:lnTo>
                    <a:pt x="3048" y="2540"/>
                  </a:lnTo>
                  <a:lnTo>
                    <a:pt x="1731264" y="2540"/>
                  </a:lnTo>
                  <a:lnTo>
                    <a:pt x="1731264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57237" y="1467688"/>
              <a:ext cx="1423670" cy="2935605"/>
            </a:xfrm>
            <a:custGeom>
              <a:avLst/>
              <a:gdLst/>
              <a:ahLst/>
              <a:cxnLst/>
              <a:rect l="l" t="t" r="r" b="b"/>
              <a:pathLst>
                <a:path w="1423670" h="2935604">
                  <a:moveTo>
                    <a:pt x="1423466" y="2205151"/>
                  </a:moveTo>
                  <a:lnTo>
                    <a:pt x="0" y="2205151"/>
                  </a:lnTo>
                  <a:lnTo>
                    <a:pt x="0" y="2935097"/>
                  </a:lnTo>
                  <a:lnTo>
                    <a:pt x="1423466" y="2935097"/>
                  </a:lnTo>
                  <a:lnTo>
                    <a:pt x="1423466" y="2205151"/>
                  </a:lnTo>
                  <a:close/>
                </a:path>
                <a:path w="1423670" h="2935604">
                  <a:moveTo>
                    <a:pt x="1423466" y="1674799"/>
                  </a:moveTo>
                  <a:lnTo>
                    <a:pt x="0" y="1674799"/>
                  </a:lnTo>
                  <a:lnTo>
                    <a:pt x="0" y="2141194"/>
                  </a:lnTo>
                  <a:lnTo>
                    <a:pt x="1423466" y="2141194"/>
                  </a:lnTo>
                  <a:lnTo>
                    <a:pt x="1423466" y="1674799"/>
                  </a:lnTo>
                  <a:close/>
                </a:path>
                <a:path w="1423670" h="2935604">
                  <a:moveTo>
                    <a:pt x="1423466" y="1142923"/>
                  </a:moveTo>
                  <a:lnTo>
                    <a:pt x="0" y="1142923"/>
                  </a:lnTo>
                  <a:lnTo>
                    <a:pt x="0" y="1610842"/>
                  </a:lnTo>
                  <a:lnTo>
                    <a:pt x="1423466" y="1610842"/>
                  </a:lnTo>
                  <a:lnTo>
                    <a:pt x="1423466" y="1142923"/>
                  </a:lnTo>
                  <a:close/>
                </a:path>
                <a:path w="1423670" h="2935604">
                  <a:moveTo>
                    <a:pt x="1423466" y="612571"/>
                  </a:moveTo>
                  <a:lnTo>
                    <a:pt x="0" y="612571"/>
                  </a:lnTo>
                  <a:lnTo>
                    <a:pt x="0" y="1078966"/>
                  </a:lnTo>
                  <a:lnTo>
                    <a:pt x="1423466" y="1078966"/>
                  </a:lnTo>
                  <a:lnTo>
                    <a:pt x="1423466" y="612571"/>
                  </a:lnTo>
                  <a:close/>
                </a:path>
                <a:path w="1423670" h="2935604">
                  <a:moveTo>
                    <a:pt x="1423466" y="0"/>
                  </a:moveTo>
                  <a:lnTo>
                    <a:pt x="0" y="0"/>
                  </a:lnTo>
                  <a:lnTo>
                    <a:pt x="0" y="548614"/>
                  </a:lnTo>
                  <a:lnTo>
                    <a:pt x="1423466" y="548614"/>
                  </a:lnTo>
                  <a:lnTo>
                    <a:pt x="1423466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3552" y="1467611"/>
              <a:ext cx="173990" cy="2935605"/>
            </a:xfrm>
            <a:custGeom>
              <a:avLst/>
              <a:gdLst/>
              <a:ahLst/>
              <a:cxnLst/>
              <a:rect l="l" t="t" r="r" b="b"/>
              <a:pathLst>
                <a:path w="173990" h="2935604">
                  <a:moveTo>
                    <a:pt x="173685" y="0"/>
                  </a:moveTo>
                  <a:lnTo>
                    <a:pt x="0" y="0"/>
                  </a:lnTo>
                  <a:lnTo>
                    <a:pt x="0" y="2935224"/>
                  </a:lnTo>
                  <a:lnTo>
                    <a:pt x="173685" y="2935224"/>
                  </a:lnTo>
                  <a:lnTo>
                    <a:pt x="17368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2028" y="1468119"/>
              <a:ext cx="175260" cy="2936240"/>
            </a:xfrm>
            <a:custGeom>
              <a:avLst/>
              <a:gdLst/>
              <a:ahLst/>
              <a:cxnLst/>
              <a:rect l="l" t="t" r="r" b="b"/>
              <a:pathLst>
                <a:path w="175259" h="2936240">
                  <a:moveTo>
                    <a:pt x="175260" y="2204720"/>
                  </a:moveTo>
                  <a:lnTo>
                    <a:pt x="172339" y="2204720"/>
                  </a:lnTo>
                  <a:lnTo>
                    <a:pt x="172339" y="2933141"/>
                  </a:lnTo>
                  <a:lnTo>
                    <a:pt x="175260" y="2933141"/>
                  </a:lnTo>
                  <a:lnTo>
                    <a:pt x="175260" y="2204720"/>
                  </a:lnTo>
                  <a:close/>
                </a:path>
                <a:path w="175259" h="2936240">
                  <a:moveTo>
                    <a:pt x="175260" y="1674368"/>
                  </a:moveTo>
                  <a:lnTo>
                    <a:pt x="172339" y="1674368"/>
                  </a:lnTo>
                  <a:lnTo>
                    <a:pt x="172339" y="2140762"/>
                  </a:lnTo>
                  <a:lnTo>
                    <a:pt x="175260" y="2140762"/>
                  </a:lnTo>
                  <a:lnTo>
                    <a:pt x="175260" y="1674368"/>
                  </a:lnTo>
                  <a:close/>
                </a:path>
                <a:path w="175259" h="2936240">
                  <a:moveTo>
                    <a:pt x="175260" y="1142492"/>
                  </a:moveTo>
                  <a:lnTo>
                    <a:pt x="172339" y="1142492"/>
                  </a:lnTo>
                  <a:lnTo>
                    <a:pt x="172339" y="1610410"/>
                  </a:lnTo>
                  <a:lnTo>
                    <a:pt x="175260" y="1610410"/>
                  </a:lnTo>
                  <a:lnTo>
                    <a:pt x="175260" y="1142492"/>
                  </a:lnTo>
                  <a:close/>
                </a:path>
                <a:path w="175259" h="2936240">
                  <a:moveTo>
                    <a:pt x="175260" y="875792"/>
                  </a:moveTo>
                  <a:lnTo>
                    <a:pt x="172339" y="875792"/>
                  </a:lnTo>
                  <a:lnTo>
                    <a:pt x="172339" y="877366"/>
                  </a:lnTo>
                  <a:lnTo>
                    <a:pt x="175260" y="877366"/>
                  </a:lnTo>
                  <a:lnTo>
                    <a:pt x="175260" y="875792"/>
                  </a:lnTo>
                  <a:close/>
                </a:path>
                <a:path w="175259" h="2936240">
                  <a:moveTo>
                    <a:pt x="175260" y="612140"/>
                  </a:moveTo>
                  <a:lnTo>
                    <a:pt x="172339" y="612140"/>
                  </a:lnTo>
                  <a:lnTo>
                    <a:pt x="172339" y="775258"/>
                  </a:lnTo>
                  <a:lnTo>
                    <a:pt x="175260" y="775258"/>
                  </a:lnTo>
                  <a:lnTo>
                    <a:pt x="175260" y="612140"/>
                  </a:lnTo>
                  <a:close/>
                </a:path>
                <a:path w="175259" h="2936240">
                  <a:moveTo>
                    <a:pt x="1752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2933700"/>
                  </a:lnTo>
                  <a:lnTo>
                    <a:pt x="0" y="2934970"/>
                  </a:lnTo>
                  <a:lnTo>
                    <a:pt x="190" y="2934970"/>
                  </a:lnTo>
                  <a:lnTo>
                    <a:pt x="190" y="2936240"/>
                  </a:lnTo>
                  <a:lnTo>
                    <a:pt x="175094" y="2936240"/>
                  </a:lnTo>
                  <a:lnTo>
                    <a:pt x="175094" y="2934970"/>
                  </a:lnTo>
                  <a:lnTo>
                    <a:pt x="175260" y="2934970"/>
                  </a:lnTo>
                  <a:lnTo>
                    <a:pt x="175260" y="2933700"/>
                  </a:lnTo>
                  <a:lnTo>
                    <a:pt x="3175" y="2933700"/>
                  </a:lnTo>
                  <a:lnTo>
                    <a:pt x="3175" y="2540"/>
                  </a:lnTo>
                  <a:lnTo>
                    <a:pt x="172339" y="2540"/>
                  </a:lnTo>
                  <a:lnTo>
                    <a:pt x="172339" y="548182"/>
                  </a:lnTo>
                  <a:lnTo>
                    <a:pt x="175260" y="548182"/>
                  </a:lnTo>
                  <a:lnTo>
                    <a:pt x="175260" y="2540"/>
                  </a:lnTo>
                  <a:lnTo>
                    <a:pt x="175260" y="241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3552" y="1467611"/>
              <a:ext cx="173990" cy="2935605"/>
            </a:xfrm>
            <a:custGeom>
              <a:avLst/>
              <a:gdLst/>
              <a:ahLst/>
              <a:cxnLst/>
              <a:rect l="l" t="t" r="r" b="b"/>
              <a:pathLst>
                <a:path w="173990" h="2935604">
                  <a:moveTo>
                    <a:pt x="173685" y="2205228"/>
                  </a:moveTo>
                  <a:lnTo>
                    <a:pt x="0" y="2205228"/>
                  </a:lnTo>
                  <a:lnTo>
                    <a:pt x="0" y="2935224"/>
                  </a:lnTo>
                  <a:lnTo>
                    <a:pt x="173685" y="2935224"/>
                  </a:lnTo>
                  <a:lnTo>
                    <a:pt x="173685" y="2205228"/>
                  </a:lnTo>
                  <a:close/>
                </a:path>
                <a:path w="173990" h="2935604">
                  <a:moveTo>
                    <a:pt x="173685" y="1674876"/>
                  </a:moveTo>
                  <a:lnTo>
                    <a:pt x="0" y="1674876"/>
                  </a:lnTo>
                  <a:lnTo>
                    <a:pt x="0" y="2141270"/>
                  </a:lnTo>
                  <a:lnTo>
                    <a:pt x="173685" y="2141270"/>
                  </a:lnTo>
                  <a:lnTo>
                    <a:pt x="173685" y="1674876"/>
                  </a:lnTo>
                  <a:close/>
                </a:path>
                <a:path w="173990" h="2935604">
                  <a:moveTo>
                    <a:pt x="173685" y="1143000"/>
                  </a:moveTo>
                  <a:lnTo>
                    <a:pt x="0" y="1143000"/>
                  </a:lnTo>
                  <a:lnTo>
                    <a:pt x="0" y="1610918"/>
                  </a:lnTo>
                  <a:lnTo>
                    <a:pt x="173685" y="1610918"/>
                  </a:lnTo>
                  <a:lnTo>
                    <a:pt x="173685" y="1143000"/>
                  </a:lnTo>
                  <a:close/>
                </a:path>
                <a:path w="173990" h="2935604">
                  <a:moveTo>
                    <a:pt x="173685" y="612648"/>
                  </a:moveTo>
                  <a:lnTo>
                    <a:pt x="0" y="612648"/>
                  </a:lnTo>
                  <a:lnTo>
                    <a:pt x="0" y="1079042"/>
                  </a:lnTo>
                  <a:lnTo>
                    <a:pt x="173685" y="1079042"/>
                  </a:lnTo>
                  <a:lnTo>
                    <a:pt x="173685" y="612648"/>
                  </a:lnTo>
                  <a:close/>
                </a:path>
                <a:path w="173990" h="2935604">
                  <a:moveTo>
                    <a:pt x="173685" y="0"/>
                  </a:moveTo>
                  <a:lnTo>
                    <a:pt x="0" y="0"/>
                  </a:lnTo>
                  <a:lnTo>
                    <a:pt x="0" y="548690"/>
                  </a:lnTo>
                  <a:lnTo>
                    <a:pt x="173685" y="548690"/>
                  </a:lnTo>
                  <a:lnTo>
                    <a:pt x="173685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83552" y="2016302"/>
              <a:ext cx="1597660" cy="64135"/>
            </a:xfrm>
            <a:custGeom>
              <a:avLst/>
              <a:gdLst/>
              <a:ahLst/>
              <a:cxnLst/>
              <a:rect l="l" t="t" r="r" b="b"/>
              <a:pathLst>
                <a:path w="1597659" h="64135">
                  <a:moveTo>
                    <a:pt x="1597152" y="0"/>
                  </a:moveTo>
                  <a:lnTo>
                    <a:pt x="0" y="0"/>
                  </a:lnTo>
                  <a:lnTo>
                    <a:pt x="0" y="63957"/>
                  </a:lnTo>
                  <a:lnTo>
                    <a:pt x="1597152" y="63957"/>
                  </a:lnTo>
                  <a:lnTo>
                    <a:pt x="159715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2028" y="2014219"/>
              <a:ext cx="1600200" cy="67310"/>
            </a:xfrm>
            <a:custGeom>
              <a:avLst/>
              <a:gdLst/>
              <a:ahLst/>
              <a:cxnLst/>
              <a:rect l="l" t="t" r="r" b="b"/>
              <a:pathLst>
                <a:path w="1600200" h="67310">
                  <a:moveTo>
                    <a:pt x="1600200" y="64770"/>
                  </a:moveTo>
                  <a:lnTo>
                    <a:pt x="0" y="64770"/>
                  </a:lnTo>
                  <a:lnTo>
                    <a:pt x="0" y="67310"/>
                  </a:lnTo>
                  <a:lnTo>
                    <a:pt x="1600200" y="67310"/>
                  </a:lnTo>
                  <a:lnTo>
                    <a:pt x="1600200" y="64770"/>
                  </a:lnTo>
                  <a:close/>
                </a:path>
                <a:path w="1600200" h="67310">
                  <a:moveTo>
                    <a:pt x="1600200" y="1270"/>
                  </a:moveTo>
                  <a:lnTo>
                    <a:pt x="1599565" y="1270"/>
                  </a:lnTo>
                  <a:lnTo>
                    <a:pt x="1599565" y="0"/>
                  </a:lnTo>
                  <a:lnTo>
                    <a:pt x="1530045" y="0"/>
                  </a:lnTo>
                  <a:lnTo>
                    <a:pt x="1530045" y="1270"/>
                  </a:lnTo>
                  <a:lnTo>
                    <a:pt x="1444701" y="1270"/>
                  </a:lnTo>
                  <a:lnTo>
                    <a:pt x="1444701" y="2032"/>
                  </a:lnTo>
                  <a:lnTo>
                    <a:pt x="928116" y="2032"/>
                  </a:lnTo>
                  <a:lnTo>
                    <a:pt x="928116" y="1270"/>
                  </a:lnTo>
                  <a:lnTo>
                    <a:pt x="928116" y="0"/>
                  </a:lnTo>
                  <a:lnTo>
                    <a:pt x="912825" y="0"/>
                  </a:lnTo>
                  <a:lnTo>
                    <a:pt x="912825" y="1270"/>
                  </a:lnTo>
                  <a:lnTo>
                    <a:pt x="912825" y="2032"/>
                  </a:lnTo>
                  <a:lnTo>
                    <a:pt x="826008" y="2032"/>
                  </a:lnTo>
                  <a:lnTo>
                    <a:pt x="826008" y="1270"/>
                  </a:lnTo>
                  <a:lnTo>
                    <a:pt x="826008" y="508"/>
                  </a:lnTo>
                  <a:lnTo>
                    <a:pt x="826008" y="0"/>
                  </a:lnTo>
                  <a:lnTo>
                    <a:pt x="163017" y="0"/>
                  </a:lnTo>
                  <a:lnTo>
                    <a:pt x="163017" y="508"/>
                  </a:lnTo>
                  <a:lnTo>
                    <a:pt x="163017" y="1270"/>
                  </a:lnTo>
                  <a:lnTo>
                    <a:pt x="163017" y="2032"/>
                  </a:lnTo>
                  <a:lnTo>
                    <a:pt x="77724" y="2032"/>
                  </a:lnTo>
                  <a:lnTo>
                    <a:pt x="77724" y="1270"/>
                  </a:lnTo>
                  <a:lnTo>
                    <a:pt x="77724" y="0"/>
                  </a:lnTo>
                  <a:lnTo>
                    <a:pt x="635" y="0"/>
                  </a:lnTo>
                  <a:lnTo>
                    <a:pt x="635" y="1270"/>
                  </a:lnTo>
                  <a:lnTo>
                    <a:pt x="0" y="1270"/>
                  </a:lnTo>
                  <a:lnTo>
                    <a:pt x="0" y="2032"/>
                  </a:lnTo>
                  <a:lnTo>
                    <a:pt x="0" y="3810"/>
                  </a:lnTo>
                  <a:lnTo>
                    <a:pt x="1600200" y="3810"/>
                  </a:lnTo>
                  <a:lnTo>
                    <a:pt x="1600200" y="2032"/>
                  </a:lnTo>
                  <a:lnTo>
                    <a:pt x="1600200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3552" y="2546654"/>
              <a:ext cx="1597660" cy="64135"/>
            </a:xfrm>
            <a:custGeom>
              <a:avLst/>
              <a:gdLst/>
              <a:ahLst/>
              <a:cxnLst/>
              <a:rect l="l" t="t" r="r" b="b"/>
              <a:pathLst>
                <a:path w="1597659" h="64135">
                  <a:moveTo>
                    <a:pt x="1597152" y="0"/>
                  </a:moveTo>
                  <a:lnTo>
                    <a:pt x="0" y="0"/>
                  </a:lnTo>
                  <a:lnTo>
                    <a:pt x="0" y="63957"/>
                  </a:lnTo>
                  <a:lnTo>
                    <a:pt x="1597152" y="63957"/>
                  </a:lnTo>
                  <a:lnTo>
                    <a:pt x="159715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82028" y="2546349"/>
              <a:ext cx="1600200" cy="66040"/>
            </a:xfrm>
            <a:custGeom>
              <a:avLst/>
              <a:gdLst/>
              <a:ahLst/>
              <a:cxnLst/>
              <a:rect l="l" t="t" r="r" b="b"/>
              <a:pathLst>
                <a:path w="1600200" h="66039">
                  <a:moveTo>
                    <a:pt x="1600200" y="62230"/>
                  </a:moveTo>
                  <a:lnTo>
                    <a:pt x="0" y="62230"/>
                  </a:lnTo>
                  <a:lnTo>
                    <a:pt x="0" y="64770"/>
                  </a:lnTo>
                  <a:lnTo>
                    <a:pt x="431" y="64770"/>
                  </a:lnTo>
                  <a:lnTo>
                    <a:pt x="431" y="66040"/>
                  </a:lnTo>
                  <a:lnTo>
                    <a:pt x="1599755" y="66040"/>
                  </a:lnTo>
                  <a:lnTo>
                    <a:pt x="1599755" y="64770"/>
                  </a:lnTo>
                  <a:lnTo>
                    <a:pt x="1600200" y="64770"/>
                  </a:lnTo>
                  <a:lnTo>
                    <a:pt x="1600200" y="62230"/>
                  </a:lnTo>
                  <a:close/>
                </a:path>
                <a:path w="1600200" h="66039">
                  <a:moveTo>
                    <a:pt x="1600200" y="1270"/>
                  </a:moveTo>
                  <a:lnTo>
                    <a:pt x="1599895" y="1270"/>
                  </a:lnTo>
                  <a:lnTo>
                    <a:pt x="1599895" y="254"/>
                  </a:lnTo>
                  <a:lnTo>
                    <a:pt x="1599895" y="0"/>
                  </a:lnTo>
                  <a:lnTo>
                    <a:pt x="304" y="0"/>
                  </a:lnTo>
                  <a:lnTo>
                    <a:pt x="304" y="254"/>
                  </a:lnTo>
                  <a:lnTo>
                    <a:pt x="304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600200" y="3810"/>
                  </a:lnTo>
                  <a:lnTo>
                    <a:pt x="1600200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83552" y="3078530"/>
              <a:ext cx="1597660" cy="64135"/>
            </a:xfrm>
            <a:custGeom>
              <a:avLst/>
              <a:gdLst/>
              <a:ahLst/>
              <a:cxnLst/>
              <a:rect l="l" t="t" r="r" b="b"/>
              <a:pathLst>
                <a:path w="1597659" h="64135">
                  <a:moveTo>
                    <a:pt x="1597152" y="0"/>
                  </a:moveTo>
                  <a:lnTo>
                    <a:pt x="0" y="0"/>
                  </a:lnTo>
                  <a:lnTo>
                    <a:pt x="0" y="63957"/>
                  </a:lnTo>
                  <a:lnTo>
                    <a:pt x="1597152" y="63957"/>
                  </a:lnTo>
                  <a:lnTo>
                    <a:pt x="159715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82028" y="3077209"/>
              <a:ext cx="1600200" cy="67310"/>
            </a:xfrm>
            <a:custGeom>
              <a:avLst/>
              <a:gdLst/>
              <a:ahLst/>
              <a:cxnLst/>
              <a:rect l="l" t="t" r="r" b="b"/>
              <a:pathLst>
                <a:path w="1600200" h="67310">
                  <a:moveTo>
                    <a:pt x="1600200" y="63500"/>
                  </a:moveTo>
                  <a:lnTo>
                    <a:pt x="0" y="63500"/>
                  </a:lnTo>
                  <a:lnTo>
                    <a:pt x="0" y="66040"/>
                  </a:lnTo>
                  <a:lnTo>
                    <a:pt x="635" y="66040"/>
                  </a:lnTo>
                  <a:lnTo>
                    <a:pt x="635" y="67310"/>
                  </a:lnTo>
                  <a:lnTo>
                    <a:pt x="1599565" y="67310"/>
                  </a:lnTo>
                  <a:lnTo>
                    <a:pt x="1599565" y="66040"/>
                  </a:lnTo>
                  <a:lnTo>
                    <a:pt x="1600200" y="66040"/>
                  </a:lnTo>
                  <a:lnTo>
                    <a:pt x="1600200" y="63500"/>
                  </a:lnTo>
                  <a:close/>
                </a:path>
                <a:path w="1600200" h="67310">
                  <a:moveTo>
                    <a:pt x="1600200" y="0"/>
                  </a:moveTo>
                  <a:lnTo>
                    <a:pt x="1444701" y="0"/>
                  </a:lnTo>
                  <a:lnTo>
                    <a:pt x="1444701" y="1270"/>
                  </a:lnTo>
                  <a:lnTo>
                    <a:pt x="1272540" y="1270"/>
                  </a:lnTo>
                  <a:lnTo>
                    <a:pt x="1272540" y="0"/>
                  </a:lnTo>
                  <a:lnTo>
                    <a:pt x="637032" y="0"/>
                  </a:lnTo>
                  <a:lnTo>
                    <a:pt x="637032" y="1270"/>
                  </a:lnTo>
                  <a:lnTo>
                    <a:pt x="292608" y="1270"/>
                  </a:lnTo>
                  <a:lnTo>
                    <a:pt x="292608" y="0"/>
                  </a:lnTo>
                  <a:lnTo>
                    <a:pt x="277317" y="0"/>
                  </a:lnTo>
                  <a:lnTo>
                    <a:pt x="277317" y="1270"/>
                  </a:lnTo>
                  <a:lnTo>
                    <a:pt x="190500" y="1270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600200" y="2540"/>
                  </a:lnTo>
                  <a:lnTo>
                    <a:pt x="1600200" y="127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83552" y="3608882"/>
              <a:ext cx="1597660" cy="64135"/>
            </a:xfrm>
            <a:custGeom>
              <a:avLst/>
              <a:gdLst/>
              <a:ahLst/>
              <a:cxnLst/>
              <a:rect l="l" t="t" r="r" b="b"/>
              <a:pathLst>
                <a:path w="1597659" h="64135">
                  <a:moveTo>
                    <a:pt x="1597152" y="0"/>
                  </a:moveTo>
                  <a:lnTo>
                    <a:pt x="0" y="0"/>
                  </a:lnTo>
                  <a:lnTo>
                    <a:pt x="0" y="63957"/>
                  </a:lnTo>
                  <a:lnTo>
                    <a:pt x="1597152" y="63957"/>
                  </a:lnTo>
                  <a:lnTo>
                    <a:pt x="159715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82028" y="3606800"/>
              <a:ext cx="1600200" cy="67310"/>
            </a:xfrm>
            <a:custGeom>
              <a:avLst/>
              <a:gdLst/>
              <a:ahLst/>
              <a:cxnLst/>
              <a:rect l="l" t="t" r="r" b="b"/>
              <a:pathLst>
                <a:path w="1600200" h="67310">
                  <a:moveTo>
                    <a:pt x="1600200" y="64770"/>
                  </a:moveTo>
                  <a:lnTo>
                    <a:pt x="0" y="64770"/>
                  </a:lnTo>
                  <a:lnTo>
                    <a:pt x="0" y="67310"/>
                  </a:lnTo>
                  <a:lnTo>
                    <a:pt x="1600200" y="67310"/>
                  </a:lnTo>
                  <a:lnTo>
                    <a:pt x="1600200" y="64770"/>
                  </a:lnTo>
                  <a:close/>
                </a:path>
                <a:path w="1600200" h="67310">
                  <a:moveTo>
                    <a:pt x="1600200" y="1270"/>
                  </a:moveTo>
                  <a:lnTo>
                    <a:pt x="1599565" y="1270"/>
                  </a:lnTo>
                  <a:lnTo>
                    <a:pt x="1599565" y="0"/>
                  </a:lnTo>
                  <a:lnTo>
                    <a:pt x="635" y="0"/>
                  </a:lnTo>
                  <a:lnTo>
                    <a:pt x="635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600200" y="3810"/>
                  </a:lnTo>
                  <a:lnTo>
                    <a:pt x="1600200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46235" y="1402080"/>
              <a:ext cx="36830" cy="3068320"/>
            </a:xfrm>
            <a:custGeom>
              <a:avLst/>
              <a:gdLst/>
              <a:ahLst/>
              <a:cxnLst/>
              <a:rect l="l" t="t" r="r" b="b"/>
              <a:pathLst>
                <a:path w="36829" h="3068320">
                  <a:moveTo>
                    <a:pt x="0" y="0"/>
                  </a:moveTo>
                  <a:lnTo>
                    <a:pt x="0" y="3067761"/>
                  </a:lnTo>
                  <a:lnTo>
                    <a:pt x="36575" y="3067761"/>
                  </a:lnTo>
                  <a:lnTo>
                    <a:pt x="36575" y="113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4711" y="1400555"/>
              <a:ext cx="40005" cy="3070860"/>
            </a:xfrm>
            <a:custGeom>
              <a:avLst/>
              <a:gdLst/>
              <a:ahLst/>
              <a:cxnLst/>
              <a:rect l="l" t="t" r="r" b="b"/>
              <a:pathLst>
                <a:path w="40004" h="3070860">
                  <a:moveTo>
                    <a:pt x="2286" y="0"/>
                  </a:moveTo>
                  <a:lnTo>
                    <a:pt x="889" y="0"/>
                  </a:lnTo>
                  <a:lnTo>
                    <a:pt x="127" y="635"/>
                  </a:lnTo>
                  <a:lnTo>
                    <a:pt x="63" y="1143"/>
                  </a:lnTo>
                  <a:lnTo>
                    <a:pt x="0" y="3070059"/>
                  </a:lnTo>
                  <a:lnTo>
                    <a:pt x="635" y="3070707"/>
                  </a:lnTo>
                  <a:lnTo>
                    <a:pt x="1524" y="3070860"/>
                  </a:lnTo>
                  <a:lnTo>
                    <a:pt x="38735" y="3070860"/>
                  </a:lnTo>
                  <a:lnTo>
                    <a:pt x="39624" y="3070212"/>
                  </a:lnTo>
                  <a:lnTo>
                    <a:pt x="39624" y="3067761"/>
                  </a:lnTo>
                  <a:lnTo>
                    <a:pt x="3175" y="3067761"/>
                  </a:lnTo>
                  <a:lnTo>
                    <a:pt x="3175" y="11176"/>
                  </a:lnTo>
                  <a:lnTo>
                    <a:pt x="6403" y="11176"/>
                  </a:lnTo>
                  <a:lnTo>
                    <a:pt x="3175" y="1143"/>
                  </a:lnTo>
                  <a:lnTo>
                    <a:pt x="2794" y="381"/>
                  </a:lnTo>
                  <a:lnTo>
                    <a:pt x="2286" y="0"/>
                  </a:lnTo>
                  <a:close/>
                </a:path>
                <a:path w="40004" h="3070860">
                  <a:moveTo>
                    <a:pt x="6403" y="11176"/>
                  </a:moveTo>
                  <a:lnTo>
                    <a:pt x="3175" y="11176"/>
                  </a:lnTo>
                  <a:lnTo>
                    <a:pt x="36449" y="115316"/>
                  </a:lnTo>
                  <a:lnTo>
                    <a:pt x="36449" y="3067761"/>
                  </a:lnTo>
                  <a:lnTo>
                    <a:pt x="39624" y="3067761"/>
                  </a:lnTo>
                  <a:lnTo>
                    <a:pt x="39624" y="114427"/>
                  </a:lnTo>
                  <a:lnTo>
                    <a:pt x="6403" y="1117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6235" y="1402080"/>
              <a:ext cx="36830" cy="3068320"/>
            </a:xfrm>
            <a:custGeom>
              <a:avLst/>
              <a:gdLst/>
              <a:ahLst/>
              <a:cxnLst/>
              <a:rect l="l" t="t" r="r" b="b"/>
              <a:pathLst>
                <a:path w="36829" h="3068320">
                  <a:moveTo>
                    <a:pt x="0" y="0"/>
                  </a:moveTo>
                  <a:lnTo>
                    <a:pt x="0" y="3067761"/>
                  </a:lnTo>
                  <a:lnTo>
                    <a:pt x="36575" y="3067761"/>
                  </a:lnTo>
                  <a:lnTo>
                    <a:pt x="36575" y="113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44711" y="1400555"/>
              <a:ext cx="40005" cy="3070860"/>
            </a:xfrm>
            <a:custGeom>
              <a:avLst/>
              <a:gdLst/>
              <a:ahLst/>
              <a:cxnLst/>
              <a:rect l="l" t="t" r="r" b="b"/>
              <a:pathLst>
                <a:path w="40004" h="3070860">
                  <a:moveTo>
                    <a:pt x="2286" y="0"/>
                  </a:moveTo>
                  <a:lnTo>
                    <a:pt x="889" y="0"/>
                  </a:lnTo>
                  <a:lnTo>
                    <a:pt x="127" y="635"/>
                  </a:lnTo>
                  <a:lnTo>
                    <a:pt x="63" y="1143"/>
                  </a:lnTo>
                  <a:lnTo>
                    <a:pt x="0" y="3070059"/>
                  </a:lnTo>
                  <a:lnTo>
                    <a:pt x="635" y="3070707"/>
                  </a:lnTo>
                  <a:lnTo>
                    <a:pt x="1524" y="3070860"/>
                  </a:lnTo>
                  <a:lnTo>
                    <a:pt x="38735" y="3070860"/>
                  </a:lnTo>
                  <a:lnTo>
                    <a:pt x="39624" y="3070212"/>
                  </a:lnTo>
                  <a:lnTo>
                    <a:pt x="39624" y="3067761"/>
                  </a:lnTo>
                  <a:lnTo>
                    <a:pt x="3175" y="3067761"/>
                  </a:lnTo>
                  <a:lnTo>
                    <a:pt x="3175" y="11176"/>
                  </a:lnTo>
                  <a:lnTo>
                    <a:pt x="6403" y="11176"/>
                  </a:lnTo>
                  <a:lnTo>
                    <a:pt x="3175" y="1143"/>
                  </a:lnTo>
                  <a:lnTo>
                    <a:pt x="2794" y="381"/>
                  </a:lnTo>
                  <a:lnTo>
                    <a:pt x="2286" y="0"/>
                  </a:lnTo>
                  <a:close/>
                </a:path>
                <a:path w="40004" h="3070860">
                  <a:moveTo>
                    <a:pt x="6403" y="11176"/>
                  </a:moveTo>
                  <a:lnTo>
                    <a:pt x="3175" y="11176"/>
                  </a:lnTo>
                  <a:lnTo>
                    <a:pt x="36449" y="115316"/>
                  </a:lnTo>
                  <a:lnTo>
                    <a:pt x="36449" y="3067761"/>
                  </a:lnTo>
                  <a:lnTo>
                    <a:pt x="39624" y="3067761"/>
                  </a:lnTo>
                  <a:lnTo>
                    <a:pt x="39624" y="114427"/>
                  </a:lnTo>
                  <a:lnTo>
                    <a:pt x="6403" y="1117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46235" y="1402080"/>
              <a:ext cx="36830" cy="3068320"/>
            </a:xfrm>
            <a:custGeom>
              <a:avLst/>
              <a:gdLst/>
              <a:ahLst/>
              <a:cxnLst/>
              <a:rect l="l" t="t" r="r" b="b"/>
              <a:pathLst>
                <a:path w="36829" h="3068320">
                  <a:moveTo>
                    <a:pt x="0" y="0"/>
                  </a:moveTo>
                  <a:lnTo>
                    <a:pt x="0" y="3067761"/>
                  </a:lnTo>
                  <a:lnTo>
                    <a:pt x="36575" y="3067761"/>
                  </a:lnTo>
                  <a:lnTo>
                    <a:pt x="36575" y="113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26780" y="1632254"/>
              <a:ext cx="85725" cy="384175"/>
            </a:xfrm>
            <a:custGeom>
              <a:avLst/>
              <a:gdLst/>
              <a:ahLst/>
              <a:cxnLst/>
              <a:rect l="l" t="t" r="r" b="b"/>
              <a:pathLst>
                <a:path w="85725" h="384175">
                  <a:moveTo>
                    <a:pt x="85294" y="0"/>
                  </a:moveTo>
                  <a:lnTo>
                    <a:pt x="0" y="0"/>
                  </a:lnTo>
                  <a:lnTo>
                    <a:pt x="0" y="383997"/>
                  </a:lnTo>
                  <a:lnTo>
                    <a:pt x="85294" y="383997"/>
                  </a:lnTo>
                  <a:lnTo>
                    <a:pt x="8529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25256" y="1630679"/>
              <a:ext cx="88900" cy="387350"/>
            </a:xfrm>
            <a:custGeom>
              <a:avLst/>
              <a:gdLst/>
              <a:ahLst/>
              <a:cxnLst/>
              <a:rect l="l" t="t" r="r" b="b"/>
              <a:pathLst>
                <a:path w="88900" h="387350">
                  <a:moveTo>
                    <a:pt x="56337" y="345998"/>
                  </a:moveTo>
                  <a:lnTo>
                    <a:pt x="32004" y="345998"/>
                  </a:lnTo>
                  <a:lnTo>
                    <a:pt x="32004" y="382524"/>
                  </a:lnTo>
                  <a:lnTo>
                    <a:pt x="56337" y="382524"/>
                  </a:lnTo>
                  <a:lnTo>
                    <a:pt x="56337" y="345998"/>
                  </a:lnTo>
                  <a:close/>
                </a:path>
                <a:path w="88900" h="387350">
                  <a:moveTo>
                    <a:pt x="60960" y="55753"/>
                  </a:moveTo>
                  <a:lnTo>
                    <a:pt x="59702" y="45300"/>
                  </a:lnTo>
                  <a:lnTo>
                    <a:pt x="56299" y="36791"/>
                  </a:lnTo>
                  <a:lnTo>
                    <a:pt x="51257" y="31064"/>
                  </a:lnTo>
                  <a:lnTo>
                    <a:pt x="45085" y="28956"/>
                  </a:lnTo>
                  <a:lnTo>
                    <a:pt x="38811" y="31064"/>
                  </a:lnTo>
                  <a:lnTo>
                    <a:pt x="33680" y="36791"/>
                  </a:lnTo>
                  <a:lnTo>
                    <a:pt x="30226" y="45300"/>
                  </a:lnTo>
                  <a:lnTo>
                    <a:pt x="28956" y="55753"/>
                  </a:lnTo>
                  <a:lnTo>
                    <a:pt x="30226" y="66065"/>
                  </a:lnTo>
                  <a:lnTo>
                    <a:pt x="33680" y="74510"/>
                  </a:lnTo>
                  <a:lnTo>
                    <a:pt x="38811" y="80213"/>
                  </a:lnTo>
                  <a:lnTo>
                    <a:pt x="45085" y="82296"/>
                  </a:lnTo>
                  <a:lnTo>
                    <a:pt x="51257" y="80213"/>
                  </a:lnTo>
                  <a:lnTo>
                    <a:pt x="56299" y="74510"/>
                  </a:lnTo>
                  <a:lnTo>
                    <a:pt x="59702" y="66065"/>
                  </a:lnTo>
                  <a:lnTo>
                    <a:pt x="60960" y="55753"/>
                  </a:lnTo>
                  <a:close/>
                </a:path>
                <a:path w="88900" h="387350">
                  <a:moveTo>
                    <a:pt x="88392" y="0"/>
                  </a:moveTo>
                  <a:lnTo>
                    <a:pt x="1473" y="0"/>
                  </a:lnTo>
                  <a:lnTo>
                    <a:pt x="1473" y="1270"/>
                  </a:lnTo>
                  <a:lnTo>
                    <a:pt x="1473" y="2540"/>
                  </a:lnTo>
                  <a:lnTo>
                    <a:pt x="1473" y="383540"/>
                  </a:lnTo>
                  <a:lnTo>
                    <a:pt x="0" y="383540"/>
                  </a:lnTo>
                  <a:lnTo>
                    <a:pt x="0" y="385572"/>
                  </a:lnTo>
                  <a:lnTo>
                    <a:pt x="0" y="386080"/>
                  </a:lnTo>
                  <a:lnTo>
                    <a:pt x="355" y="386080"/>
                  </a:lnTo>
                  <a:lnTo>
                    <a:pt x="355" y="387350"/>
                  </a:lnTo>
                  <a:lnTo>
                    <a:pt x="88023" y="387350"/>
                  </a:lnTo>
                  <a:lnTo>
                    <a:pt x="88023" y="386080"/>
                  </a:lnTo>
                  <a:lnTo>
                    <a:pt x="88392" y="386080"/>
                  </a:lnTo>
                  <a:lnTo>
                    <a:pt x="88392" y="385572"/>
                  </a:lnTo>
                  <a:lnTo>
                    <a:pt x="88392" y="384048"/>
                  </a:lnTo>
                  <a:lnTo>
                    <a:pt x="88392" y="383540"/>
                  </a:lnTo>
                  <a:lnTo>
                    <a:pt x="88392" y="2921"/>
                  </a:lnTo>
                  <a:lnTo>
                    <a:pt x="85344" y="2921"/>
                  </a:lnTo>
                  <a:lnTo>
                    <a:pt x="85344" y="383540"/>
                  </a:lnTo>
                  <a:lnTo>
                    <a:pt x="2921" y="383540"/>
                  </a:lnTo>
                  <a:lnTo>
                    <a:pt x="2921" y="2540"/>
                  </a:lnTo>
                  <a:lnTo>
                    <a:pt x="88392" y="2540"/>
                  </a:lnTo>
                  <a:lnTo>
                    <a:pt x="88392" y="1270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39911" y="1603349"/>
              <a:ext cx="86995" cy="413384"/>
            </a:xfrm>
            <a:custGeom>
              <a:avLst/>
              <a:gdLst/>
              <a:ahLst/>
              <a:cxnLst/>
              <a:rect l="l" t="t" r="r" b="b"/>
              <a:pathLst>
                <a:path w="86995" h="413385">
                  <a:moveTo>
                    <a:pt x="86818" y="0"/>
                  </a:moveTo>
                  <a:lnTo>
                    <a:pt x="0" y="0"/>
                  </a:lnTo>
                  <a:lnTo>
                    <a:pt x="0" y="412902"/>
                  </a:lnTo>
                  <a:lnTo>
                    <a:pt x="86818" y="412902"/>
                  </a:lnTo>
                  <a:lnTo>
                    <a:pt x="8681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38388" y="1601469"/>
              <a:ext cx="90170" cy="416559"/>
            </a:xfrm>
            <a:custGeom>
              <a:avLst/>
              <a:gdLst/>
              <a:ahLst/>
              <a:cxnLst/>
              <a:rect l="l" t="t" r="r" b="b"/>
              <a:pathLst>
                <a:path w="90170" h="416560">
                  <a:moveTo>
                    <a:pt x="57797" y="373684"/>
                  </a:moveTo>
                  <a:lnTo>
                    <a:pt x="32004" y="373684"/>
                  </a:lnTo>
                  <a:lnTo>
                    <a:pt x="32004" y="411734"/>
                  </a:lnTo>
                  <a:lnTo>
                    <a:pt x="57797" y="411734"/>
                  </a:lnTo>
                  <a:lnTo>
                    <a:pt x="57797" y="373684"/>
                  </a:lnTo>
                  <a:close/>
                </a:path>
                <a:path w="90170" h="416560">
                  <a:moveTo>
                    <a:pt x="62484" y="58928"/>
                  </a:moveTo>
                  <a:lnTo>
                    <a:pt x="61175" y="47942"/>
                  </a:lnTo>
                  <a:lnTo>
                    <a:pt x="57632" y="38976"/>
                  </a:lnTo>
                  <a:lnTo>
                    <a:pt x="52349" y="32943"/>
                  </a:lnTo>
                  <a:lnTo>
                    <a:pt x="45847" y="30734"/>
                  </a:lnTo>
                  <a:lnTo>
                    <a:pt x="39293" y="32943"/>
                  </a:lnTo>
                  <a:lnTo>
                    <a:pt x="33921" y="38976"/>
                  </a:lnTo>
                  <a:lnTo>
                    <a:pt x="30289" y="47942"/>
                  </a:lnTo>
                  <a:lnTo>
                    <a:pt x="28956" y="58928"/>
                  </a:lnTo>
                  <a:lnTo>
                    <a:pt x="30289" y="69926"/>
                  </a:lnTo>
                  <a:lnTo>
                    <a:pt x="33921" y="78892"/>
                  </a:lnTo>
                  <a:lnTo>
                    <a:pt x="39293" y="84924"/>
                  </a:lnTo>
                  <a:lnTo>
                    <a:pt x="45847" y="87122"/>
                  </a:lnTo>
                  <a:lnTo>
                    <a:pt x="52349" y="84924"/>
                  </a:lnTo>
                  <a:lnTo>
                    <a:pt x="57632" y="78892"/>
                  </a:lnTo>
                  <a:lnTo>
                    <a:pt x="61175" y="69926"/>
                  </a:lnTo>
                  <a:lnTo>
                    <a:pt x="62484" y="58928"/>
                  </a:lnTo>
                  <a:close/>
                </a:path>
                <a:path w="90170" h="416560">
                  <a:moveTo>
                    <a:pt x="89916" y="1270"/>
                  </a:moveTo>
                  <a:lnTo>
                    <a:pt x="89598" y="1270"/>
                  </a:lnTo>
                  <a:lnTo>
                    <a:pt x="89598" y="0"/>
                  </a:lnTo>
                  <a:lnTo>
                    <a:pt x="86868" y="0"/>
                  </a:lnTo>
                  <a:lnTo>
                    <a:pt x="86868" y="3810"/>
                  </a:lnTo>
                  <a:lnTo>
                    <a:pt x="86868" y="412750"/>
                  </a:lnTo>
                  <a:lnTo>
                    <a:pt x="3048" y="412750"/>
                  </a:lnTo>
                  <a:lnTo>
                    <a:pt x="3048" y="3810"/>
                  </a:lnTo>
                  <a:lnTo>
                    <a:pt x="86868" y="3810"/>
                  </a:lnTo>
                  <a:lnTo>
                    <a:pt x="86868" y="0"/>
                  </a:lnTo>
                  <a:lnTo>
                    <a:pt x="317" y="0"/>
                  </a:lnTo>
                  <a:lnTo>
                    <a:pt x="317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412750"/>
                  </a:lnTo>
                  <a:lnTo>
                    <a:pt x="0" y="414782"/>
                  </a:lnTo>
                  <a:lnTo>
                    <a:pt x="0" y="415290"/>
                  </a:lnTo>
                  <a:lnTo>
                    <a:pt x="355" y="415290"/>
                  </a:lnTo>
                  <a:lnTo>
                    <a:pt x="355" y="416560"/>
                  </a:lnTo>
                  <a:lnTo>
                    <a:pt x="89547" y="416560"/>
                  </a:lnTo>
                  <a:lnTo>
                    <a:pt x="89547" y="415290"/>
                  </a:lnTo>
                  <a:lnTo>
                    <a:pt x="89916" y="415290"/>
                  </a:lnTo>
                  <a:lnTo>
                    <a:pt x="89916" y="3429"/>
                  </a:lnTo>
                  <a:lnTo>
                    <a:pt x="89916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54568" y="1632254"/>
              <a:ext cx="85725" cy="384175"/>
            </a:xfrm>
            <a:custGeom>
              <a:avLst/>
              <a:gdLst/>
              <a:ahLst/>
              <a:cxnLst/>
              <a:rect l="l" t="t" r="r" b="b"/>
              <a:pathLst>
                <a:path w="85725" h="384175">
                  <a:moveTo>
                    <a:pt x="85244" y="0"/>
                  </a:moveTo>
                  <a:lnTo>
                    <a:pt x="0" y="0"/>
                  </a:lnTo>
                  <a:lnTo>
                    <a:pt x="0" y="383997"/>
                  </a:lnTo>
                  <a:lnTo>
                    <a:pt x="85244" y="383997"/>
                  </a:lnTo>
                  <a:lnTo>
                    <a:pt x="8524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53044" y="1630679"/>
              <a:ext cx="88900" cy="387350"/>
            </a:xfrm>
            <a:custGeom>
              <a:avLst/>
              <a:gdLst/>
              <a:ahLst/>
              <a:cxnLst/>
              <a:rect l="l" t="t" r="r" b="b"/>
              <a:pathLst>
                <a:path w="88900" h="387350">
                  <a:moveTo>
                    <a:pt x="56286" y="345998"/>
                  </a:moveTo>
                  <a:lnTo>
                    <a:pt x="32004" y="345998"/>
                  </a:lnTo>
                  <a:lnTo>
                    <a:pt x="32004" y="382524"/>
                  </a:lnTo>
                  <a:lnTo>
                    <a:pt x="56286" y="382524"/>
                  </a:lnTo>
                  <a:lnTo>
                    <a:pt x="56286" y="345998"/>
                  </a:lnTo>
                  <a:close/>
                </a:path>
                <a:path w="88900" h="387350">
                  <a:moveTo>
                    <a:pt x="62484" y="55753"/>
                  </a:moveTo>
                  <a:lnTo>
                    <a:pt x="61175" y="45300"/>
                  </a:lnTo>
                  <a:lnTo>
                    <a:pt x="57632" y="36791"/>
                  </a:lnTo>
                  <a:lnTo>
                    <a:pt x="52349" y="31064"/>
                  </a:lnTo>
                  <a:lnTo>
                    <a:pt x="45847" y="28956"/>
                  </a:lnTo>
                  <a:lnTo>
                    <a:pt x="39293" y="31064"/>
                  </a:lnTo>
                  <a:lnTo>
                    <a:pt x="33921" y="36791"/>
                  </a:lnTo>
                  <a:lnTo>
                    <a:pt x="30289" y="45300"/>
                  </a:lnTo>
                  <a:lnTo>
                    <a:pt x="28956" y="55753"/>
                  </a:lnTo>
                  <a:lnTo>
                    <a:pt x="30289" y="66065"/>
                  </a:lnTo>
                  <a:lnTo>
                    <a:pt x="33921" y="74510"/>
                  </a:lnTo>
                  <a:lnTo>
                    <a:pt x="39293" y="80213"/>
                  </a:lnTo>
                  <a:lnTo>
                    <a:pt x="45847" y="82296"/>
                  </a:lnTo>
                  <a:lnTo>
                    <a:pt x="52349" y="80213"/>
                  </a:lnTo>
                  <a:lnTo>
                    <a:pt x="57632" y="74510"/>
                  </a:lnTo>
                  <a:lnTo>
                    <a:pt x="61175" y="66065"/>
                  </a:lnTo>
                  <a:lnTo>
                    <a:pt x="62484" y="55753"/>
                  </a:lnTo>
                  <a:close/>
                </a:path>
                <a:path w="88900" h="387350">
                  <a:moveTo>
                    <a:pt x="88392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574"/>
                  </a:lnTo>
                  <a:lnTo>
                    <a:pt x="0" y="2540"/>
                  </a:lnTo>
                  <a:lnTo>
                    <a:pt x="1473" y="2540"/>
                  </a:lnTo>
                  <a:lnTo>
                    <a:pt x="1473" y="383540"/>
                  </a:lnTo>
                  <a:lnTo>
                    <a:pt x="0" y="383540"/>
                  </a:lnTo>
                  <a:lnTo>
                    <a:pt x="0" y="385572"/>
                  </a:lnTo>
                  <a:lnTo>
                    <a:pt x="0" y="386080"/>
                  </a:lnTo>
                  <a:lnTo>
                    <a:pt x="355" y="386080"/>
                  </a:lnTo>
                  <a:lnTo>
                    <a:pt x="355" y="387350"/>
                  </a:lnTo>
                  <a:lnTo>
                    <a:pt x="88023" y="387350"/>
                  </a:lnTo>
                  <a:lnTo>
                    <a:pt x="88023" y="386080"/>
                  </a:lnTo>
                  <a:lnTo>
                    <a:pt x="88392" y="386080"/>
                  </a:lnTo>
                  <a:lnTo>
                    <a:pt x="88392" y="385572"/>
                  </a:lnTo>
                  <a:lnTo>
                    <a:pt x="88392" y="384048"/>
                  </a:lnTo>
                  <a:lnTo>
                    <a:pt x="88392" y="383540"/>
                  </a:lnTo>
                  <a:lnTo>
                    <a:pt x="88392" y="2921"/>
                  </a:lnTo>
                  <a:lnTo>
                    <a:pt x="85471" y="2921"/>
                  </a:lnTo>
                  <a:lnTo>
                    <a:pt x="85471" y="383540"/>
                  </a:lnTo>
                  <a:lnTo>
                    <a:pt x="2921" y="383540"/>
                  </a:lnTo>
                  <a:lnTo>
                    <a:pt x="2921" y="2540"/>
                  </a:lnTo>
                  <a:lnTo>
                    <a:pt x="88392" y="2540"/>
                  </a:lnTo>
                  <a:lnTo>
                    <a:pt x="88392" y="1574"/>
                  </a:lnTo>
                  <a:lnTo>
                    <a:pt x="88392" y="1270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67699" y="1632254"/>
              <a:ext cx="86995" cy="384175"/>
            </a:xfrm>
            <a:custGeom>
              <a:avLst/>
              <a:gdLst/>
              <a:ahLst/>
              <a:cxnLst/>
              <a:rect l="l" t="t" r="r" b="b"/>
              <a:pathLst>
                <a:path w="86995" h="384175">
                  <a:moveTo>
                    <a:pt x="86817" y="0"/>
                  </a:moveTo>
                  <a:lnTo>
                    <a:pt x="0" y="0"/>
                  </a:lnTo>
                  <a:lnTo>
                    <a:pt x="0" y="383997"/>
                  </a:lnTo>
                  <a:lnTo>
                    <a:pt x="86817" y="383997"/>
                  </a:lnTo>
                  <a:lnTo>
                    <a:pt x="8681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66176" y="1630679"/>
              <a:ext cx="90170" cy="387350"/>
            </a:xfrm>
            <a:custGeom>
              <a:avLst/>
              <a:gdLst/>
              <a:ahLst/>
              <a:cxnLst/>
              <a:rect l="l" t="t" r="r" b="b"/>
              <a:pathLst>
                <a:path w="90170" h="387350">
                  <a:moveTo>
                    <a:pt x="57848" y="345998"/>
                  </a:moveTo>
                  <a:lnTo>
                    <a:pt x="32004" y="345998"/>
                  </a:lnTo>
                  <a:lnTo>
                    <a:pt x="32004" y="382524"/>
                  </a:lnTo>
                  <a:lnTo>
                    <a:pt x="57848" y="382524"/>
                  </a:lnTo>
                  <a:lnTo>
                    <a:pt x="57848" y="345998"/>
                  </a:lnTo>
                  <a:close/>
                </a:path>
                <a:path w="90170" h="387350">
                  <a:moveTo>
                    <a:pt x="62484" y="55753"/>
                  </a:moveTo>
                  <a:lnTo>
                    <a:pt x="61226" y="45300"/>
                  </a:lnTo>
                  <a:lnTo>
                    <a:pt x="57810" y="36791"/>
                  </a:lnTo>
                  <a:lnTo>
                    <a:pt x="52730" y="31064"/>
                  </a:lnTo>
                  <a:lnTo>
                    <a:pt x="46482" y="28956"/>
                  </a:lnTo>
                  <a:lnTo>
                    <a:pt x="40220" y="31064"/>
                  </a:lnTo>
                  <a:lnTo>
                    <a:pt x="35140" y="36791"/>
                  </a:lnTo>
                  <a:lnTo>
                    <a:pt x="31724" y="45300"/>
                  </a:lnTo>
                  <a:lnTo>
                    <a:pt x="30480" y="55753"/>
                  </a:lnTo>
                  <a:lnTo>
                    <a:pt x="31724" y="66065"/>
                  </a:lnTo>
                  <a:lnTo>
                    <a:pt x="35140" y="74510"/>
                  </a:lnTo>
                  <a:lnTo>
                    <a:pt x="40220" y="80213"/>
                  </a:lnTo>
                  <a:lnTo>
                    <a:pt x="46482" y="82296"/>
                  </a:lnTo>
                  <a:lnTo>
                    <a:pt x="52730" y="80213"/>
                  </a:lnTo>
                  <a:lnTo>
                    <a:pt x="57810" y="74510"/>
                  </a:lnTo>
                  <a:lnTo>
                    <a:pt x="61226" y="66065"/>
                  </a:lnTo>
                  <a:lnTo>
                    <a:pt x="62484" y="55753"/>
                  </a:lnTo>
                  <a:close/>
                </a:path>
                <a:path w="90170" h="387350">
                  <a:moveTo>
                    <a:pt x="89916" y="0"/>
                  </a:moveTo>
                  <a:lnTo>
                    <a:pt x="1473" y="0"/>
                  </a:lnTo>
                  <a:lnTo>
                    <a:pt x="1473" y="1270"/>
                  </a:lnTo>
                  <a:lnTo>
                    <a:pt x="1473" y="2540"/>
                  </a:lnTo>
                  <a:lnTo>
                    <a:pt x="1473" y="383540"/>
                  </a:lnTo>
                  <a:lnTo>
                    <a:pt x="0" y="383540"/>
                  </a:lnTo>
                  <a:lnTo>
                    <a:pt x="0" y="385572"/>
                  </a:lnTo>
                  <a:lnTo>
                    <a:pt x="0" y="386080"/>
                  </a:lnTo>
                  <a:lnTo>
                    <a:pt x="355" y="386080"/>
                  </a:lnTo>
                  <a:lnTo>
                    <a:pt x="355" y="387350"/>
                  </a:lnTo>
                  <a:lnTo>
                    <a:pt x="89547" y="387350"/>
                  </a:lnTo>
                  <a:lnTo>
                    <a:pt x="89547" y="386080"/>
                  </a:lnTo>
                  <a:lnTo>
                    <a:pt x="89916" y="386080"/>
                  </a:lnTo>
                  <a:lnTo>
                    <a:pt x="89916" y="385572"/>
                  </a:lnTo>
                  <a:lnTo>
                    <a:pt x="89916" y="384048"/>
                  </a:lnTo>
                  <a:lnTo>
                    <a:pt x="89916" y="383540"/>
                  </a:lnTo>
                  <a:lnTo>
                    <a:pt x="89916" y="2921"/>
                  </a:lnTo>
                  <a:lnTo>
                    <a:pt x="86741" y="2921"/>
                  </a:lnTo>
                  <a:lnTo>
                    <a:pt x="86741" y="383540"/>
                  </a:lnTo>
                  <a:lnTo>
                    <a:pt x="3048" y="383540"/>
                  </a:lnTo>
                  <a:lnTo>
                    <a:pt x="3048" y="2540"/>
                  </a:lnTo>
                  <a:lnTo>
                    <a:pt x="89916" y="2540"/>
                  </a:lnTo>
                  <a:lnTo>
                    <a:pt x="89916" y="1270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59752" y="1632254"/>
              <a:ext cx="85725" cy="384175"/>
            </a:xfrm>
            <a:custGeom>
              <a:avLst/>
              <a:gdLst/>
              <a:ahLst/>
              <a:cxnLst/>
              <a:rect l="l" t="t" r="r" b="b"/>
              <a:pathLst>
                <a:path w="85725" h="384175">
                  <a:moveTo>
                    <a:pt x="85294" y="0"/>
                  </a:moveTo>
                  <a:lnTo>
                    <a:pt x="0" y="0"/>
                  </a:lnTo>
                  <a:lnTo>
                    <a:pt x="0" y="383997"/>
                  </a:lnTo>
                  <a:lnTo>
                    <a:pt x="85294" y="383997"/>
                  </a:lnTo>
                  <a:lnTo>
                    <a:pt x="8529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58228" y="1630679"/>
              <a:ext cx="88900" cy="387350"/>
            </a:xfrm>
            <a:custGeom>
              <a:avLst/>
              <a:gdLst/>
              <a:ahLst/>
              <a:cxnLst/>
              <a:rect l="l" t="t" r="r" b="b"/>
              <a:pathLst>
                <a:path w="88900" h="387350">
                  <a:moveTo>
                    <a:pt x="56375" y="345998"/>
                  </a:moveTo>
                  <a:lnTo>
                    <a:pt x="32004" y="345998"/>
                  </a:lnTo>
                  <a:lnTo>
                    <a:pt x="32004" y="382524"/>
                  </a:lnTo>
                  <a:lnTo>
                    <a:pt x="56375" y="382524"/>
                  </a:lnTo>
                  <a:lnTo>
                    <a:pt x="56375" y="345998"/>
                  </a:lnTo>
                  <a:close/>
                </a:path>
                <a:path w="88900" h="387350">
                  <a:moveTo>
                    <a:pt x="60960" y="55753"/>
                  </a:moveTo>
                  <a:lnTo>
                    <a:pt x="59702" y="45300"/>
                  </a:lnTo>
                  <a:lnTo>
                    <a:pt x="56286" y="36791"/>
                  </a:lnTo>
                  <a:lnTo>
                    <a:pt x="51206" y="31064"/>
                  </a:lnTo>
                  <a:lnTo>
                    <a:pt x="44958" y="28956"/>
                  </a:lnTo>
                  <a:lnTo>
                    <a:pt x="38696" y="31064"/>
                  </a:lnTo>
                  <a:lnTo>
                    <a:pt x="33616" y="36791"/>
                  </a:lnTo>
                  <a:lnTo>
                    <a:pt x="30200" y="45300"/>
                  </a:lnTo>
                  <a:lnTo>
                    <a:pt x="28956" y="55753"/>
                  </a:lnTo>
                  <a:lnTo>
                    <a:pt x="30200" y="66065"/>
                  </a:lnTo>
                  <a:lnTo>
                    <a:pt x="33616" y="74510"/>
                  </a:lnTo>
                  <a:lnTo>
                    <a:pt x="38696" y="80213"/>
                  </a:lnTo>
                  <a:lnTo>
                    <a:pt x="44958" y="82296"/>
                  </a:lnTo>
                  <a:lnTo>
                    <a:pt x="51206" y="80213"/>
                  </a:lnTo>
                  <a:lnTo>
                    <a:pt x="56286" y="74510"/>
                  </a:lnTo>
                  <a:lnTo>
                    <a:pt x="59702" y="66065"/>
                  </a:lnTo>
                  <a:lnTo>
                    <a:pt x="60960" y="55753"/>
                  </a:lnTo>
                  <a:close/>
                </a:path>
                <a:path w="88900" h="387350">
                  <a:moveTo>
                    <a:pt x="88392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3540"/>
                  </a:lnTo>
                  <a:lnTo>
                    <a:pt x="0" y="386080"/>
                  </a:lnTo>
                  <a:lnTo>
                    <a:pt x="355" y="386080"/>
                  </a:lnTo>
                  <a:lnTo>
                    <a:pt x="355" y="387350"/>
                  </a:lnTo>
                  <a:lnTo>
                    <a:pt x="87884" y="387350"/>
                  </a:lnTo>
                  <a:lnTo>
                    <a:pt x="87884" y="386080"/>
                  </a:lnTo>
                  <a:lnTo>
                    <a:pt x="88392" y="386080"/>
                  </a:lnTo>
                  <a:lnTo>
                    <a:pt x="88392" y="384048"/>
                  </a:lnTo>
                  <a:lnTo>
                    <a:pt x="88392" y="383540"/>
                  </a:lnTo>
                  <a:lnTo>
                    <a:pt x="88392" y="2921"/>
                  </a:lnTo>
                  <a:lnTo>
                    <a:pt x="85344" y="2921"/>
                  </a:lnTo>
                  <a:lnTo>
                    <a:pt x="85344" y="383540"/>
                  </a:lnTo>
                  <a:lnTo>
                    <a:pt x="3175" y="383540"/>
                  </a:lnTo>
                  <a:lnTo>
                    <a:pt x="3175" y="2540"/>
                  </a:lnTo>
                  <a:lnTo>
                    <a:pt x="88392" y="2540"/>
                  </a:lnTo>
                  <a:lnTo>
                    <a:pt x="88392" y="1270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45096" y="1632204"/>
              <a:ext cx="50800" cy="384175"/>
            </a:xfrm>
            <a:custGeom>
              <a:avLst/>
              <a:gdLst/>
              <a:ahLst/>
              <a:cxnLst/>
              <a:rect l="l" t="t" r="r" b="b"/>
              <a:pathLst>
                <a:path w="50800" h="384175">
                  <a:moveTo>
                    <a:pt x="0" y="0"/>
                  </a:moveTo>
                  <a:lnTo>
                    <a:pt x="0" y="384048"/>
                  </a:lnTo>
                  <a:lnTo>
                    <a:pt x="50292" y="384048"/>
                  </a:lnTo>
                  <a:lnTo>
                    <a:pt x="50292" y="24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43572" y="1630679"/>
              <a:ext cx="53340" cy="387350"/>
            </a:xfrm>
            <a:custGeom>
              <a:avLst/>
              <a:gdLst/>
              <a:ahLst/>
              <a:cxnLst/>
              <a:rect l="l" t="t" r="r" b="b"/>
              <a:pathLst>
                <a:path w="53340" h="387350">
                  <a:moveTo>
                    <a:pt x="1777" y="0"/>
                  </a:moveTo>
                  <a:lnTo>
                    <a:pt x="1270" y="0"/>
                  </a:lnTo>
                  <a:lnTo>
                    <a:pt x="761" y="254"/>
                  </a:lnTo>
                  <a:lnTo>
                    <a:pt x="0" y="1016"/>
                  </a:lnTo>
                  <a:lnTo>
                    <a:pt x="0" y="386207"/>
                  </a:lnTo>
                  <a:lnTo>
                    <a:pt x="761" y="387096"/>
                  </a:lnTo>
                  <a:lnTo>
                    <a:pt x="52704" y="387096"/>
                  </a:lnTo>
                  <a:lnTo>
                    <a:pt x="53339" y="386207"/>
                  </a:lnTo>
                  <a:lnTo>
                    <a:pt x="53339" y="384048"/>
                  </a:lnTo>
                  <a:lnTo>
                    <a:pt x="3175" y="384048"/>
                  </a:lnTo>
                  <a:lnTo>
                    <a:pt x="3175" y="4191"/>
                  </a:lnTo>
                  <a:lnTo>
                    <a:pt x="10257" y="4191"/>
                  </a:lnTo>
                  <a:lnTo>
                    <a:pt x="2158" y="254"/>
                  </a:lnTo>
                  <a:lnTo>
                    <a:pt x="1777" y="0"/>
                  </a:lnTo>
                  <a:close/>
                </a:path>
                <a:path w="53340" h="387350">
                  <a:moveTo>
                    <a:pt x="10257" y="4191"/>
                  </a:moveTo>
                  <a:lnTo>
                    <a:pt x="3175" y="4191"/>
                  </a:lnTo>
                  <a:lnTo>
                    <a:pt x="50164" y="27050"/>
                  </a:lnTo>
                  <a:lnTo>
                    <a:pt x="50164" y="384048"/>
                  </a:lnTo>
                  <a:lnTo>
                    <a:pt x="53339" y="384048"/>
                  </a:lnTo>
                  <a:lnTo>
                    <a:pt x="53339" y="25654"/>
                  </a:lnTo>
                  <a:lnTo>
                    <a:pt x="52958" y="25146"/>
                  </a:lnTo>
                  <a:lnTo>
                    <a:pt x="52577" y="24765"/>
                  </a:lnTo>
                  <a:lnTo>
                    <a:pt x="10257" y="419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82356" y="1577441"/>
              <a:ext cx="85725" cy="439420"/>
            </a:xfrm>
            <a:custGeom>
              <a:avLst/>
              <a:gdLst/>
              <a:ahLst/>
              <a:cxnLst/>
              <a:rect l="l" t="t" r="r" b="b"/>
              <a:pathLst>
                <a:path w="85725" h="439419">
                  <a:moveTo>
                    <a:pt x="85294" y="0"/>
                  </a:moveTo>
                  <a:lnTo>
                    <a:pt x="0" y="0"/>
                  </a:lnTo>
                  <a:lnTo>
                    <a:pt x="0" y="438810"/>
                  </a:lnTo>
                  <a:lnTo>
                    <a:pt x="85294" y="438810"/>
                  </a:lnTo>
                  <a:lnTo>
                    <a:pt x="8529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80832" y="1576069"/>
              <a:ext cx="88900" cy="441959"/>
            </a:xfrm>
            <a:custGeom>
              <a:avLst/>
              <a:gdLst/>
              <a:ahLst/>
              <a:cxnLst/>
              <a:rect l="l" t="t" r="r" b="b"/>
              <a:pathLst>
                <a:path w="88900" h="441960">
                  <a:moveTo>
                    <a:pt x="57848" y="395986"/>
                  </a:moveTo>
                  <a:lnTo>
                    <a:pt x="32004" y="395986"/>
                  </a:lnTo>
                  <a:lnTo>
                    <a:pt x="32004" y="437134"/>
                  </a:lnTo>
                  <a:lnTo>
                    <a:pt x="57848" y="437134"/>
                  </a:lnTo>
                  <a:lnTo>
                    <a:pt x="57848" y="395986"/>
                  </a:lnTo>
                  <a:close/>
                </a:path>
                <a:path w="88900" h="441960">
                  <a:moveTo>
                    <a:pt x="62484" y="62357"/>
                  </a:moveTo>
                  <a:lnTo>
                    <a:pt x="61137" y="50457"/>
                  </a:lnTo>
                  <a:lnTo>
                    <a:pt x="57505" y="40728"/>
                  </a:lnTo>
                  <a:lnTo>
                    <a:pt x="52133" y="34163"/>
                  </a:lnTo>
                  <a:lnTo>
                    <a:pt x="45593" y="31750"/>
                  </a:lnTo>
                  <a:lnTo>
                    <a:pt x="39077" y="34163"/>
                  </a:lnTo>
                  <a:lnTo>
                    <a:pt x="33794" y="40728"/>
                  </a:lnTo>
                  <a:lnTo>
                    <a:pt x="30251" y="50457"/>
                  </a:lnTo>
                  <a:lnTo>
                    <a:pt x="28956" y="62357"/>
                  </a:lnTo>
                  <a:lnTo>
                    <a:pt x="30251" y="74129"/>
                  </a:lnTo>
                  <a:lnTo>
                    <a:pt x="33794" y="83781"/>
                  </a:lnTo>
                  <a:lnTo>
                    <a:pt x="39077" y="90309"/>
                  </a:lnTo>
                  <a:lnTo>
                    <a:pt x="45593" y="92710"/>
                  </a:lnTo>
                  <a:lnTo>
                    <a:pt x="52133" y="90309"/>
                  </a:lnTo>
                  <a:lnTo>
                    <a:pt x="57505" y="83781"/>
                  </a:lnTo>
                  <a:lnTo>
                    <a:pt x="61137" y="74129"/>
                  </a:lnTo>
                  <a:lnTo>
                    <a:pt x="62484" y="62357"/>
                  </a:lnTo>
                  <a:close/>
                </a:path>
                <a:path w="88900" h="441960">
                  <a:moveTo>
                    <a:pt x="88392" y="0"/>
                  </a:moveTo>
                  <a:lnTo>
                    <a:pt x="0" y="0"/>
                  </a:lnTo>
                  <a:lnTo>
                    <a:pt x="0" y="1371"/>
                  </a:lnTo>
                  <a:lnTo>
                    <a:pt x="0" y="2540"/>
                  </a:lnTo>
                  <a:lnTo>
                    <a:pt x="1473" y="2540"/>
                  </a:lnTo>
                  <a:lnTo>
                    <a:pt x="1473" y="438150"/>
                  </a:lnTo>
                  <a:lnTo>
                    <a:pt x="0" y="438150"/>
                  </a:lnTo>
                  <a:lnTo>
                    <a:pt x="0" y="440182"/>
                  </a:lnTo>
                  <a:lnTo>
                    <a:pt x="0" y="440690"/>
                  </a:lnTo>
                  <a:lnTo>
                    <a:pt x="355" y="440690"/>
                  </a:lnTo>
                  <a:lnTo>
                    <a:pt x="355" y="441960"/>
                  </a:lnTo>
                  <a:lnTo>
                    <a:pt x="88023" y="441960"/>
                  </a:lnTo>
                  <a:lnTo>
                    <a:pt x="88023" y="440690"/>
                  </a:lnTo>
                  <a:lnTo>
                    <a:pt x="88392" y="440690"/>
                  </a:lnTo>
                  <a:lnTo>
                    <a:pt x="88392" y="440182"/>
                  </a:lnTo>
                  <a:lnTo>
                    <a:pt x="88392" y="438658"/>
                  </a:lnTo>
                  <a:lnTo>
                    <a:pt x="88392" y="438150"/>
                  </a:lnTo>
                  <a:lnTo>
                    <a:pt x="88392" y="2667"/>
                  </a:lnTo>
                  <a:lnTo>
                    <a:pt x="85344" y="2667"/>
                  </a:lnTo>
                  <a:lnTo>
                    <a:pt x="85344" y="438150"/>
                  </a:lnTo>
                  <a:lnTo>
                    <a:pt x="3048" y="438150"/>
                  </a:lnTo>
                  <a:lnTo>
                    <a:pt x="3048" y="2540"/>
                  </a:lnTo>
                  <a:lnTo>
                    <a:pt x="88392" y="2540"/>
                  </a:lnTo>
                  <a:lnTo>
                    <a:pt x="88392" y="137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7011" y="1577441"/>
              <a:ext cx="85725" cy="439420"/>
            </a:xfrm>
            <a:custGeom>
              <a:avLst/>
              <a:gdLst/>
              <a:ahLst/>
              <a:cxnLst/>
              <a:rect l="l" t="t" r="r" b="b"/>
              <a:pathLst>
                <a:path w="85725" h="439419">
                  <a:moveTo>
                    <a:pt x="85294" y="0"/>
                  </a:moveTo>
                  <a:lnTo>
                    <a:pt x="0" y="0"/>
                  </a:lnTo>
                  <a:lnTo>
                    <a:pt x="0" y="438810"/>
                  </a:lnTo>
                  <a:lnTo>
                    <a:pt x="85294" y="438810"/>
                  </a:lnTo>
                  <a:lnTo>
                    <a:pt x="8529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95488" y="1576069"/>
              <a:ext cx="88900" cy="441959"/>
            </a:xfrm>
            <a:custGeom>
              <a:avLst/>
              <a:gdLst/>
              <a:ahLst/>
              <a:cxnLst/>
              <a:rect l="l" t="t" r="r" b="b"/>
              <a:pathLst>
                <a:path w="88900" h="441960">
                  <a:moveTo>
                    <a:pt x="56388" y="395986"/>
                  </a:moveTo>
                  <a:lnTo>
                    <a:pt x="32004" y="395986"/>
                  </a:lnTo>
                  <a:lnTo>
                    <a:pt x="32004" y="437134"/>
                  </a:lnTo>
                  <a:lnTo>
                    <a:pt x="56388" y="437134"/>
                  </a:lnTo>
                  <a:lnTo>
                    <a:pt x="56388" y="395986"/>
                  </a:lnTo>
                  <a:close/>
                </a:path>
                <a:path w="88900" h="441960">
                  <a:moveTo>
                    <a:pt x="60960" y="62357"/>
                  </a:moveTo>
                  <a:lnTo>
                    <a:pt x="59702" y="50457"/>
                  </a:lnTo>
                  <a:lnTo>
                    <a:pt x="56299" y="40728"/>
                  </a:lnTo>
                  <a:lnTo>
                    <a:pt x="51257" y="34163"/>
                  </a:lnTo>
                  <a:lnTo>
                    <a:pt x="45085" y="31750"/>
                  </a:lnTo>
                  <a:lnTo>
                    <a:pt x="38811" y="34163"/>
                  </a:lnTo>
                  <a:lnTo>
                    <a:pt x="33680" y="40728"/>
                  </a:lnTo>
                  <a:lnTo>
                    <a:pt x="30226" y="50457"/>
                  </a:lnTo>
                  <a:lnTo>
                    <a:pt x="28956" y="62357"/>
                  </a:lnTo>
                  <a:lnTo>
                    <a:pt x="30226" y="74129"/>
                  </a:lnTo>
                  <a:lnTo>
                    <a:pt x="33680" y="83781"/>
                  </a:lnTo>
                  <a:lnTo>
                    <a:pt x="38811" y="90309"/>
                  </a:lnTo>
                  <a:lnTo>
                    <a:pt x="45085" y="92710"/>
                  </a:lnTo>
                  <a:lnTo>
                    <a:pt x="51257" y="90309"/>
                  </a:lnTo>
                  <a:lnTo>
                    <a:pt x="56299" y="83781"/>
                  </a:lnTo>
                  <a:lnTo>
                    <a:pt x="59702" y="74129"/>
                  </a:lnTo>
                  <a:lnTo>
                    <a:pt x="60960" y="62357"/>
                  </a:lnTo>
                  <a:close/>
                </a:path>
                <a:path w="88900" h="441960">
                  <a:moveTo>
                    <a:pt x="8839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438150"/>
                  </a:lnTo>
                  <a:lnTo>
                    <a:pt x="0" y="440182"/>
                  </a:lnTo>
                  <a:lnTo>
                    <a:pt x="0" y="440690"/>
                  </a:lnTo>
                  <a:lnTo>
                    <a:pt x="355" y="440690"/>
                  </a:lnTo>
                  <a:lnTo>
                    <a:pt x="355" y="441960"/>
                  </a:lnTo>
                  <a:lnTo>
                    <a:pt x="87884" y="441960"/>
                  </a:lnTo>
                  <a:lnTo>
                    <a:pt x="87884" y="440690"/>
                  </a:lnTo>
                  <a:lnTo>
                    <a:pt x="88392" y="440690"/>
                  </a:lnTo>
                  <a:lnTo>
                    <a:pt x="88392" y="440182"/>
                  </a:lnTo>
                  <a:lnTo>
                    <a:pt x="88392" y="438658"/>
                  </a:lnTo>
                  <a:lnTo>
                    <a:pt x="88392" y="438150"/>
                  </a:lnTo>
                  <a:lnTo>
                    <a:pt x="88392" y="2667"/>
                  </a:lnTo>
                  <a:lnTo>
                    <a:pt x="85217" y="2667"/>
                  </a:lnTo>
                  <a:lnTo>
                    <a:pt x="85217" y="438150"/>
                  </a:lnTo>
                  <a:lnTo>
                    <a:pt x="3175" y="438150"/>
                  </a:lnTo>
                  <a:lnTo>
                    <a:pt x="3175" y="2540"/>
                  </a:lnTo>
                  <a:lnTo>
                    <a:pt x="88392" y="2540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10144" y="1632254"/>
              <a:ext cx="86995" cy="384175"/>
            </a:xfrm>
            <a:custGeom>
              <a:avLst/>
              <a:gdLst/>
              <a:ahLst/>
              <a:cxnLst/>
              <a:rect l="l" t="t" r="r" b="b"/>
              <a:pathLst>
                <a:path w="86995" h="384175">
                  <a:moveTo>
                    <a:pt x="86868" y="0"/>
                  </a:moveTo>
                  <a:lnTo>
                    <a:pt x="0" y="0"/>
                  </a:lnTo>
                  <a:lnTo>
                    <a:pt x="0" y="383997"/>
                  </a:lnTo>
                  <a:lnTo>
                    <a:pt x="86868" y="383997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08620" y="1630679"/>
              <a:ext cx="90170" cy="387350"/>
            </a:xfrm>
            <a:custGeom>
              <a:avLst/>
              <a:gdLst/>
              <a:ahLst/>
              <a:cxnLst/>
              <a:rect l="l" t="t" r="r" b="b"/>
              <a:pathLst>
                <a:path w="90170" h="387350">
                  <a:moveTo>
                    <a:pt x="57848" y="345998"/>
                  </a:moveTo>
                  <a:lnTo>
                    <a:pt x="32004" y="345998"/>
                  </a:lnTo>
                  <a:lnTo>
                    <a:pt x="32004" y="382524"/>
                  </a:lnTo>
                  <a:lnTo>
                    <a:pt x="57848" y="382524"/>
                  </a:lnTo>
                  <a:lnTo>
                    <a:pt x="57848" y="345998"/>
                  </a:lnTo>
                  <a:close/>
                </a:path>
                <a:path w="90170" h="387350">
                  <a:moveTo>
                    <a:pt x="62484" y="55753"/>
                  </a:moveTo>
                  <a:lnTo>
                    <a:pt x="61137" y="45300"/>
                  </a:lnTo>
                  <a:lnTo>
                    <a:pt x="57505" y="36791"/>
                  </a:lnTo>
                  <a:lnTo>
                    <a:pt x="52133" y="31064"/>
                  </a:lnTo>
                  <a:lnTo>
                    <a:pt x="45593" y="28956"/>
                  </a:lnTo>
                  <a:lnTo>
                    <a:pt x="39128" y="31064"/>
                  </a:lnTo>
                  <a:lnTo>
                    <a:pt x="33845" y="36791"/>
                  </a:lnTo>
                  <a:lnTo>
                    <a:pt x="30264" y="45300"/>
                  </a:lnTo>
                  <a:lnTo>
                    <a:pt x="28956" y="55753"/>
                  </a:lnTo>
                  <a:lnTo>
                    <a:pt x="30264" y="66065"/>
                  </a:lnTo>
                  <a:lnTo>
                    <a:pt x="33845" y="74510"/>
                  </a:lnTo>
                  <a:lnTo>
                    <a:pt x="39128" y="80213"/>
                  </a:lnTo>
                  <a:lnTo>
                    <a:pt x="45593" y="82296"/>
                  </a:lnTo>
                  <a:lnTo>
                    <a:pt x="52133" y="80213"/>
                  </a:lnTo>
                  <a:lnTo>
                    <a:pt x="57505" y="74510"/>
                  </a:lnTo>
                  <a:lnTo>
                    <a:pt x="61137" y="66065"/>
                  </a:lnTo>
                  <a:lnTo>
                    <a:pt x="62484" y="55753"/>
                  </a:lnTo>
                  <a:close/>
                </a:path>
                <a:path w="90170" h="387350">
                  <a:moveTo>
                    <a:pt x="8991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3540"/>
                  </a:lnTo>
                  <a:lnTo>
                    <a:pt x="0" y="386080"/>
                  </a:lnTo>
                  <a:lnTo>
                    <a:pt x="431" y="386080"/>
                  </a:lnTo>
                  <a:lnTo>
                    <a:pt x="431" y="387350"/>
                  </a:lnTo>
                  <a:lnTo>
                    <a:pt x="89408" y="387350"/>
                  </a:lnTo>
                  <a:lnTo>
                    <a:pt x="89408" y="386080"/>
                  </a:lnTo>
                  <a:lnTo>
                    <a:pt x="89916" y="386080"/>
                  </a:lnTo>
                  <a:lnTo>
                    <a:pt x="89916" y="384048"/>
                  </a:lnTo>
                  <a:lnTo>
                    <a:pt x="89916" y="383540"/>
                  </a:lnTo>
                  <a:lnTo>
                    <a:pt x="89916" y="2921"/>
                  </a:lnTo>
                  <a:lnTo>
                    <a:pt x="86741" y="2921"/>
                  </a:lnTo>
                  <a:lnTo>
                    <a:pt x="86741" y="383540"/>
                  </a:lnTo>
                  <a:lnTo>
                    <a:pt x="3175" y="383540"/>
                  </a:lnTo>
                  <a:lnTo>
                    <a:pt x="3175" y="2540"/>
                  </a:lnTo>
                  <a:lnTo>
                    <a:pt x="89916" y="2540"/>
                  </a:lnTo>
                  <a:lnTo>
                    <a:pt x="89916" y="1270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29728" y="1620011"/>
              <a:ext cx="175260" cy="393700"/>
            </a:xfrm>
            <a:custGeom>
              <a:avLst/>
              <a:gdLst/>
              <a:ahLst/>
              <a:cxnLst/>
              <a:rect l="l" t="t" r="r" b="b"/>
              <a:pathLst>
                <a:path w="175259" h="393700">
                  <a:moveTo>
                    <a:pt x="91821" y="0"/>
                  </a:moveTo>
                  <a:lnTo>
                    <a:pt x="0" y="370458"/>
                  </a:lnTo>
                  <a:lnTo>
                    <a:pt x="83566" y="393192"/>
                  </a:lnTo>
                  <a:lnTo>
                    <a:pt x="175260" y="22860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28204" y="1618487"/>
              <a:ext cx="178435" cy="398145"/>
            </a:xfrm>
            <a:custGeom>
              <a:avLst/>
              <a:gdLst/>
              <a:ahLst/>
              <a:cxnLst/>
              <a:rect l="l" t="t" r="r" b="b"/>
              <a:pathLst>
                <a:path w="178434" h="398144">
                  <a:moveTo>
                    <a:pt x="65532" y="349631"/>
                  </a:moveTo>
                  <a:lnTo>
                    <a:pt x="40767" y="342900"/>
                  </a:lnTo>
                  <a:lnTo>
                    <a:pt x="32004" y="378587"/>
                  </a:lnTo>
                  <a:lnTo>
                    <a:pt x="56769" y="385572"/>
                  </a:lnTo>
                  <a:lnTo>
                    <a:pt x="65532" y="349631"/>
                  </a:lnTo>
                  <a:close/>
                </a:path>
                <a:path w="178434" h="398144">
                  <a:moveTo>
                    <a:pt x="140893" y="59766"/>
                  </a:moveTo>
                  <a:lnTo>
                    <a:pt x="139407" y="50673"/>
                  </a:lnTo>
                  <a:lnTo>
                    <a:pt x="135585" y="43789"/>
                  </a:lnTo>
                  <a:lnTo>
                    <a:pt x="129794" y="40005"/>
                  </a:lnTo>
                  <a:lnTo>
                    <a:pt x="126873" y="39624"/>
                  </a:lnTo>
                  <a:lnTo>
                    <a:pt x="120789" y="41236"/>
                  </a:lnTo>
                  <a:lnTo>
                    <a:pt x="115125" y="45707"/>
                  </a:lnTo>
                  <a:lnTo>
                    <a:pt x="110401" y="52539"/>
                  </a:lnTo>
                  <a:lnTo>
                    <a:pt x="107188" y="61214"/>
                  </a:lnTo>
                  <a:lnTo>
                    <a:pt x="105943" y="71475"/>
                  </a:lnTo>
                  <a:lnTo>
                    <a:pt x="107378" y="80454"/>
                  </a:lnTo>
                  <a:lnTo>
                    <a:pt x="111188" y="87261"/>
                  </a:lnTo>
                  <a:lnTo>
                    <a:pt x="117094" y="90932"/>
                  </a:lnTo>
                  <a:lnTo>
                    <a:pt x="118110" y="91313"/>
                  </a:lnTo>
                  <a:lnTo>
                    <a:pt x="120015" y="91440"/>
                  </a:lnTo>
                  <a:lnTo>
                    <a:pt x="126085" y="89865"/>
                  </a:lnTo>
                  <a:lnTo>
                    <a:pt x="131762" y="85445"/>
                  </a:lnTo>
                  <a:lnTo>
                    <a:pt x="136474" y="78689"/>
                  </a:lnTo>
                  <a:lnTo>
                    <a:pt x="139700" y="70104"/>
                  </a:lnTo>
                  <a:lnTo>
                    <a:pt x="140893" y="59766"/>
                  </a:lnTo>
                  <a:close/>
                </a:path>
                <a:path w="178434" h="398144">
                  <a:moveTo>
                    <a:pt x="178308" y="24003"/>
                  </a:moveTo>
                  <a:lnTo>
                    <a:pt x="177800" y="23114"/>
                  </a:lnTo>
                  <a:lnTo>
                    <a:pt x="177038" y="22987"/>
                  </a:lnTo>
                  <a:lnTo>
                    <a:pt x="174879" y="22402"/>
                  </a:lnTo>
                  <a:lnTo>
                    <a:pt x="174879" y="25400"/>
                  </a:lnTo>
                  <a:lnTo>
                    <a:pt x="84074" y="394335"/>
                  </a:lnTo>
                  <a:lnTo>
                    <a:pt x="3429" y="372237"/>
                  </a:lnTo>
                  <a:lnTo>
                    <a:pt x="94488" y="3302"/>
                  </a:lnTo>
                  <a:lnTo>
                    <a:pt x="174879" y="25400"/>
                  </a:lnTo>
                  <a:lnTo>
                    <a:pt x="174879" y="22402"/>
                  </a:lnTo>
                  <a:lnTo>
                    <a:pt x="105575" y="3302"/>
                  </a:lnTo>
                  <a:lnTo>
                    <a:pt x="93599" y="0"/>
                  </a:lnTo>
                  <a:lnTo>
                    <a:pt x="93091" y="0"/>
                  </a:lnTo>
                  <a:lnTo>
                    <a:pt x="92710" y="127"/>
                  </a:lnTo>
                  <a:lnTo>
                    <a:pt x="92202" y="381"/>
                  </a:lnTo>
                  <a:lnTo>
                    <a:pt x="91821" y="762"/>
                  </a:lnTo>
                  <a:lnTo>
                    <a:pt x="91821" y="1143"/>
                  </a:lnTo>
                  <a:lnTo>
                    <a:pt x="127" y="372872"/>
                  </a:lnTo>
                  <a:lnTo>
                    <a:pt x="0" y="373634"/>
                  </a:lnTo>
                  <a:lnTo>
                    <a:pt x="508" y="374523"/>
                  </a:lnTo>
                  <a:lnTo>
                    <a:pt x="1270" y="374777"/>
                  </a:lnTo>
                  <a:lnTo>
                    <a:pt x="84709" y="397510"/>
                  </a:lnTo>
                  <a:lnTo>
                    <a:pt x="84836" y="397764"/>
                  </a:lnTo>
                  <a:lnTo>
                    <a:pt x="85344" y="397764"/>
                  </a:lnTo>
                  <a:lnTo>
                    <a:pt x="85725" y="397383"/>
                  </a:lnTo>
                  <a:lnTo>
                    <a:pt x="86233" y="397256"/>
                  </a:lnTo>
                  <a:lnTo>
                    <a:pt x="86360" y="396875"/>
                  </a:lnTo>
                  <a:lnTo>
                    <a:pt x="86614" y="396621"/>
                  </a:lnTo>
                  <a:lnTo>
                    <a:pt x="87172" y="394335"/>
                  </a:lnTo>
                  <a:lnTo>
                    <a:pt x="178054" y="24765"/>
                  </a:lnTo>
                  <a:lnTo>
                    <a:pt x="178308" y="2400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13547" y="1642872"/>
              <a:ext cx="104139" cy="370840"/>
            </a:xfrm>
            <a:custGeom>
              <a:avLst/>
              <a:gdLst/>
              <a:ahLst/>
              <a:cxnLst/>
              <a:rect l="l" t="t" r="r" b="b"/>
              <a:pathLst>
                <a:path w="104140" h="370839">
                  <a:moveTo>
                    <a:pt x="91312" y="0"/>
                  </a:moveTo>
                  <a:lnTo>
                    <a:pt x="0" y="370331"/>
                  </a:lnTo>
                  <a:lnTo>
                    <a:pt x="22225" y="367029"/>
                  </a:lnTo>
                  <a:lnTo>
                    <a:pt x="103631" y="33147"/>
                  </a:lnTo>
                  <a:lnTo>
                    <a:pt x="9131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12023" y="1641348"/>
              <a:ext cx="106680" cy="375285"/>
            </a:xfrm>
            <a:custGeom>
              <a:avLst/>
              <a:gdLst/>
              <a:ahLst/>
              <a:cxnLst/>
              <a:rect l="l" t="t" r="r" b="b"/>
              <a:pathLst>
                <a:path w="106679" h="375285">
                  <a:moveTo>
                    <a:pt x="93472" y="0"/>
                  </a:moveTo>
                  <a:lnTo>
                    <a:pt x="92201" y="0"/>
                  </a:lnTo>
                  <a:lnTo>
                    <a:pt x="91567" y="380"/>
                  </a:lnTo>
                  <a:lnTo>
                    <a:pt x="91312" y="1142"/>
                  </a:lnTo>
                  <a:lnTo>
                    <a:pt x="0" y="372871"/>
                  </a:lnTo>
                  <a:lnTo>
                    <a:pt x="0" y="373888"/>
                  </a:lnTo>
                  <a:lnTo>
                    <a:pt x="380" y="374395"/>
                  </a:lnTo>
                  <a:lnTo>
                    <a:pt x="634" y="374522"/>
                  </a:lnTo>
                  <a:lnTo>
                    <a:pt x="1016" y="374903"/>
                  </a:lnTo>
                  <a:lnTo>
                    <a:pt x="1650" y="374903"/>
                  </a:lnTo>
                  <a:lnTo>
                    <a:pt x="24002" y="371601"/>
                  </a:lnTo>
                  <a:lnTo>
                    <a:pt x="3428" y="371601"/>
                  </a:lnTo>
                  <a:lnTo>
                    <a:pt x="93091" y="6730"/>
                  </a:lnTo>
                  <a:lnTo>
                    <a:pt x="96374" y="6730"/>
                  </a:lnTo>
                  <a:lnTo>
                    <a:pt x="94233" y="888"/>
                  </a:lnTo>
                  <a:lnTo>
                    <a:pt x="93979" y="380"/>
                  </a:lnTo>
                  <a:lnTo>
                    <a:pt x="93472" y="0"/>
                  </a:lnTo>
                  <a:close/>
                </a:path>
                <a:path w="106679" h="375285">
                  <a:moveTo>
                    <a:pt x="96374" y="6730"/>
                  </a:moveTo>
                  <a:lnTo>
                    <a:pt x="93091" y="6730"/>
                  </a:lnTo>
                  <a:lnTo>
                    <a:pt x="103410" y="34543"/>
                  </a:lnTo>
                  <a:lnTo>
                    <a:pt x="103412" y="35178"/>
                  </a:lnTo>
                  <a:lnTo>
                    <a:pt x="22478" y="368681"/>
                  </a:lnTo>
                  <a:lnTo>
                    <a:pt x="3428" y="371601"/>
                  </a:lnTo>
                  <a:lnTo>
                    <a:pt x="24002" y="371601"/>
                  </a:lnTo>
                  <a:lnTo>
                    <a:pt x="24637" y="371475"/>
                  </a:lnTo>
                  <a:lnTo>
                    <a:pt x="25146" y="370966"/>
                  </a:lnTo>
                  <a:lnTo>
                    <a:pt x="25273" y="370331"/>
                  </a:lnTo>
                  <a:lnTo>
                    <a:pt x="106425" y="35178"/>
                  </a:lnTo>
                  <a:lnTo>
                    <a:pt x="106679" y="34798"/>
                  </a:lnTo>
                  <a:lnTo>
                    <a:pt x="106679" y="34543"/>
                  </a:lnTo>
                  <a:lnTo>
                    <a:pt x="106425" y="34162"/>
                  </a:lnTo>
                  <a:lnTo>
                    <a:pt x="96374" y="673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08035" y="1632254"/>
              <a:ext cx="86995" cy="384175"/>
            </a:xfrm>
            <a:custGeom>
              <a:avLst/>
              <a:gdLst/>
              <a:ahLst/>
              <a:cxnLst/>
              <a:rect l="l" t="t" r="r" b="b"/>
              <a:pathLst>
                <a:path w="86995" h="384175">
                  <a:moveTo>
                    <a:pt x="86818" y="0"/>
                  </a:moveTo>
                  <a:lnTo>
                    <a:pt x="0" y="0"/>
                  </a:lnTo>
                  <a:lnTo>
                    <a:pt x="0" y="383997"/>
                  </a:lnTo>
                  <a:lnTo>
                    <a:pt x="86818" y="383997"/>
                  </a:lnTo>
                  <a:lnTo>
                    <a:pt x="8681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06512" y="1630679"/>
              <a:ext cx="90170" cy="387350"/>
            </a:xfrm>
            <a:custGeom>
              <a:avLst/>
              <a:gdLst/>
              <a:ahLst/>
              <a:cxnLst/>
              <a:rect l="l" t="t" r="r" b="b"/>
              <a:pathLst>
                <a:path w="90170" h="387350">
                  <a:moveTo>
                    <a:pt x="57848" y="345998"/>
                  </a:moveTo>
                  <a:lnTo>
                    <a:pt x="32004" y="345998"/>
                  </a:lnTo>
                  <a:lnTo>
                    <a:pt x="32004" y="382524"/>
                  </a:lnTo>
                  <a:lnTo>
                    <a:pt x="57848" y="382524"/>
                  </a:lnTo>
                  <a:lnTo>
                    <a:pt x="57848" y="345998"/>
                  </a:lnTo>
                  <a:close/>
                </a:path>
                <a:path w="90170" h="387350">
                  <a:moveTo>
                    <a:pt x="62484" y="55753"/>
                  </a:moveTo>
                  <a:lnTo>
                    <a:pt x="61163" y="45300"/>
                  </a:lnTo>
                  <a:lnTo>
                    <a:pt x="57594" y="36791"/>
                  </a:lnTo>
                  <a:lnTo>
                    <a:pt x="52298" y="31064"/>
                  </a:lnTo>
                  <a:lnTo>
                    <a:pt x="45847" y="28956"/>
                  </a:lnTo>
                  <a:lnTo>
                    <a:pt x="39293" y="31064"/>
                  </a:lnTo>
                  <a:lnTo>
                    <a:pt x="33921" y="36791"/>
                  </a:lnTo>
                  <a:lnTo>
                    <a:pt x="30289" y="45300"/>
                  </a:lnTo>
                  <a:lnTo>
                    <a:pt x="28956" y="55753"/>
                  </a:lnTo>
                  <a:lnTo>
                    <a:pt x="30289" y="66065"/>
                  </a:lnTo>
                  <a:lnTo>
                    <a:pt x="33921" y="74510"/>
                  </a:lnTo>
                  <a:lnTo>
                    <a:pt x="39293" y="80213"/>
                  </a:lnTo>
                  <a:lnTo>
                    <a:pt x="45847" y="82296"/>
                  </a:lnTo>
                  <a:lnTo>
                    <a:pt x="52298" y="80213"/>
                  </a:lnTo>
                  <a:lnTo>
                    <a:pt x="57581" y="74510"/>
                  </a:lnTo>
                  <a:lnTo>
                    <a:pt x="61163" y="66065"/>
                  </a:lnTo>
                  <a:lnTo>
                    <a:pt x="62484" y="55753"/>
                  </a:lnTo>
                  <a:close/>
                </a:path>
                <a:path w="90170" h="387350">
                  <a:moveTo>
                    <a:pt x="8991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3540"/>
                  </a:lnTo>
                  <a:lnTo>
                    <a:pt x="0" y="386080"/>
                  </a:lnTo>
                  <a:lnTo>
                    <a:pt x="431" y="386080"/>
                  </a:lnTo>
                  <a:lnTo>
                    <a:pt x="431" y="387350"/>
                  </a:lnTo>
                  <a:lnTo>
                    <a:pt x="89420" y="387350"/>
                  </a:lnTo>
                  <a:lnTo>
                    <a:pt x="89420" y="386080"/>
                  </a:lnTo>
                  <a:lnTo>
                    <a:pt x="89789" y="386080"/>
                  </a:lnTo>
                  <a:lnTo>
                    <a:pt x="89789" y="384048"/>
                  </a:lnTo>
                  <a:lnTo>
                    <a:pt x="89789" y="383540"/>
                  </a:lnTo>
                  <a:lnTo>
                    <a:pt x="89789" y="2921"/>
                  </a:lnTo>
                  <a:lnTo>
                    <a:pt x="86741" y="2921"/>
                  </a:lnTo>
                  <a:lnTo>
                    <a:pt x="86741" y="383540"/>
                  </a:lnTo>
                  <a:lnTo>
                    <a:pt x="3175" y="383540"/>
                  </a:lnTo>
                  <a:lnTo>
                    <a:pt x="3175" y="2540"/>
                  </a:lnTo>
                  <a:lnTo>
                    <a:pt x="89839" y="2540"/>
                  </a:lnTo>
                  <a:lnTo>
                    <a:pt x="89839" y="1270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26780" y="2696006"/>
              <a:ext cx="85725" cy="382905"/>
            </a:xfrm>
            <a:custGeom>
              <a:avLst/>
              <a:gdLst/>
              <a:ahLst/>
              <a:cxnLst/>
              <a:rect l="l" t="t" r="r" b="b"/>
              <a:pathLst>
                <a:path w="85725" h="382905">
                  <a:moveTo>
                    <a:pt x="85294" y="0"/>
                  </a:moveTo>
                  <a:lnTo>
                    <a:pt x="0" y="0"/>
                  </a:lnTo>
                  <a:lnTo>
                    <a:pt x="0" y="382473"/>
                  </a:lnTo>
                  <a:lnTo>
                    <a:pt x="85294" y="382473"/>
                  </a:lnTo>
                  <a:lnTo>
                    <a:pt x="8529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25256" y="2694939"/>
              <a:ext cx="88900" cy="384810"/>
            </a:xfrm>
            <a:custGeom>
              <a:avLst/>
              <a:gdLst/>
              <a:ahLst/>
              <a:cxnLst/>
              <a:rect l="l" t="t" r="r" b="b"/>
              <a:pathLst>
                <a:path w="88900" h="384810">
                  <a:moveTo>
                    <a:pt x="56337" y="345490"/>
                  </a:moveTo>
                  <a:lnTo>
                    <a:pt x="32004" y="345490"/>
                  </a:lnTo>
                  <a:lnTo>
                    <a:pt x="32004" y="382016"/>
                  </a:lnTo>
                  <a:lnTo>
                    <a:pt x="56337" y="382016"/>
                  </a:lnTo>
                  <a:lnTo>
                    <a:pt x="56337" y="345490"/>
                  </a:lnTo>
                  <a:close/>
                </a:path>
                <a:path w="88900" h="384810">
                  <a:moveTo>
                    <a:pt x="60960" y="53721"/>
                  </a:moveTo>
                  <a:lnTo>
                    <a:pt x="59702" y="43268"/>
                  </a:lnTo>
                  <a:lnTo>
                    <a:pt x="56299" y="34759"/>
                  </a:lnTo>
                  <a:lnTo>
                    <a:pt x="51257" y="29032"/>
                  </a:lnTo>
                  <a:lnTo>
                    <a:pt x="45085" y="26924"/>
                  </a:lnTo>
                  <a:lnTo>
                    <a:pt x="38811" y="29032"/>
                  </a:lnTo>
                  <a:lnTo>
                    <a:pt x="33680" y="34759"/>
                  </a:lnTo>
                  <a:lnTo>
                    <a:pt x="30226" y="43268"/>
                  </a:lnTo>
                  <a:lnTo>
                    <a:pt x="28956" y="53721"/>
                  </a:lnTo>
                  <a:lnTo>
                    <a:pt x="30226" y="64033"/>
                  </a:lnTo>
                  <a:lnTo>
                    <a:pt x="33680" y="72478"/>
                  </a:lnTo>
                  <a:lnTo>
                    <a:pt x="38811" y="78181"/>
                  </a:lnTo>
                  <a:lnTo>
                    <a:pt x="45085" y="80264"/>
                  </a:lnTo>
                  <a:lnTo>
                    <a:pt x="51257" y="78181"/>
                  </a:lnTo>
                  <a:lnTo>
                    <a:pt x="56299" y="72478"/>
                  </a:lnTo>
                  <a:lnTo>
                    <a:pt x="59702" y="64033"/>
                  </a:lnTo>
                  <a:lnTo>
                    <a:pt x="60960" y="53721"/>
                  </a:lnTo>
                  <a:close/>
                </a:path>
                <a:path w="88900" h="384810">
                  <a:moveTo>
                    <a:pt x="88392" y="0"/>
                  </a:moveTo>
                  <a:lnTo>
                    <a:pt x="1473" y="0"/>
                  </a:lnTo>
                  <a:lnTo>
                    <a:pt x="1473" y="2540"/>
                  </a:lnTo>
                  <a:lnTo>
                    <a:pt x="1473" y="382270"/>
                  </a:lnTo>
                  <a:lnTo>
                    <a:pt x="0" y="382270"/>
                  </a:lnTo>
                  <a:lnTo>
                    <a:pt x="0" y="383540"/>
                  </a:lnTo>
                  <a:lnTo>
                    <a:pt x="0" y="384810"/>
                  </a:lnTo>
                  <a:lnTo>
                    <a:pt x="88392" y="384810"/>
                  </a:lnTo>
                  <a:lnTo>
                    <a:pt x="88392" y="383540"/>
                  </a:lnTo>
                  <a:lnTo>
                    <a:pt x="88392" y="382270"/>
                  </a:lnTo>
                  <a:lnTo>
                    <a:pt x="2921" y="382270"/>
                  </a:lnTo>
                  <a:lnTo>
                    <a:pt x="2921" y="2540"/>
                  </a:lnTo>
                  <a:lnTo>
                    <a:pt x="85344" y="2540"/>
                  </a:lnTo>
                  <a:lnTo>
                    <a:pt x="85344" y="382016"/>
                  </a:lnTo>
                  <a:lnTo>
                    <a:pt x="88392" y="382016"/>
                  </a:lnTo>
                  <a:lnTo>
                    <a:pt x="88392" y="2540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439911" y="2665577"/>
              <a:ext cx="86995" cy="413384"/>
            </a:xfrm>
            <a:custGeom>
              <a:avLst/>
              <a:gdLst/>
              <a:ahLst/>
              <a:cxnLst/>
              <a:rect l="l" t="t" r="r" b="b"/>
              <a:pathLst>
                <a:path w="86995" h="413385">
                  <a:moveTo>
                    <a:pt x="86818" y="0"/>
                  </a:moveTo>
                  <a:lnTo>
                    <a:pt x="0" y="0"/>
                  </a:lnTo>
                  <a:lnTo>
                    <a:pt x="0" y="412902"/>
                  </a:lnTo>
                  <a:lnTo>
                    <a:pt x="86818" y="412902"/>
                  </a:lnTo>
                  <a:lnTo>
                    <a:pt x="8681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438388" y="2664459"/>
              <a:ext cx="90170" cy="415290"/>
            </a:xfrm>
            <a:custGeom>
              <a:avLst/>
              <a:gdLst/>
              <a:ahLst/>
              <a:cxnLst/>
              <a:rect l="l" t="t" r="r" b="b"/>
              <a:pathLst>
                <a:path w="90170" h="415289">
                  <a:moveTo>
                    <a:pt x="57797" y="372872"/>
                  </a:moveTo>
                  <a:lnTo>
                    <a:pt x="32004" y="372872"/>
                  </a:lnTo>
                  <a:lnTo>
                    <a:pt x="32004" y="410972"/>
                  </a:lnTo>
                  <a:lnTo>
                    <a:pt x="57797" y="410972"/>
                  </a:lnTo>
                  <a:lnTo>
                    <a:pt x="57797" y="372872"/>
                  </a:lnTo>
                  <a:close/>
                </a:path>
                <a:path w="90170" h="415289">
                  <a:moveTo>
                    <a:pt x="62484" y="59690"/>
                  </a:moveTo>
                  <a:lnTo>
                    <a:pt x="61175" y="48704"/>
                  </a:lnTo>
                  <a:lnTo>
                    <a:pt x="57632" y="39738"/>
                  </a:lnTo>
                  <a:lnTo>
                    <a:pt x="52349" y="33705"/>
                  </a:lnTo>
                  <a:lnTo>
                    <a:pt x="45847" y="31496"/>
                  </a:lnTo>
                  <a:lnTo>
                    <a:pt x="39293" y="33705"/>
                  </a:lnTo>
                  <a:lnTo>
                    <a:pt x="33921" y="39738"/>
                  </a:lnTo>
                  <a:lnTo>
                    <a:pt x="30289" y="48704"/>
                  </a:lnTo>
                  <a:lnTo>
                    <a:pt x="28956" y="59690"/>
                  </a:lnTo>
                  <a:lnTo>
                    <a:pt x="30289" y="70688"/>
                  </a:lnTo>
                  <a:lnTo>
                    <a:pt x="33921" y="79654"/>
                  </a:lnTo>
                  <a:lnTo>
                    <a:pt x="39293" y="85686"/>
                  </a:lnTo>
                  <a:lnTo>
                    <a:pt x="45847" y="87884"/>
                  </a:lnTo>
                  <a:lnTo>
                    <a:pt x="52349" y="85686"/>
                  </a:lnTo>
                  <a:lnTo>
                    <a:pt x="57632" y="79654"/>
                  </a:lnTo>
                  <a:lnTo>
                    <a:pt x="61175" y="70688"/>
                  </a:lnTo>
                  <a:lnTo>
                    <a:pt x="62484" y="59690"/>
                  </a:lnTo>
                  <a:close/>
                </a:path>
                <a:path w="90170" h="415289">
                  <a:moveTo>
                    <a:pt x="89916" y="2667"/>
                  </a:moveTo>
                  <a:lnTo>
                    <a:pt x="86868" y="2667"/>
                  </a:lnTo>
                  <a:lnTo>
                    <a:pt x="86868" y="412496"/>
                  </a:lnTo>
                  <a:lnTo>
                    <a:pt x="89916" y="412496"/>
                  </a:lnTo>
                  <a:lnTo>
                    <a:pt x="89916" y="2667"/>
                  </a:lnTo>
                  <a:close/>
                </a:path>
                <a:path w="90170" h="415289">
                  <a:moveTo>
                    <a:pt x="89916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412750"/>
                  </a:lnTo>
                  <a:lnTo>
                    <a:pt x="0" y="414020"/>
                  </a:lnTo>
                  <a:lnTo>
                    <a:pt x="0" y="415290"/>
                  </a:lnTo>
                  <a:lnTo>
                    <a:pt x="89916" y="415290"/>
                  </a:lnTo>
                  <a:lnTo>
                    <a:pt x="89916" y="414020"/>
                  </a:lnTo>
                  <a:lnTo>
                    <a:pt x="89916" y="412750"/>
                  </a:lnTo>
                  <a:lnTo>
                    <a:pt x="3048" y="412750"/>
                  </a:lnTo>
                  <a:lnTo>
                    <a:pt x="3048" y="2540"/>
                  </a:lnTo>
                  <a:lnTo>
                    <a:pt x="89916" y="2540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54568" y="2696006"/>
              <a:ext cx="85725" cy="382905"/>
            </a:xfrm>
            <a:custGeom>
              <a:avLst/>
              <a:gdLst/>
              <a:ahLst/>
              <a:cxnLst/>
              <a:rect l="l" t="t" r="r" b="b"/>
              <a:pathLst>
                <a:path w="85725" h="382905">
                  <a:moveTo>
                    <a:pt x="85244" y="0"/>
                  </a:moveTo>
                  <a:lnTo>
                    <a:pt x="0" y="0"/>
                  </a:lnTo>
                  <a:lnTo>
                    <a:pt x="0" y="382473"/>
                  </a:lnTo>
                  <a:lnTo>
                    <a:pt x="85244" y="382473"/>
                  </a:lnTo>
                  <a:lnTo>
                    <a:pt x="8524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53044" y="2694939"/>
              <a:ext cx="88900" cy="384810"/>
            </a:xfrm>
            <a:custGeom>
              <a:avLst/>
              <a:gdLst/>
              <a:ahLst/>
              <a:cxnLst/>
              <a:rect l="l" t="t" r="r" b="b"/>
              <a:pathLst>
                <a:path w="88900" h="384810">
                  <a:moveTo>
                    <a:pt x="56286" y="345490"/>
                  </a:moveTo>
                  <a:lnTo>
                    <a:pt x="32004" y="345490"/>
                  </a:lnTo>
                  <a:lnTo>
                    <a:pt x="32004" y="382016"/>
                  </a:lnTo>
                  <a:lnTo>
                    <a:pt x="56286" y="382016"/>
                  </a:lnTo>
                  <a:lnTo>
                    <a:pt x="56286" y="345490"/>
                  </a:lnTo>
                  <a:close/>
                </a:path>
                <a:path w="88900" h="384810">
                  <a:moveTo>
                    <a:pt x="62484" y="53721"/>
                  </a:moveTo>
                  <a:lnTo>
                    <a:pt x="61175" y="43268"/>
                  </a:lnTo>
                  <a:lnTo>
                    <a:pt x="57632" y="34759"/>
                  </a:lnTo>
                  <a:lnTo>
                    <a:pt x="52349" y="29032"/>
                  </a:lnTo>
                  <a:lnTo>
                    <a:pt x="45847" y="26924"/>
                  </a:lnTo>
                  <a:lnTo>
                    <a:pt x="39293" y="29032"/>
                  </a:lnTo>
                  <a:lnTo>
                    <a:pt x="33921" y="34759"/>
                  </a:lnTo>
                  <a:lnTo>
                    <a:pt x="30289" y="43268"/>
                  </a:lnTo>
                  <a:lnTo>
                    <a:pt x="28956" y="53721"/>
                  </a:lnTo>
                  <a:lnTo>
                    <a:pt x="30289" y="64033"/>
                  </a:lnTo>
                  <a:lnTo>
                    <a:pt x="33921" y="72478"/>
                  </a:lnTo>
                  <a:lnTo>
                    <a:pt x="39293" y="78181"/>
                  </a:lnTo>
                  <a:lnTo>
                    <a:pt x="45847" y="80264"/>
                  </a:lnTo>
                  <a:lnTo>
                    <a:pt x="52349" y="78181"/>
                  </a:lnTo>
                  <a:lnTo>
                    <a:pt x="57632" y="72478"/>
                  </a:lnTo>
                  <a:lnTo>
                    <a:pt x="61175" y="64033"/>
                  </a:lnTo>
                  <a:lnTo>
                    <a:pt x="62484" y="53721"/>
                  </a:lnTo>
                  <a:close/>
                </a:path>
                <a:path w="88900" h="384810">
                  <a:moveTo>
                    <a:pt x="8839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2270"/>
                  </a:lnTo>
                  <a:lnTo>
                    <a:pt x="0" y="384810"/>
                  </a:lnTo>
                  <a:lnTo>
                    <a:pt x="88392" y="384810"/>
                  </a:lnTo>
                  <a:lnTo>
                    <a:pt x="88392" y="382270"/>
                  </a:lnTo>
                  <a:lnTo>
                    <a:pt x="2921" y="382270"/>
                  </a:lnTo>
                  <a:lnTo>
                    <a:pt x="2921" y="2540"/>
                  </a:lnTo>
                  <a:lnTo>
                    <a:pt x="85471" y="2540"/>
                  </a:lnTo>
                  <a:lnTo>
                    <a:pt x="85471" y="382016"/>
                  </a:lnTo>
                  <a:lnTo>
                    <a:pt x="88392" y="382016"/>
                  </a:lnTo>
                  <a:lnTo>
                    <a:pt x="88392" y="2540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32192" y="2696006"/>
              <a:ext cx="86995" cy="382905"/>
            </a:xfrm>
            <a:custGeom>
              <a:avLst/>
              <a:gdLst/>
              <a:ahLst/>
              <a:cxnLst/>
              <a:rect l="l" t="t" r="r" b="b"/>
              <a:pathLst>
                <a:path w="86995" h="382905">
                  <a:moveTo>
                    <a:pt x="86868" y="0"/>
                  </a:moveTo>
                  <a:lnTo>
                    <a:pt x="0" y="0"/>
                  </a:lnTo>
                  <a:lnTo>
                    <a:pt x="0" y="382473"/>
                  </a:lnTo>
                  <a:lnTo>
                    <a:pt x="86868" y="382473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30668" y="2694939"/>
              <a:ext cx="90170" cy="384810"/>
            </a:xfrm>
            <a:custGeom>
              <a:avLst/>
              <a:gdLst/>
              <a:ahLst/>
              <a:cxnLst/>
              <a:rect l="l" t="t" r="r" b="b"/>
              <a:pathLst>
                <a:path w="90170" h="384810">
                  <a:moveTo>
                    <a:pt x="57848" y="345490"/>
                  </a:moveTo>
                  <a:lnTo>
                    <a:pt x="32004" y="345490"/>
                  </a:lnTo>
                  <a:lnTo>
                    <a:pt x="32004" y="382016"/>
                  </a:lnTo>
                  <a:lnTo>
                    <a:pt x="57848" y="382016"/>
                  </a:lnTo>
                  <a:lnTo>
                    <a:pt x="57848" y="345490"/>
                  </a:lnTo>
                  <a:close/>
                </a:path>
                <a:path w="90170" h="384810">
                  <a:moveTo>
                    <a:pt x="62484" y="53721"/>
                  </a:moveTo>
                  <a:lnTo>
                    <a:pt x="61163" y="43268"/>
                  </a:lnTo>
                  <a:lnTo>
                    <a:pt x="57569" y="34759"/>
                  </a:lnTo>
                  <a:lnTo>
                    <a:pt x="52247" y="29032"/>
                  </a:lnTo>
                  <a:lnTo>
                    <a:pt x="45720" y="26924"/>
                  </a:lnTo>
                  <a:lnTo>
                    <a:pt x="39179" y="29032"/>
                  </a:lnTo>
                  <a:lnTo>
                    <a:pt x="33858" y="34759"/>
                  </a:lnTo>
                  <a:lnTo>
                    <a:pt x="30264" y="43268"/>
                  </a:lnTo>
                  <a:lnTo>
                    <a:pt x="28956" y="53721"/>
                  </a:lnTo>
                  <a:lnTo>
                    <a:pt x="30264" y="64033"/>
                  </a:lnTo>
                  <a:lnTo>
                    <a:pt x="33858" y="72478"/>
                  </a:lnTo>
                  <a:lnTo>
                    <a:pt x="39179" y="78181"/>
                  </a:lnTo>
                  <a:lnTo>
                    <a:pt x="45720" y="80264"/>
                  </a:lnTo>
                  <a:lnTo>
                    <a:pt x="52247" y="78181"/>
                  </a:lnTo>
                  <a:lnTo>
                    <a:pt x="57569" y="72478"/>
                  </a:lnTo>
                  <a:lnTo>
                    <a:pt x="61163" y="64033"/>
                  </a:lnTo>
                  <a:lnTo>
                    <a:pt x="62484" y="53721"/>
                  </a:lnTo>
                  <a:close/>
                </a:path>
                <a:path w="90170" h="384810">
                  <a:moveTo>
                    <a:pt x="89916" y="0"/>
                  </a:moveTo>
                  <a:lnTo>
                    <a:pt x="1473" y="0"/>
                  </a:lnTo>
                  <a:lnTo>
                    <a:pt x="1473" y="2540"/>
                  </a:lnTo>
                  <a:lnTo>
                    <a:pt x="1473" y="382270"/>
                  </a:lnTo>
                  <a:lnTo>
                    <a:pt x="0" y="382270"/>
                  </a:lnTo>
                  <a:lnTo>
                    <a:pt x="0" y="383540"/>
                  </a:lnTo>
                  <a:lnTo>
                    <a:pt x="0" y="384810"/>
                  </a:lnTo>
                  <a:lnTo>
                    <a:pt x="89916" y="384810"/>
                  </a:lnTo>
                  <a:lnTo>
                    <a:pt x="89916" y="383540"/>
                  </a:lnTo>
                  <a:lnTo>
                    <a:pt x="89916" y="382270"/>
                  </a:lnTo>
                  <a:lnTo>
                    <a:pt x="3175" y="382270"/>
                  </a:lnTo>
                  <a:lnTo>
                    <a:pt x="3175" y="2540"/>
                  </a:lnTo>
                  <a:lnTo>
                    <a:pt x="86741" y="2540"/>
                  </a:lnTo>
                  <a:lnTo>
                    <a:pt x="86741" y="382016"/>
                  </a:lnTo>
                  <a:lnTo>
                    <a:pt x="89916" y="382016"/>
                  </a:lnTo>
                  <a:lnTo>
                    <a:pt x="89916" y="2540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46848" y="2639669"/>
              <a:ext cx="85725" cy="439420"/>
            </a:xfrm>
            <a:custGeom>
              <a:avLst/>
              <a:gdLst/>
              <a:ahLst/>
              <a:cxnLst/>
              <a:rect l="l" t="t" r="r" b="b"/>
              <a:pathLst>
                <a:path w="85725" h="439419">
                  <a:moveTo>
                    <a:pt x="85294" y="0"/>
                  </a:moveTo>
                  <a:lnTo>
                    <a:pt x="0" y="0"/>
                  </a:lnTo>
                  <a:lnTo>
                    <a:pt x="0" y="438810"/>
                  </a:lnTo>
                  <a:lnTo>
                    <a:pt x="85294" y="438810"/>
                  </a:lnTo>
                  <a:lnTo>
                    <a:pt x="8529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45324" y="2637789"/>
              <a:ext cx="88900" cy="441959"/>
            </a:xfrm>
            <a:custGeom>
              <a:avLst/>
              <a:gdLst/>
              <a:ahLst/>
              <a:cxnLst/>
              <a:rect l="l" t="t" r="r" b="b"/>
              <a:pathLst>
                <a:path w="88900" h="441960">
                  <a:moveTo>
                    <a:pt x="56337" y="396544"/>
                  </a:moveTo>
                  <a:lnTo>
                    <a:pt x="32004" y="396544"/>
                  </a:lnTo>
                  <a:lnTo>
                    <a:pt x="32004" y="437642"/>
                  </a:lnTo>
                  <a:lnTo>
                    <a:pt x="56337" y="437642"/>
                  </a:lnTo>
                  <a:lnTo>
                    <a:pt x="56337" y="396544"/>
                  </a:lnTo>
                  <a:close/>
                </a:path>
                <a:path w="88900" h="441960">
                  <a:moveTo>
                    <a:pt x="62484" y="62865"/>
                  </a:moveTo>
                  <a:lnTo>
                    <a:pt x="61175" y="50965"/>
                  </a:lnTo>
                  <a:lnTo>
                    <a:pt x="57632" y="41236"/>
                  </a:lnTo>
                  <a:lnTo>
                    <a:pt x="52349" y="34671"/>
                  </a:lnTo>
                  <a:lnTo>
                    <a:pt x="45847" y="32258"/>
                  </a:lnTo>
                  <a:lnTo>
                    <a:pt x="39293" y="34671"/>
                  </a:lnTo>
                  <a:lnTo>
                    <a:pt x="33921" y="41236"/>
                  </a:lnTo>
                  <a:lnTo>
                    <a:pt x="30289" y="50965"/>
                  </a:lnTo>
                  <a:lnTo>
                    <a:pt x="28956" y="62865"/>
                  </a:lnTo>
                  <a:lnTo>
                    <a:pt x="30264" y="74637"/>
                  </a:lnTo>
                  <a:lnTo>
                    <a:pt x="33845" y="84289"/>
                  </a:lnTo>
                  <a:lnTo>
                    <a:pt x="39128" y="90817"/>
                  </a:lnTo>
                  <a:lnTo>
                    <a:pt x="45593" y="93218"/>
                  </a:lnTo>
                  <a:lnTo>
                    <a:pt x="52133" y="90817"/>
                  </a:lnTo>
                  <a:lnTo>
                    <a:pt x="57505" y="84289"/>
                  </a:lnTo>
                  <a:lnTo>
                    <a:pt x="61137" y="74637"/>
                  </a:lnTo>
                  <a:lnTo>
                    <a:pt x="62484" y="62865"/>
                  </a:lnTo>
                  <a:close/>
                </a:path>
                <a:path w="88900" h="441960">
                  <a:moveTo>
                    <a:pt x="88392" y="1270"/>
                  </a:moveTo>
                  <a:lnTo>
                    <a:pt x="88074" y="1270"/>
                  </a:lnTo>
                  <a:lnTo>
                    <a:pt x="88074" y="0"/>
                  </a:lnTo>
                  <a:lnTo>
                    <a:pt x="317" y="0"/>
                  </a:lnTo>
                  <a:lnTo>
                    <a:pt x="317" y="1270"/>
                  </a:lnTo>
                  <a:lnTo>
                    <a:pt x="0" y="1270"/>
                  </a:lnTo>
                  <a:lnTo>
                    <a:pt x="0" y="1879"/>
                  </a:lnTo>
                  <a:lnTo>
                    <a:pt x="0" y="3810"/>
                  </a:lnTo>
                  <a:lnTo>
                    <a:pt x="1422" y="3810"/>
                  </a:lnTo>
                  <a:lnTo>
                    <a:pt x="1422" y="439420"/>
                  </a:lnTo>
                  <a:lnTo>
                    <a:pt x="0" y="439420"/>
                  </a:lnTo>
                  <a:lnTo>
                    <a:pt x="0" y="440690"/>
                  </a:lnTo>
                  <a:lnTo>
                    <a:pt x="0" y="441960"/>
                  </a:lnTo>
                  <a:lnTo>
                    <a:pt x="88392" y="441960"/>
                  </a:lnTo>
                  <a:lnTo>
                    <a:pt x="88392" y="440690"/>
                  </a:lnTo>
                  <a:lnTo>
                    <a:pt x="88392" y="439420"/>
                  </a:lnTo>
                  <a:lnTo>
                    <a:pt x="2921" y="439420"/>
                  </a:lnTo>
                  <a:lnTo>
                    <a:pt x="2921" y="3810"/>
                  </a:lnTo>
                  <a:lnTo>
                    <a:pt x="85344" y="3810"/>
                  </a:lnTo>
                  <a:lnTo>
                    <a:pt x="85344" y="439166"/>
                  </a:lnTo>
                  <a:lnTo>
                    <a:pt x="88392" y="439166"/>
                  </a:lnTo>
                  <a:lnTo>
                    <a:pt x="88392" y="3810"/>
                  </a:lnTo>
                  <a:lnTo>
                    <a:pt x="88392" y="3175"/>
                  </a:lnTo>
                  <a:lnTo>
                    <a:pt x="88392" y="1879"/>
                  </a:lnTo>
                  <a:lnTo>
                    <a:pt x="883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59979" y="2639669"/>
              <a:ext cx="86995" cy="439420"/>
            </a:xfrm>
            <a:custGeom>
              <a:avLst/>
              <a:gdLst/>
              <a:ahLst/>
              <a:cxnLst/>
              <a:rect l="l" t="t" r="r" b="b"/>
              <a:pathLst>
                <a:path w="86995" h="439419">
                  <a:moveTo>
                    <a:pt x="86766" y="0"/>
                  </a:moveTo>
                  <a:lnTo>
                    <a:pt x="0" y="0"/>
                  </a:lnTo>
                  <a:lnTo>
                    <a:pt x="0" y="438810"/>
                  </a:lnTo>
                  <a:lnTo>
                    <a:pt x="86766" y="438810"/>
                  </a:lnTo>
                  <a:lnTo>
                    <a:pt x="8676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458456" y="2637789"/>
              <a:ext cx="90170" cy="441959"/>
            </a:xfrm>
            <a:custGeom>
              <a:avLst/>
              <a:gdLst/>
              <a:ahLst/>
              <a:cxnLst/>
              <a:rect l="l" t="t" r="r" b="b"/>
              <a:pathLst>
                <a:path w="90170" h="441960">
                  <a:moveTo>
                    <a:pt x="57848" y="396544"/>
                  </a:moveTo>
                  <a:lnTo>
                    <a:pt x="32004" y="396544"/>
                  </a:lnTo>
                  <a:lnTo>
                    <a:pt x="32004" y="437642"/>
                  </a:lnTo>
                  <a:lnTo>
                    <a:pt x="57848" y="437642"/>
                  </a:lnTo>
                  <a:lnTo>
                    <a:pt x="57848" y="396544"/>
                  </a:lnTo>
                  <a:close/>
                </a:path>
                <a:path w="90170" h="441960">
                  <a:moveTo>
                    <a:pt x="62484" y="62865"/>
                  </a:moveTo>
                  <a:lnTo>
                    <a:pt x="61137" y="50965"/>
                  </a:lnTo>
                  <a:lnTo>
                    <a:pt x="57531" y="41236"/>
                  </a:lnTo>
                  <a:lnTo>
                    <a:pt x="52197" y="34671"/>
                  </a:lnTo>
                  <a:lnTo>
                    <a:pt x="45720" y="32258"/>
                  </a:lnTo>
                  <a:lnTo>
                    <a:pt x="39179" y="34671"/>
                  </a:lnTo>
                  <a:lnTo>
                    <a:pt x="33858" y="41236"/>
                  </a:lnTo>
                  <a:lnTo>
                    <a:pt x="30264" y="50965"/>
                  </a:lnTo>
                  <a:lnTo>
                    <a:pt x="28956" y="62865"/>
                  </a:lnTo>
                  <a:lnTo>
                    <a:pt x="30264" y="74637"/>
                  </a:lnTo>
                  <a:lnTo>
                    <a:pt x="33858" y="84289"/>
                  </a:lnTo>
                  <a:lnTo>
                    <a:pt x="39179" y="90817"/>
                  </a:lnTo>
                  <a:lnTo>
                    <a:pt x="45720" y="93218"/>
                  </a:lnTo>
                  <a:lnTo>
                    <a:pt x="52197" y="90817"/>
                  </a:lnTo>
                  <a:lnTo>
                    <a:pt x="57531" y="84289"/>
                  </a:lnTo>
                  <a:lnTo>
                    <a:pt x="61150" y="74637"/>
                  </a:lnTo>
                  <a:lnTo>
                    <a:pt x="62484" y="62865"/>
                  </a:lnTo>
                  <a:close/>
                </a:path>
                <a:path w="90170" h="441960">
                  <a:moveTo>
                    <a:pt x="89916" y="1270"/>
                  </a:moveTo>
                  <a:lnTo>
                    <a:pt x="89598" y="1270"/>
                  </a:lnTo>
                  <a:lnTo>
                    <a:pt x="89598" y="0"/>
                  </a:lnTo>
                  <a:lnTo>
                    <a:pt x="381" y="0"/>
                  </a:lnTo>
                  <a:lnTo>
                    <a:pt x="381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439420"/>
                  </a:lnTo>
                  <a:lnTo>
                    <a:pt x="0" y="440690"/>
                  </a:lnTo>
                  <a:lnTo>
                    <a:pt x="0" y="441960"/>
                  </a:lnTo>
                  <a:lnTo>
                    <a:pt x="89916" y="441960"/>
                  </a:lnTo>
                  <a:lnTo>
                    <a:pt x="89916" y="440690"/>
                  </a:lnTo>
                  <a:lnTo>
                    <a:pt x="89916" y="439420"/>
                  </a:lnTo>
                  <a:lnTo>
                    <a:pt x="3175" y="439420"/>
                  </a:lnTo>
                  <a:lnTo>
                    <a:pt x="3175" y="3810"/>
                  </a:lnTo>
                  <a:lnTo>
                    <a:pt x="86868" y="3810"/>
                  </a:lnTo>
                  <a:lnTo>
                    <a:pt x="86868" y="439166"/>
                  </a:lnTo>
                  <a:lnTo>
                    <a:pt x="89916" y="439166"/>
                  </a:lnTo>
                  <a:lnTo>
                    <a:pt x="89916" y="3810"/>
                  </a:lnTo>
                  <a:lnTo>
                    <a:pt x="89916" y="3175"/>
                  </a:lnTo>
                  <a:lnTo>
                    <a:pt x="89916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74635" y="2696006"/>
              <a:ext cx="86995" cy="382905"/>
            </a:xfrm>
            <a:custGeom>
              <a:avLst/>
              <a:gdLst/>
              <a:ahLst/>
              <a:cxnLst/>
              <a:rect l="l" t="t" r="r" b="b"/>
              <a:pathLst>
                <a:path w="86995" h="382905">
                  <a:moveTo>
                    <a:pt x="86817" y="0"/>
                  </a:moveTo>
                  <a:lnTo>
                    <a:pt x="0" y="0"/>
                  </a:lnTo>
                  <a:lnTo>
                    <a:pt x="0" y="382473"/>
                  </a:lnTo>
                  <a:lnTo>
                    <a:pt x="86817" y="382473"/>
                  </a:lnTo>
                  <a:lnTo>
                    <a:pt x="8681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73112" y="2694939"/>
              <a:ext cx="88900" cy="384810"/>
            </a:xfrm>
            <a:custGeom>
              <a:avLst/>
              <a:gdLst/>
              <a:ahLst/>
              <a:cxnLst/>
              <a:rect l="l" t="t" r="r" b="b"/>
              <a:pathLst>
                <a:path w="88900" h="384810">
                  <a:moveTo>
                    <a:pt x="57797" y="345490"/>
                  </a:moveTo>
                  <a:lnTo>
                    <a:pt x="32004" y="345490"/>
                  </a:lnTo>
                  <a:lnTo>
                    <a:pt x="32004" y="382016"/>
                  </a:lnTo>
                  <a:lnTo>
                    <a:pt x="57797" y="382016"/>
                  </a:lnTo>
                  <a:lnTo>
                    <a:pt x="57797" y="345490"/>
                  </a:lnTo>
                  <a:close/>
                </a:path>
                <a:path w="88900" h="384810">
                  <a:moveTo>
                    <a:pt x="62484" y="53721"/>
                  </a:moveTo>
                  <a:lnTo>
                    <a:pt x="61137" y="43268"/>
                  </a:lnTo>
                  <a:lnTo>
                    <a:pt x="57505" y="34759"/>
                  </a:lnTo>
                  <a:lnTo>
                    <a:pt x="52133" y="29032"/>
                  </a:lnTo>
                  <a:lnTo>
                    <a:pt x="45593" y="26924"/>
                  </a:lnTo>
                  <a:lnTo>
                    <a:pt x="39128" y="29032"/>
                  </a:lnTo>
                  <a:lnTo>
                    <a:pt x="33845" y="34759"/>
                  </a:lnTo>
                  <a:lnTo>
                    <a:pt x="30264" y="43268"/>
                  </a:lnTo>
                  <a:lnTo>
                    <a:pt x="28956" y="53721"/>
                  </a:lnTo>
                  <a:lnTo>
                    <a:pt x="30264" y="64033"/>
                  </a:lnTo>
                  <a:lnTo>
                    <a:pt x="33845" y="72478"/>
                  </a:lnTo>
                  <a:lnTo>
                    <a:pt x="39128" y="78181"/>
                  </a:lnTo>
                  <a:lnTo>
                    <a:pt x="45593" y="80264"/>
                  </a:lnTo>
                  <a:lnTo>
                    <a:pt x="52133" y="78181"/>
                  </a:lnTo>
                  <a:lnTo>
                    <a:pt x="57505" y="72478"/>
                  </a:lnTo>
                  <a:lnTo>
                    <a:pt x="61137" y="64033"/>
                  </a:lnTo>
                  <a:lnTo>
                    <a:pt x="62484" y="53721"/>
                  </a:lnTo>
                  <a:close/>
                </a:path>
                <a:path w="88900" h="384810">
                  <a:moveTo>
                    <a:pt x="8839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2270"/>
                  </a:lnTo>
                  <a:lnTo>
                    <a:pt x="0" y="384810"/>
                  </a:lnTo>
                  <a:lnTo>
                    <a:pt x="88392" y="384810"/>
                  </a:lnTo>
                  <a:lnTo>
                    <a:pt x="88392" y="382270"/>
                  </a:lnTo>
                  <a:lnTo>
                    <a:pt x="3048" y="382270"/>
                  </a:lnTo>
                  <a:lnTo>
                    <a:pt x="3048" y="2540"/>
                  </a:lnTo>
                  <a:lnTo>
                    <a:pt x="85344" y="2540"/>
                  </a:lnTo>
                  <a:lnTo>
                    <a:pt x="85344" y="382016"/>
                  </a:lnTo>
                  <a:lnTo>
                    <a:pt x="88392" y="382016"/>
                  </a:lnTo>
                  <a:lnTo>
                    <a:pt x="88392" y="2540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94219" y="2682239"/>
              <a:ext cx="175260" cy="394970"/>
            </a:xfrm>
            <a:custGeom>
              <a:avLst/>
              <a:gdLst/>
              <a:ahLst/>
              <a:cxnLst/>
              <a:rect l="l" t="t" r="r" b="b"/>
              <a:pathLst>
                <a:path w="175259" h="394969">
                  <a:moveTo>
                    <a:pt x="91694" y="0"/>
                  </a:moveTo>
                  <a:lnTo>
                    <a:pt x="0" y="371983"/>
                  </a:lnTo>
                  <a:lnTo>
                    <a:pt x="83565" y="394716"/>
                  </a:lnTo>
                  <a:lnTo>
                    <a:pt x="175259" y="22987"/>
                  </a:lnTo>
                  <a:lnTo>
                    <a:pt x="9169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92696" y="2680715"/>
              <a:ext cx="178435" cy="398145"/>
            </a:xfrm>
            <a:custGeom>
              <a:avLst/>
              <a:gdLst/>
              <a:ahLst/>
              <a:cxnLst/>
              <a:rect l="l" t="t" r="r" b="b"/>
              <a:pathLst>
                <a:path w="178434" h="398144">
                  <a:moveTo>
                    <a:pt x="64008" y="349631"/>
                  </a:moveTo>
                  <a:lnTo>
                    <a:pt x="40386" y="342900"/>
                  </a:lnTo>
                  <a:lnTo>
                    <a:pt x="32004" y="378587"/>
                  </a:lnTo>
                  <a:lnTo>
                    <a:pt x="55626" y="385572"/>
                  </a:lnTo>
                  <a:lnTo>
                    <a:pt x="64008" y="349631"/>
                  </a:lnTo>
                  <a:close/>
                </a:path>
                <a:path w="178434" h="398144">
                  <a:moveTo>
                    <a:pt x="139484" y="59766"/>
                  </a:moveTo>
                  <a:lnTo>
                    <a:pt x="125984" y="39624"/>
                  </a:lnTo>
                  <a:lnTo>
                    <a:pt x="120129" y="41224"/>
                  </a:lnTo>
                  <a:lnTo>
                    <a:pt x="114706" y="45656"/>
                  </a:lnTo>
                  <a:lnTo>
                    <a:pt x="110185" y="52489"/>
                  </a:lnTo>
                  <a:lnTo>
                    <a:pt x="107061" y="61214"/>
                  </a:lnTo>
                  <a:lnTo>
                    <a:pt x="105879" y="71475"/>
                  </a:lnTo>
                  <a:lnTo>
                    <a:pt x="107289" y="80454"/>
                  </a:lnTo>
                  <a:lnTo>
                    <a:pt x="110959" y="87261"/>
                  </a:lnTo>
                  <a:lnTo>
                    <a:pt x="116586" y="90932"/>
                  </a:lnTo>
                  <a:lnTo>
                    <a:pt x="117602" y="91313"/>
                  </a:lnTo>
                  <a:lnTo>
                    <a:pt x="119507" y="91440"/>
                  </a:lnTo>
                  <a:lnTo>
                    <a:pt x="125298" y="89865"/>
                  </a:lnTo>
                  <a:lnTo>
                    <a:pt x="130708" y="85445"/>
                  </a:lnTo>
                  <a:lnTo>
                    <a:pt x="135216" y="78689"/>
                  </a:lnTo>
                  <a:lnTo>
                    <a:pt x="138303" y="70104"/>
                  </a:lnTo>
                  <a:lnTo>
                    <a:pt x="139484" y="59766"/>
                  </a:lnTo>
                  <a:close/>
                </a:path>
                <a:path w="178434" h="398144">
                  <a:moveTo>
                    <a:pt x="178308" y="24003"/>
                  </a:moveTo>
                  <a:lnTo>
                    <a:pt x="177800" y="23114"/>
                  </a:lnTo>
                  <a:lnTo>
                    <a:pt x="176911" y="22987"/>
                  </a:lnTo>
                  <a:lnTo>
                    <a:pt x="174625" y="22364"/>
                  </a:lnTo>
                  <a:lnTo>
                    <a:pt x="174625" y="25400"/>
                  </a:lnTo>
                  <a:lnTo>
                    <a:pt x="83820" y="394208"/>
                  </a:lnTo>
                  <a:lnTo>
                    <a:pt x="3429" y="372237"/>
                  </a:lnTo>
                  <a:lnTo>
                    <a:pt x="94361" y="3302"/>
                  </a:lnTo>
                  <a:lnTo>
                    <a:pt x="174625" y="25400"/>
                  </a:lnTo>
                  <a:lnTo>
                    <a:pt x="174625" y="22364"/>
                  </a:lnTo>
                  <a:lnTo>
                    <a:pt x="105664" y="3302"/>
                  </a:lnTo>
                  <a:lnTo>
                    <a:pt x="93726" y="0"/>
                  </a:lnTo>
                  <a:lnTo>
                    <a:pt x="92964" y="0"/>
                  </a:lnTo>
                  <a:lnTo>
                    <a:pt x="92456" y="254"/>
                  </a:lnTo>
                  <a:lnTo>
                    <a:pt x="92075" y="381"/>
                  </a:lnTo>
                  <a:lnTo>
                    <a:pt x="91821" y="762"/>
                  </a:lnTo>
                  <a:lnTo>
                    <a:pt x="91694" y="1143"/>
                  </a:lnTo>
                  <a:lnTo>
                    <a:pt x="254" y="372872"/>
                  </a:lnTo>
                  <a:lnTo>
                    <a:pt x="0" y="373634"/>
                  </a:lnTo>
                  <a:lnTo>
                    <a:pt x="508" y="374523"/>
                  </a:lnTo>
                  <a:lnTo>
                    <a:pt x="84582" y="397510"/>
                  </a:lnTo>
                  <a:lnTo>
                    <a:pt x="84582" y="397764"/>
                  </a:lnTo>
                  <a:lnTo>
                    <a:pt x="85344" y="397764"/>
                  </a:lnTo>
                  <a:lnTo>
                    <a:pt x="85471" y="397510"/>
                  </a:lnTo>
                  <a:lnTo>
                    <a:pt x="85852" y="397383"/>
                  </a:lnTo>
                  <a:lnTo>
                    <a:pt x="86106" y="397256"/>
                  </a:lnTo>
                  <a:lnTo>
                    <a:pt x="86233" y="396875"/>
                  </a:lnTo>
                  <a:lnTo>
                    <a:pt x="86487" y="396621"/>
                  </a:lnTo>
                  <a:lnTo>
                    <a:pt x="87071" y="394208"/>
                  </a:lnTo>
                  <a:lnTo>
                    <a:pt x="177927" y="24765"/>
                  </a:lnTo>
                  <a:lnTo>
                    <a:pt x="178308" y="2400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78040" y="2705100"/>
              <a:ext cx="104139" cy="372110"/>
            </a:xfrm>
            <a:custGeom>
              <a:avLst/>
              <a:gdLst/>
              <a:ahLst/>
              <a:cxnLst/>
              <a:rect l="l" t="t" r="r" b="b"/>
              <a:pathLst>
                <a:path w="104140" h="372110">
                  <a:moveTo>
                    <a:pt x="91185" y="0"/>
                  </a:moveTo>
                  <a:lnTo>
                    <a:pt x="0" y="371856"/>
                  </a:lnTo>
                  <a:lnTo>
                    <a:pt x="22351" y="368554"/>
                  </a:lnTo>
                  <a:lnTo>
                    <a:pt x="103631" y="33274"/>
                  </a:lnTo>
                  <a:lnTo>
                    <a:pt x="9118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76516" y="2703576"/>
              <a:ext cx="106680" cy="375285"/>
            </a:xfrm>
            <a:custGeom>
              <a:avLst/>
              <a:gdLst/>
              <a:ahLst/>
              <a:cxnLst/>
              <a:rect l="l" t="t" r="r" b="b"/>
              <a:pathLst>
                <a:path w="106679" h="375285">
                  <a:moveTo>
                    <a:pt x="93472" y="0"/>
                  </a:moveTo>
                  <a:lnTo>
                    <a:pt x="92836" y="0"/>
                  </a:lnTo>
                  <a:lnTo>
                    <a:pt x="92201" y="126"/>
                  </a:lnTo>
                  <a:lnTo>
                    <a:pt x="91693" y="507"/>
                  </a:lnTo>
                  <a:lnTo>
                    <a:pt x="91439" y="1143"/>
                  </a:lnTo>
                  <a:lnTo>
                    <a:pt x="126" y="372872"/>
                  </a:lnTo>
                  <a:lnTo>
                    <a:pt x="0" y="373888"/>
                  </a:lnTo>
                  <a:lnTo>
                    <a:pt x="634" y="374904"/>
                  </a:lnTo>
                  <a:lnTo>
                    <a:pt x="1777" y="374904"/>
                  </a:lnTo>
                  <a:lnTo>
                    <a:pt x="24129" y="371601"/>
                  </a:lnTo>
                  <a:lnTo>
                    <a:pt x="3555" y="371601"/>
                  </a:lnTo>
                  <a:lnTo>
                    <a:pt x="93090" y="6731"/>
                  </a:lnTo>
                  <a:lnTo>
                    <a:pt x="96357" y="6731"/>
                  </a:lnTo>
                  <a:lnTo>
                    <a:pt x="94233" y="1016"/>
                  </a:lnTo>
                  <a:lnTo>
                    <a:pt x="94106" y="507"/>
                  </a:lnTo>
                  <a:lnTo>
                    <a:pt x="93472" y="0"/>
                  </a:lnTo>
                  <a:close/>
                </a:path>
                <a:path w="106679" h="375285">
                  <a:moveTo>
                    <a:pt x="96357" y="6731"/>
                  </a:moveTo>
                  <a:lnTo>
                    <a:pt x="93090" y="6731"/>
                  </a:lnTo>
                  <a:lnTo>
                    <a:pt x="103536" y="34543"/>
                  </a:lnTo>
                  <a:lnTo>
                    <a:pt x="103539" y="35179"/>
                  </a:lnTo>
                  <a:lnTo>
                    <a:pt x="22732" y="368681"/>
                  </a:lnTo>
                  <a:lnTo>
                    <a:pt x="3555" y="371601"/>
                  </a:lnTo>
                  <a:lnTo>
                    <a:pt x="24129" y="371601"/>
                  </a:lnTo>
                  <a:lnTo>
                    <a:pt x="24764" y="371348"/>
                  </a:lnTo>
                  <a:lnTo>
                    <a:pt x="25273" y="370967"/>
                  </a:lnTo>
                  <a:lnTo>
                    <a:pt x="25400" y="370331"/>
                  </a:lnTo>
                  <a:lnTo>
                    <a:pt x="106552" y="35179"/>
                  </a:lnTo>
                  <a:lnTo>
                    <a:pt x="106552" y="34162"/>
                  </a:lnTo>
                  <a:lnTo>
                    <a:pt x="96357" y="673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72528" y="2696006"/>
              <a:ext cx="86995" cy="382905"/>
            </a:xfrm>
            <a:custGeom>
              <a:avLst/>
              <a:gdLst/>
              <a:ahLst/>
              <a:cxnLst/>
              <a:rect l="l" t="t" r="r" b="b"/>
              <a:pathLst>
                <a:path w="86995" h="382905">
                  <a:moveTo>
                    <a:pt x="86817" y="0"/>
                  </a:moveTo>
                  <a:lnTo>
                    <a:pt x="0" y="0"/>
                  </a:lnTo>
                  <a:lnTo>
                    <a:pt x="0" y="382473"/>
                  </a:lnTo>
                  <a:lnTo>
                    <a:pt x="86817" y="382473"/>
                  </a:lnTo>
                  <a:lnTo>
                    <a:pt x="8681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71004" y="2694939"/>
              <a:ext cx="90170" cy="384810"/>
            </a:xfrm>
            <a:custGeom>
              <a:avLst/>
              <a:gdLst/>
              <a:ahLst/>
              <a:cxnLst/>
              <a:rect l="l" t="t" r="r" b="b"/>
              <a:pathLst>
                <a:path w="90170" h="384810">
                  <a:moveTo>
                    <a:pt x="57848" y="345490"/>
                  </a:moveTo>
                  <a:lnTo>
                    <a:pt x="32004" y="345490"/>
                  </a:lnTo>
                  <a:lnTo>
                    <a:pt x="32004" y="382016"/>
                  </a:lnTo>
                  <a:lnTo>
                    <a:pt x="57848" y="382016"/>
                  </a:lnTo>
                  <a:lnTo>
                    <a:pt x="57848" y="345490"/>
                  </a:lnTo>
                  <a:close/>
                </a:path>
                <a:path w="90170" h="384810">
                  <a:moveTo>
                    <a:pt x="62484" y="53721"/>
                  </a:moveTo>
                  <a:lnTo>
                    <a:pt x="61137" y="43268"/>
                  </a:lnTo>
                  <a:lnTo>
                    <a:pt x="57505" y="34759"/>
                  </a:lnTo>
                  <a:lnTo>
                    <a:pt x="52133" y="29032"/>
                  </a:lnTo>
                  <a:lnTo>
                    <a:pt x="45593" y="26924"/>
                  </a:lnTo>
                  <a:lnTo>
                    <a:pt x="39128" y="29032"/>
                  </a:lnTo>
                  <a:lnTo>
                    <a:pt x="33845" y="34759"/>
                  </a:lnTo>
                  <a:lnTo>
                    <a:pt x="30264" y="43268"/>
                  </a:lnTo>
                  <a:lnTo>
                    <a:pt x="28956" y="53721"/>
                  </a:lnTo>
                  <a:lnTo>
                    <a:pt x="30264" y="64033"/>
                  </a:lnTo>
                  <a:lnTo>
                    <a:pt x="33845" y="72478"/>
                  </a:lnTo>
                  <a:lnTo>
                    <a:pt x="39128" y="78181"/>
                  </a:lnTo>
                  <a:lnTo>
                    <a:pt x="45593" y="80264"/>
                  </a:lnTo>
                  <a:lnTo>
                    <a:pt x="52133" y="78181"/>
                  </a:lnTo>
                  <a:lnTo>
                    <a:pt x="57505" y="72478"/>
                  </a:lnTo>
                  <a:lnTo>
                    <a:pt x="61137" y="64033"/>
                  </a:lnTo>
                  <a:lnTo>
                    <a:pt x="62484" y="53721"/>
                  </a:lnTo>
                  <a:close/>
                </a:path>
                <a:path w="90170" h="384810">
                  <a:moveTo>
                    <a:pt x="89738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2270"/>
                  </a:lnTo>
                  <a:lnTo>
                    <a:pt x="0" y="384810"/>
                  </a:lnTo>
                  <a:lnTo>
                    <a:pt x="89662" y="384810"/>
                  </a:lnTo>
                  <a:lnTo>
                    <a:pt x="89662" y="382270"/>
                  </a:lnTo>
                  <a:lnTo>
                    <a:pt x="3175" y="382270"/>
                  </a:lnTo>
                  <a:lnTo>
                    <a:pt x="3175" y="2540"/>
                  </a:lnTo>
                  <a:lnTo>
                    <a:pt x="86741" y="2540"/>
                  </a:lnTo>
                  <a:lnTo>
                    <a:pt x="86741" y="382016"/>
                  </a:lnTo>
                  <a:lnTo>
                    <a:pt x="89662" y="382016"/>
                  </a:lnTo>
                  <a:lnTo>
                    <a:pt x="89662" y="2540"/>
                  </a:lnTo>
                  <a:lnTo>
                    <a:pt x="89662" y="1270"/>
                  </a:lnTo>
                  <a:lnTo>
                    <a:pt x="89738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22207" y="2161133"/>
              <a:ext cx="45720" cy="384175"/>
            </a:xfrm>
            <a:custGeom>
              <a:avLst/>
              <a:gdLst/>
              <a:ahLst/>
              <a:cxnLst/>
              <a:rect l="l" t="t" r="r" b="b"/>
              <a:pathLst>
                <a:path w="45720" h="384175">
                  <a:moveTo>
                    <a:pt x="45619" y="0"/>
                  </a:moveTo>
                  <a:lnTo>
                    <a:pt x="0" y="0"/>
                  </a:lnTo>
                  <a:lnTo>
                    <a:pt x="0" y="383946"/>
                  </a:lnTo>
                  <a:lnTo>
                    <a:pt x="45619" y="383946"/>
                  </a:lnTo>
                  <a:lnTo>
                    <a:pt x="4561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20684" y="2158999"/>
              <a:ext cx="48895" cy="387350"/>
            </a:xfrm>
            <a:custGeom>
              <a:avLst/>
              <a:gdLst/>
              <a:ahLst/>
              <a:cxnLst/>
              <a:rect l="l" t="t" r="r" b="b"/>
              <a:pathLst>
                <a:path w="48895" h="387350">
                  <a:moveTo>
                    <a:pt x="36474" y="334365"/>
                  </a:moveTo>
                  <a:lnTo>
                    <a:pt x="12192" y="334365"/>
                  </a:lnTo>
                  <a:lnTo>
                    <a:pt x="12192" y="354076"/>
                  </a:lnTo>
                  <a:lnTo>
                    <a:pt x="36474" y="354076"/>
                  </a:lnTo>
                  <a:lnTo>
                    <a:pt x="36474" y="334365"/>
                  </a:lnTo>
                  <a:close/>
                </a:path>
                <a:path w="48895" h="387350">
                  <a:moveTo>
                    <a:pt x="36474" y="303885"/>
                  </a:moveTo>
                  <a:lnTo>
                    <a:pt x="12192" y="303885"/>
                  </a:lnTo>
                  <a:lnTo>
                    <a:pt x="12192" y="322072"/>
                  </a:lnTo>
                  <a:lnTo>
                    <a:pt x="36474" y="322072"/>
                  </a:lnTo>
                  <a:lnTo>
                    <a:pt x="36474" y="303885"/>
                  </a:lnTo>
                  <a:close/>
                </a:path>
                <a:path w="48895" h="387350">
                  <a:moveTo>
                    <a:pt x="36474" y="37134"/>
                  </a:moveTo>
                  <a:lnTo>
                    <a:pt x="12192" y="37134"/>
                  </a:lnTo>
                  <a:lnTo>
                    <a:pt x="12192" y="55372"/>
                  </a:lnTo>
                  <a:lnTo>
                    <a:pt x="36474" y="55372"/>
                  </a:lnTo>
                  <a:lnTo>
                    <a:pt x="36474" y="37134"/>
                  </a:lnTo>
                  <a:close/>
                </a:path>
                <a:path w="48895" h="387350">
                  <a:moveTo>
                    <a:pt x="48768" y="1270"/>
                  </a:moveTo>
                  <a:lnTo>
                    <a:pt x="48234" y="1270"/>
                  </a:lnTo>
                  <a:lnTo>
                    <a:pt x="48234" y="0"/>
                  </a:lnTo>
                  <a:lnTo>
                    <a:pt x="635" y="0"/>
                  </a:lnTo>
                  <a:lnTo>
                    <a:pt x="635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384810"/>
                  </a:lnTo>
                  <a:lnTo>
                    <a:pt x="0" y="387350"/>
                  </a:lnTo>
                  <a:lnTo>
                    <a:pt x="48768" y="387350"/>
                  </a:lnTo>
                  <a:lnTo>
                    <a:pt x="48768" y="384810"/>
                  </a:lnTo>
                  <a:lnTo>
                    <a:pt x="2921" y="384810"/>
                  </a:lnTo>
                  <a:lnTo>
                    <a:pt x="2921" y="3810"/>
                  </a:lnTo>
                  <a:lnTo>
                    <a:pt x="45593" y="3810"/>
                  </a:lnTo>
                  <a:lnTo>
                    <a:pt x="45593" y="384429"/>
                  </a:lnTo>
                  <a:lnTo>
                    <a:pt x="48768" y="384429"/>
                  </a:lnTo>
                  <a:lnTo>
                    <a:pt x="48768" y="3810"/>
                  </a:lnTo>
                  <a:lnTo>
                    <a:pt x="48768" y="3429"/>
                  </a:lnTo>
                  <a:lnTo>
                    <a:pt x="48768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478011" y="2161133"/>
              <a:ext cx="45720" cy="384175"/>
            </a:xfrm>
            <a:custGeom>
              <a:avLst/>
              <a:gdLst/>
              <a:ahLst/>
              <a:cxnLst/>
              <a:rect l="l" t="t" r="r" b="b"/>
              <a:pathLst>
                <a:path w="45720" h="384175">
                  <a:moveTo>
                    <a:pt x="45619" y="0"/>
                  </a:moveTo>
                  <a:lnTo>
                    <a:pt x="0" y="0"/>
                  </a:lnTo>
                  <a:lnTo>
                    <a:pt x="0" y="383946"/>
                  </a:lnTo>
                  <a:lnTo>
                    <a:pt x="45619" y="383946"/>
                  </a:lnTo>
                  <a:lnTo>
                    <a:pt x="4561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76488" y="2158999"/>
              <a:ext cx="47625" cy="387350"/>
            </a:xfrm>
            <a:custGeom>
              <a:avLst/>
              <a:gdLst/>
              <a:ahLst/>
              <a:cxnLst/>
              <a:rect l="l" t="t" r="r" b="b"/>
              <a:pathLst>
                <a:path w="47625" h="387350">
                  <a:moveTo>
                    <a:pt x="36474" y="334365"/>
                  </a:moveTo>
                  <a:lnTo>
                    <a:pt x="12192" y="334365"/>
                  </a:lnTo>
                  <a:lnTo>
                    <a:pt x="12192" y="354076"/>
                  </a:lnTo>
                  <a:lnTo>
                    <a:pt x="36474" y="354076"/>
                  </a:lnTo>
                  <a:lnTo>
                    <a:pt x="36474" y="334365"/>
                  </a:lnTo>
                  <a:close/>
                </a:path>
                <a:path w="47625" h="387350">
                  <a:moveTo>
                    <a:pt x="36474" y="303885"/>
                  </a:moveTo>
                  <a:lnTo>
                    <a:pt x="12192" y="303885"/>
                  </a:lnTo>
                  <a:lnTo>
                    <a:pt x="12192" y="322072"/>
                  </a:lnTo>
                  <a:lnTo>
                    <a:pt x="36474" y="322072"/>
                  </a:lnTo>
                  <a:lnTo>
                    <a:pt x="36474" y="303885"/>
                  </a:lnTo>
                  <a:close/>
                </a:path>
                <a:path w="47625" h="387350">
                  <a:moveTo>
                    <a:pt x="36474" y="37134"/>
                  </a:moveTo>
                  <a:lnTo>
                    <a:pt x="12192" y="37134"/>
                  </a:lnTo>
                  <a:lnTo>
                    <a:pt x="12192" y="55372"/>
                  </a:lnTo>
                  <a:lnTo>
                    <a:pt x="36474" y="55372"/>
                  </a:lnTo>
                  <a:lnTo>
                    <a:pt x="36474" y="37134"/>
                  </a:lnTo>
                  <a:close/>
                </a:path>
                <a:path w="47625" h="387350">
                  <a:moveTo>
                    <a:pt x="47244" y="1270"/>
                  </a:moveTo>
                  <a:lnTo>
                    <a:pt x="46710" y="1270"/>
                  </a:lnTo>
                  <a:lnTo>
                    <a:pt x="46710" y="0"/>
                  </a:lnTo>
                  <a:lnTo>
                    <a:pt x="520" y="0"/>
                  </a:lnTo>
                  <a:lnTo>
                    <a:pt x="520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384810"/>
                  </a:lnTo>
                  <a:lnTo>
                    <a:pt x="0" y="387350"/>
                  </a:lnTo>
                  <a:lnTo>
                    <a:pt x="47244" y="387350"/>
                  </a:lnTo>
                  <a:lnTo>
                    <a:pt x="47244" y="384810"/>
                  </a:lnTo>
                  <a:lnTo>
                    <a:pt x="2921" y="384810"/>
                  </a:lnTo>
                  <a:lnTo>
                    <a:pt x="2921" y="3810"/>
                  </a:lnTo>
                  <a:lnTo>
                    <a:pt x="44196" y="3810"/>
                  </a:lnTo>
                  <a:lnTo>
                    <a:pt x="44196" y="384429"/>
                  </a:lnTo>
                  <a:lnTo>
                    <a:pt x="47244" y="384429"/>
                  </a:lnTo>
                  <a:lnTo>
                    <a:pt x="47244" y="3810"/>
                  </a:lnTo>
                  <a:lnTo>
                    <a:pt x="47244" y="3429"/>
                  </a:lnTo>
                  <a:lnTo>
                    <a:pt x="47244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32292" y="2161133"/>
              <a:ext cx="45720" cy="384175"/>
            </a:xfrm>
            <a:custGeom>
              <a:avLst/>
              <a:gdLst/>
              <a:ahLst/>
              <a:cxnLst/>
              <a:rect l="l" t="t" r="r" b="b"/>
              <a:pathLst>
                <a:path w="45720" h="384175">
                  <a:moveTo>
                    <a:pt x="45669" y="0"/>
                  </a:moveTo>
                  <a:lnTo>
                    <a:pt x="0" y="0"/>
                  </a:lnTo>
                  <a:lnTo>
                    <a:pt x="0" y="383946"/>
                  </a:lnTo>
                  <a:lnTo>
                    <a:pt x="45669" y="383946"/>
                  </a:lnTo>
                  <a:lnTo>
                    <a:pt x="4566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30768" y="2158999"/>
              <a:ext cx="48895" cy="387350"/>
            </a:xfrm>
            <a:custGeom>
              <a:avLst/>
              <a:gdLst/>
              <a:ahLst/>
              <a:cxnLst/>
              <a:rect l="l" t="t" r="r" b="b"/>
              <a:pathLst>
                <a:path w="48895" h="387350">
                  <a:moveTo>
                    <a:pt x="36525" y="334365"/>
                  </a:moveTo>
                  <a:lnTo>
                    <a:pt x="12192" y="334365"/>
                  </a:lnTo>
                  <a:lnTo>
                    <a:pt x="12192" y="354076"/>
                  </a:lnTo>
                  <a:lnTo>
                    <a:pt x="36525" y="354076"/>
                  </a:lnTo>
                  <a:lnTo>
                    <a:pt x="36525" y="334365"/>
                  </a:lnTo>
                  <a:close/>
                </a:path>
                <a:path w="48895" h="387350">
                  <a:moveTo>
                    <a:pt x="36525" y="303885"/>
                  </a:moveTo>
                  <a:lnTo>
                    <a:pt x="12192" y="303885"/>
                  </a:lnTo>
                  <a:lnTo>
                    <a:pt x="12192" y="322072"/>
                  </a:lnTo>
                  <a:lnTo>
                    <a:pt x="36525" y="322072"/>
                  </a:lnTo>
                  <a:lnTo>
                    <a:pt x="36525" y="303885"/>
                  </a:lnTo>
                  <a:close/>
                </a:path>
                <a:path w="48895" h="387350">
                  <a:moveTo>
                    <a:pt x="36525" y="37134"/>
                  </a:moveTo>
                  <a:lnTo>
                    <a:pt x="12192" y="37134"/>
                  </a:lnTo>
                  <a:lnTo>
                    <a:pt x="12192" y="55372"/>
                  </a:lnTo>
                  <a:lnTo>
                    <a:pt x="36525" y="55372"/>
                  </a:lnTo>
                  <a:lnTo>
                    <a:pt x="36525" y="37134"/>
                  </a:lnTo>
                  <a:close/>
                </a:path>
                <a:path w="48895" h="387350">
                  <a:moveTo>
                    <a:pt x="48768" y="1270"/>
                  </a:moveTo>
                  <a:lnTo>
                    <a:pt x="48133" y="1270"/>
                  </a:lnTo>
                  <a:lnTo>
                    <a:pt x="48133" y="0"/>
                  </a:lnTo>
                  <a:lnTo>
                    <a:pt x="520" y="0"/>
                  </a:lnTo>
                  <a:lnTo>
                    <a:pt x="520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384810"/>
                  </a:lnTo>
                  <a:lnTo>
                    <a:pt x="0" y="387350"/>
                  </a:lnTo>
                  <a:lnTo>
                    <a:pt x="48768" y="387350"/>
                  </a:lnTo>
                  <a:lnTo>
                    <a:pt x="48768" y="384810"/>
                  </a:lnTo>
                  <a:lnTo>
                    <a:pt x="2921" y="384810"/>
                  </a:lnTo>
                  <a:lnTo>
                    <a:pt x="2921" y="3810"/>
                  </a:lnTo>
                  <a:lnTo>
                    <a:pt x="45593" y="3810"/>
                  </a:lnTo>
                  <a:lnTo>
                    <a:pt x="45593" y="384429"/>
                  </a:lnTo>
                  <a:lnTo>
                    <a:pt x="48768" y="384429"/>
                  </a:lnTo>
                  <a:lnTo>
                    <a:pt x="48768" y="3810"/>
                  </a:lnTo>
                  <a:lnTo>
                    <a:pt x="48768" y="3429"/>
                  </a:lnTo>
                  <a:lnTo>
                    <a:pt x="48768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86571" y="2161133"/>
              <a:ext cx="45720" cy="384175"/>
            </a:xfrm>
            <a:custGeom>
              <a:avLst/>
              <a:gdLst/>
              <a:ahLst/>
              <a:cxnLst/>
              <a:rect l="l" t="t" r="r" b="b"/>
              <a:pathLst>
                <a:path w="45720" h="384175">
                  <a:moveTo>
                    <a:pt x="45720" y="0"/>
                  </a:moveTo>
                  <a:lnTo>
                    <a:pt x="0" y="0"/>
                  </a:lnTo>
                  <a:lnTo>
                    <a:pt x="0" y="383946"/>
                  </a:lnTo>
                  <a:lnTo>
                    <a:pt x="45720" y="383946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85048" y="2158999"/>
              <a:ext cx="48895" cy="387350"/>
            </a:xfrm>
            <a:custGeom>
              <a:avLst/>
              <a:gdLst/>
              <a:ahLst/>
              <a:cxnLst/>
              <a:rect l="l" t="t" r="r" b="b"/>
              <a:pathLst>
                <a:path w="48895" h="387350">
                  <a:moveTo>
                    <a:pt x="36576" y="334365"/>
                  </a:moveTo>
                  <a:lnTo>
                    <a:pt x="12192" y="334365"/>
                  </a:lnTo>
                  <a:lnTo>
                    <a:pt x="12192" y="354076"/>
                  </a:lnTo>
                  <a:lnTo>
                    <a:pt x="36576" y="354076"/>
                  </a:lnTo>
                  <a:lnTo>
                    <a:pt x="36576" y="334365"/>
                  </a:lnTo>
                  <a:close/>
                </a:path>
                <a:path w="48895" h="387350">
                  <a:moveTo>
                    <a:pt x="36576" y="303885"/>
                  </a:moveTo>
                  <a:lnTo>
                    <a:pt x="12192" y="303885"/>
                  </a:lnTo>
                  <a:lnTo>
                    <a:pt x="12192" y="322072"/>
                  </a:lnTo>
                  <a:lnTo>
                    <a:pt x="36576" y="322072"/>
                  </a:lnTo>
                  <a:lnTo>
                    <a:pt x="36576" y="303885"/>
                  </a:lnTo>
                  <a:close/>
                </a:path>
                <a:path w="48895" h="387350">
                  <a:moveTo>
                    <a:pt x="36576" y="37134"/>
                  </a:moveTo>
                  <a:lnTo>
                    <a:pt x="12192" y="37134"/>
                  </a:lnTo>
                  <a:lnTo>
                    <a:pt x="12192" y="55372"/>
                  </a:lnTo>
                  <a:lnTo>
                    <a:pt x="36576" y="55372"/>
                  </a:lnTo>
                  <a:lnTo>
                    <a:pt x="36576" y="37134"/>
                  </a:lnTo>
                  <a:close/>
                </a:path>
                <a:path w="48895" h="387350">
                  <a:moveTo>
                    <a:pt x="48768" y="1270"/>
                  </a:moveTo>
                  <a:lnTo>
                    <a:pt x="48133" y="1270"/>
                  </a:lnTo>
                  <a:lnTo>
                    <a:pt x="48133" y="0"/>
                  </a:lnTo>
                  <a:lnTo>
                    <a:pt x="520" y="0"/>
                  </a:lnTo>
                  <a:lnTo>
                    <a:pt x="520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384810"/>
                  </a:lnTo>
                  <a:lnTo>
                    <a:pt x="0" y="387350"/>
                  </a:lnTo>
                  <a:lnTo>
                    <a:pt x="48768" y="387350"/>
                  </a:lnTo>
                  <a:lnTo>
                    <a:pt x="48768" y="384810"/>
                  </a:lnTo>
                  <a:lnTo>
                    <a:pt x="2921" y="384810"/>
                  </a:lnTo>
                  <a:lnTo>
                    <a:pt x="2921" y="3810"/>
                  </a:lnTo>
                  <a:lnTo>
                    <a:pt x="45593" y="3810"/>
                  </a:lnTo>
                  <a:lnTo>
                    <a:pt x="45593" y="384429"/>
                  </a:lnTo>
                  <a:lnTo>
                    <a:pt x="48768" y="384429"/>
                  </a:lnTo>
                  <a:lnTo>
                    <a:pt x="48768" y="3810"/>
                  </a:lnTo>
                  <a:lnTo>
                    <a:pt x="48768" y="3429"/>
                  </a:lnTo>
                  <a:lnTo>
                    <a:pt x="48768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30895" y="2159507"/>
              <a:ext cx="96520" cy="387350"/>
            </a:xfrm>
            <a:custGeom>
              <a:avLst/>
              <a:gdLst/>
              <a:ahLst/>
              <a:cxnLst/>
              <a:rect l="l" t="t" r="r" b="b"/>
              <a:pathLst>
                <a:path w="96520" h="387350">
                  <a:moveTo>
                    <a:pt x="50800" y="0"/>
                  </a:moveTo>
                  <a:lnTo>
                    <a:pt x="0" y="381000"/>
                  </a:lnTo>
                  <a:lnTo>
                    <a:pt x="45084" y="387096"/>
                  </a:lnTo>
                  <a:lnTo>
                    <a:pt x="96011" y="5968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29372" y="2157983"/>
              <a:ext cx="99060" cy="390525"/>
            </a:xfrm>
            <a:custGeom>
              <a:avLst/>
              <a:gdLst/>
              <a:ahLst/>
              <a:cxnLst/>
              <a:rect l="l" t="t" r="r" b="b"/>
              <a:pathLst>
                <a:path w="99059" h="390525">
                  <a:moveTo>
                    <a:pt x="47244" y="336931"/>
                  </a:moveTo>
                  <a:lnTo>
                    <a:pt x="22352" y="333756"/>
                  </a:lnTo>
                  <a:lnTo>
                    <a:pt x="19812" y="353441"/>
                  </a:lnTo>
                  <a:lnTo>
                    <a:pt x="44704" y="356616"/>
                  </a:lnTo>
                  <a:lnTo>
                    <a:pt x="47244" y="336931"/>
                  </a:lnTo>
                  <a:close/>
                </a:path>
                <a:path w="99059" h="390525">
                  <a:moveTo>
                    <a:pt x="51816" y="306578"/>
                  </a:moveTo>
                  <a:lnTo>
                    <a:pt x="26924" y="303276"/>
                  </a:lnTo>
                  <a:lnTo>
                    <a:pt x="24384" y="322834"/>
                  </a:lnTo>
                  <a:lnTo>
                    <a:pt x="49276" y="326136"/>
                  </a:lnTo>
                  <a:lnTo>
                    <a:pt x="51816" y="306578"/>
                  </a:lnTo>
                  <a:close/>
                </a:path>
                <a:path w="99059" h="390525">
                  <a:moveTo>
                    <a:pt x="82296" y="39878"/>
                  </a:moveTo>
                  <a:lnTo>
                    <a:pt x="57531" y="36576"/>
                  </a:lnTo>
                  <a:lnTo>
                    <a:pt x="54864" y="56134"/>
                  </a:lnTo>
                  <a:lnTo>
                    <a:pt x="79629" y="59436"/>
                  </a:lnTo>
                  <a:lnTo>
                    <a:pt x="82296" y="39878"/>
                  </a:lnTo>
                  <a:close/>
                </a:path>
                <a:path w="99059" h="390525">
                  <a:moveTo>
                    <a:pt x="99060" y="6985"/>
                  </a:moveTo>
                  <a:lnTo>
                    <a:pt x="98298" y="6096"/>
                  </a:lnTo>
                  <a:lnTo>
                    <a:pt x="97536" y="5969"/>
                  </a:lnTo>
                  <a:lnTo>
                    <a:pt x="95631" y="5727"/>
                  </a:lnTo>
                  <a:lnTo>
                    <a:pt x="95631" y="8890"/>
                  </a:lnTo>
                  <a:lnTo>
                    <a:pt x="45212" y="386842"/>
                  </a:lnTo>
                  <a:lnTo>
                    <a:pt x="3429" y="381254"/>
                  </a:lnTo>
                  <a:lnTo>
                    <a:pt x="53721" y="3175"/>
                  </a:lnTo>
                  <a:lnTo>
                    <a:pt x="95631" y="8890"/>
                  </a:lnTo>
                  <a:lnTo>
                    <a:pt x="95631" y="5727"/>
                  </a:lnTo>
                  <a:lnTo>
                    <a:pt x="76479" y="3175"/>
                  </a:lnTo>
                  <a:lnTo>
                    <a:pt x="52578" y="0"/>
                  </a:lnTo>
                  <a:lnTo>
                    <a:pt x="52070" y="0"/>
                  </a:lnTo>
                  <a:lnTo>
                    <a:pt x="51689" y="127"/>
                  </a:lnTo>
                  <a:lnTo>
                    <a:pt x="51435" y="381"/>
                  </a:lnTo>
                  <a:lnTo>
                    <a:pt x="51181" y="508"/>
                  </a:lnTo>
                  <a:lnTo>
                    <a:pt x="254" y="382270"/>
                  </a:lnTo>
                  <a:lnTo>
                    <a:pt x="0" y="383032"/>
                  </a:lnTo>
                  <a:lnTo>
                    <a:pt x="635" y="383921"/>
                  </a:lnTo>
                  <a:lnTo>
                    <a:pt x="46355" y="390144"/>
                  </a:lnTo>
                  <a:lnTo>
                    <a:pt x="46863" y="390144"/>
                  </a:lnTo>
                  <a:lnTo>
                    <a:pt x="47244" y="389890"/>
                  </a:lnTo>
                  <a:lnTo>
                    <a:pt x="47498" y="389763"/>
                  </a:lnTo>
                  <a:lnTo>
                    <a:pt x="47879" y="389382"/>
                  </a:lnTo>
                  <a:lnTo>
                    <a:pt x="48260" y="388620"/>
                  </a:lnTo>
                  <a:lnTo>
                    <a:pt x="48488" y="386842"/>
                  </a:lnTo>
                  <a:lnTo>
                    <a:pt x="98806" y="7747"/>
                  </a:lnTo>
                  <a:lnTo>
                    <a:pt x="99060" y="698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07452" y="2165604"/>
              <a:ext cx="178435" cy="375285"/>
            </a:xfrm>
            <a:custGeom>
              <a:avLst/>
              <a:gdLst/>
              <a:ahLst/>
              <a:cxnLst/>
              <a:rect l="l" t="t" r="r" b="b"/>
              <a:pathLst>
                <a:path w="178434" h="375285">
                  <a:moveTo>
                    <a:pt x="135636" y="0"/>
                  </a:moveTo>
                  <a:lnTo>
                    <a:pt x="0" y="358901"/>
                  </a:lnTo>
                  <a:lnTo>
                    <a:pt x="42672" y="374903"/>
                  </a:lnTo>
                  <a:lnTo>
                    <a:pt x="178307" y="16128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805928" y="2164079"/>
              <a:ext cx="181610" cy="378460"/>
            </a:xfrm>
            <a:custGeom>
              <a:avLst/>
              <a:gdLst/>
              <a:ahLst/>
              <a:cxnLst/>
              <a:rect l="l" t="t" r="r" b="b"/>
              <a:pathLst>
                <a:path w="181609" h="378460">
                  <a:moveTo>
                    <a:pt x="51816" y="325501"/>
                  </a:moveTo>
                  <a:lnTo>
                    <a:pt x="29591" y="316992"/>
                  </a:lnTo>
                  <a:lnTo>
                    <a:pt x="22860" y="334645"/>
                  </a:lnTo>
                  <a:lnTo>
                    <a:pt x="45085" y="342900"/>
                  </a:lnTo>
                  <a:lnTo>
                    <a:pt x="51816" y="325501"/>
                  </a:lnTo>
                  <a:close/>
                </a:path>
                <a:path w="181609" h="378460">
                  <a:moveTo>
                    <a:pt x="64008" y="295402"/>
                  </a:moveTo>
                  <a:lnTo>
                    <a:pt x="40513" y="286512"/>
                  </a:lnTo>
                  <a:lnTo>
                    <a:pt x="33528" y="305054"/>
                  </a:lnTo>
                  <a:lnTo>
                    <a:pt x="57023" y="313944"/>
                  </a:lnTo>
                  <a:lnTo>
                    <a:pt x="64008" y="295402"/>
                  </a:lnTo>
                  <a:close/>
                </a:path>
                <a:path w="181609" h="378460">
                  <a:moveTo>
                    <a:pt x="158496" y="46482"/>
                  </a:moveTo>
                  <a:lnTo>
                    <a:pt x="135001" y="38100"/>
                  </a:lnTo>
                  <a:lnTo>
                    <a:pt x="128016" y="55499"/>
                  </a:lnTo>
                  <a:lnTo>
                    <a:pt x="151511" y="64008"/>
                  </a:lnTo>
                  <a:lnTo>
                    <a:pt x="158496" y="46482"/>
                  </a:lnTo>
                  <a:close/>
                </a:path>
                <a:path w="181609" h="378460">
                  <a:moveTo>
                    <a:pt x="181356" y="17526"/>
                  </a:moveTo>
                  <a:lnTo>
                    <a:pt x="180975" y="16510"/>
                  </a:lnTo>
                  <a:lnTo>
                    <a:pt x="180213" y="16129"/>
                  </a:lnTo>
                  <a:lnTo>
                    <a:pt x="177546" y="15138"/>
                  </a:lnTo>
                  <a:lnTo>
                    <a:pt x="177546" y="18669"/>
                  </a:lnTo>
                  <a:lnTo>
                    <a:pt x="43307" y="374523"/>
                  </a:lnTo>
                  <a:lnTo>
                    <a:pt x="3556" y="359537"/>
                  </a:lnTo>
                  <a:lnTo>
                    <a:pt x="138049" y="3810"/>
                  </a:lnTo>
                  <a:lnTo>
                    <a:pt x="177546" y="18669"/>
                  </a:lnTo>
                  <a:lnTo>
                    <a:pt x="177546" y="15138"/>
                  </a:lnTo>
                  <a:lnTo>
                    <a:pt x="147459" y="3810"/>
                  </a:lnTo>
                  <a:lnTo>
                    <a:pt x="137668" y="127"/>
                  </a:lnTo>
                  <a:lnTo>
                    <a:pt x="137414" y="127"/>
                  </a:lnTo>
                  <a:lnTo>
                    <a:pt x="137287" y="0"/>
                  </a:lnTo>
                  <a:lnTo>
                    <a:pt x="136906" y="0"/>
                  </a:lnTo>
                  <a:lnTo>
                    <a:pt x="136652" y="127"/>
                  </a:lnTo>
                  <a:lnTo>
                    <a:pt x="136398" y="127"/>
                  </a:lnTo>
                  <a:lnTo>
                    <a:pt x="136017" y="381"/>
                  </a:lnTo>
                  <a:lnTo>
                    <a:pt x="135763" y="635"/>
                  </a:lnTo>
                  <a:lnTo>
                    <a:pt x="135763" y="1143"/>
                  </a:lnTo>
                  <a:lnTo>
                    <a:pt x="381" y="359791"/>
                  </a:lnTo>
                  <a:lnTo>
                    <a:pt x="0" y="360680"/>
                  </a:lnTo>
                  <a:lnTo>
                    <a:pt x="381" y="361442"/>
                  </a:lnTo>
                  <a:lnTo>
                    <a:pt x="1143" y="361823"/>
                  </a:lnTo>
                  <a:lnTo>
                    <a:pt x="43688" y="377825"/>
                  </a:lnTo>
                  <a:lnTo>
                    <a:pt x="43815" y="377952"/>
                  </a:lnTo>
                  <a:lnTo>
                    <a:pt x="44577" y="377952"/>
                  </a:lnTo>
                  <a:lnTo>
                    <a:pt x="44831" y="377825"/>
                  </a:lnTo>
                  <a:lnTo>
                    <a:pt x="45212" y="377571"/>
                  </a:lnTo>
                  <a:lnTo>
                    <a:pt x="45466" y="377317"/>
                  </a:lnTo>
                  <a:lnTo>
                    <a:pt x="45593" y="376936"/>
                  </a:lnTo>
                  <a:lnTo>
                    <a:pt x="46494" y="374523"/>
                  </a:lnTo>
                  <a:lnTo>
                    <a:pt x="180975" y="18288"/>
                  </a:lnTo>
                  <a:lnTo>
                    <a:pt x="181356" y="1752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42375" y="2145842"/>
              <a:ext cx="44450" cy="399415"/>
            </a:xfrm>
            <a:custGeom>
              <a:avLst/>
              <a:gdLst/>
              <a:ahLst/>
              <a:cxnLst/>
              <a:rect l="l" t="t" r="r" b="b"/>
              <a:pathLst>
                <a:path w="44450" h="399414">
                  <a:moveTo>
                    <a:pt x="44196" y="0"/>
                  </a:moveTo>
                  <a:lnTo>
                    <a:pt x="0" y="0"/>
                  </a:lnTo>
                  <a:lnTo>
                    <a:pt x="0" y="399237"/>
                  </a:lnTo>
                  <a:lnTo>
                    <a:pt x="44196" y="399237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340852" y="2143759"/>
              <a:ext cx="47625" cy="402590"/>
            </a:xfrm>
            <a:custGeom>
              <a:avLst/>
              <a:gdLst/>
              <a:ahLst/>
              <a:cxnLst/>
              <a:rect l="l" t="t" r="r" b="b"/>
              <a:pathLst>
                <a:path w="47625" h="402589">
                  <a:moveTo>
                    <a:pt x="36576" y="348030"/>
                  </a:moveTo>
                  <a:lnTo>
                    <a:pt x="10668" y="348030"/>
                  </a:lnTo>
                  <a:lnTo>
                    <a:pt x="10668" y="367792"/>
                  </a:lnTo>
                  <a:lnTo>
                    <a:pt x="36576" y="367792"/>
                  </a:lnTo>
                  <a:lnTo>
                    <a:pt x="36576" y="348030"/>
                  </a:lnTo>
                  <a:close/>
                </a:path>
                <a:path w="47625" h="402589">
                  <a:moveTo>
                    <a:pt x="36576" y="314566"/>
                  </a:moveTo>
                  <a:lnTo>
                    <a:pt x="10668" y="314566"/>
                  </a:lnTo>
                  <a:lnTo>
                    <a:pt x="10668" y="335788"/>
                  </a:lnTo>
                  <a:lnTo>
                    <a:pt x="36576" y="335788"/>
                  </a:lnTo>
                  <a:lnTo>
                    <a:pt x="36576" y="314566"/>
                  </a:lnTo>
                  <a:close/>
                </a:path>
                <a:path w="47625" h="402589">
                  <a:moveTo>
                    <a:pt x="36576" y="37147"/>
                  </a:moveTo>
                  <a:lnTo>
                    <a:pt x="10668" y="37147"/>
                  </a:lnTo>
                  <a:lnTo>
                    <a:pt x="10668" y="58420"/>
                  </a:lnTo>
                  <a:lnTo>
                    <a:pt x="36576" y="58420"/>
                  </a:lnTo>
                  <a:lnTo>
                    <a:pt x="36576" y="37147"/>
                  </a:lnTo>
                  <a:close/>
                </a:path>
                <a:path w="47625" h="402589">
                  <a:moveTo>
                    <a:pt x="47244" y="1270"/>
                  </a:moveTo>
                  <a:lnTo>
                    <a:pt x="46723" y="1270"/>
                  </a:lnTo>
                  <a:lnTo>
                    <a:pt x="46723" y="0"/>
                  </a:lnTo>
                  <a:lnTo>
                    <a:pt x="508" y="0"/>
                  </a:lnTo>
                  <a:lnTo>
                    <a:pt x="508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400050"/>
                  </a:lnTo>
                  <a:lnTo>
                    <a:pt x="0" y="402590"/>
                  </a:lnTo>
                  <a:lnTo>
                    <a:pt x="47244" y="402590"/>
                  </a:lnTo>
                  <a:lnTo>
                    <a:pt x="47244" y="400050"/>
                  </a:lnTo>
                  <a:lnTo>
                    <a:pt x="2921" y="400050"/>
                  </a:lnTo>
                  <a:lnTo>
                    <a:pt x="2921" y="3810"/>
                  </a:lnTo>
                  <a:lnTo>
                    <a:pt x="44196" y="3810"/>
                  </a:lnTo>
                  <a:lnTo>
                    <a:pt x="44323" y="399669"/>
                  </a:lnTo>
                  <a:lnTo>
                    <a:pt x="47244" y="399669"/>
                  </a:lnTo>
                  <a:lnTo>
                    <a:pt x="47244" y="3810"/>
                  </a:lnTo>
                  <a:lnTo>
                    <a:pt x="47244" y="3556"/>
                  </a:lnTo>
                  <a:lnTo>
                    <a:pt x="47244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296656" y="2145842"/>
              <a:ext cx="45720" cy="399415"/>
            </a:xfrm>
            <a:custGeom>
              <a:avLst/>
              <a:gdLst/>
              <a:ahLst/>
              <a:cxnLst/>
              <a:rect l="l" t="t" r="r" b="b"/>
              <a:pathLst>
                <a:path w="45720" h="399414">
                  <a:moveTo>
                    <a:pt x="45720" y="0"/>
                  </a:moveTo>
                  <a:lnTo>
                    <a:pt x="0" y="0"/>
                  </a:lnTo>
                  <a:lnTo>
                    <a:pt x="0" y="399237"/>
                  </a:lnTo>
                  <a:lnTo>
                    <a:pt x="45720" y="399237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295132" y="2143759"/>
              <a:ext cx="48895" cy="402590"/>
            </a:xfrm>
            <a:custGeom>
              <a:avLst/>
              <a:gdLst/>
              <a:ahLst/>
              <a:cxnLst/>
              <a:rect l="l" t="t" r="r" b="b"/>
              <a:pathLst>
                <a:path w="48895" h="402589">
                  <a:moveTo>
                    <a:pt x="36576" y="348030"/>
                  </a:moveTo>
                  <a:lnTo>
                    <a:pt x="12192" y="348030"/>
                  </a:lnTo>
                  <a:lnTo>
                    <a:pt x="12192" y="367792"/>
                  </a:lnTo>
                  <a:lnTo>
                    <a:pt x="36576" y="367792"/>
                  </a:lnTo>
                  <a:lnTo>
                    <a:pt x="36576" y="348030"/>
                  </a:lnTo>
                  <a:close/>
                </a:path>
                <a:path w="48895" h="402589">
                  <a:moveTo>
                    <a:pt x="36576" y="314566"/>
                  </a:moveTo>
                  <a:lnTo>
                    <a:pt x="12192" y="314566"/>
                  </a:lnTo>
                  <a:lnTo>
                    <a:pt x="12192" y="335788"/>
                  </a:lnTo>
                  <a:lnTo>
                    <a:pt x="36576" y="335788"/>
                  </a:lnTo>
                  <a:lnTo>
                    <a:pt x="36576" y="314566"/>
                  </a:lnTo>
                  <a:close/>
                </a:path>
                <a:path w="48895" h="402589">
                  <a:moveTo>
                    <a:pt x="36576" y="37147"/>
                  </a:moveTo>
                  <a:lnTo>
                    <a:pt x="12192" y="37147"/>
                  </a:lnTo>
                  <a:lnTo>
                    <a:pt x="12192" y="58420"/>
                  </a:lnTo>
                  <a:lnTo>
                    <a:pt x="36576" y="58420"/>
                  </a:lnTo>
                  <a:lnTo>
                    <a:pt x="36576" y="37147"/>
                  </a:lnTo>
                  <a:close/>
                </a:path>
                <a:path w="48895" h="402589">
                  <a:moveTo>
                    <a:pt x="48768" y="1270"/>
                  </a:moveTo>
                  <a:lnTo>
                    <a:pt x="48260" y="1270"/>
                  </a:lnTo>
                  <a:lnTo>
                    <a:pt x="48260" y="0"/>
                  </a:lnTo>
                  <a:lnTo>
                    <a:pt x="609" y="0"/>
                  </a:lnTo>
                  <a:lnTo>
                    <a:pt x="609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400050"/>
                  </a:lnTo>
                  <a:lnTo>
                    <a:pt x="0" y="402590"/>
                  </a:lnTo>
                  <a:lnTo>
                    <a:pt x="48768" y="402590"/>
                  </a:lnTo>
                  <a:lnTo>
                    <a:pt x="48768" y="400050"/>
                  </a:lnTo>
                  <a:lnTo>
                    <a:pt x="3048" y="400050"/>
                  </a:lnTo>
                  <a:lnTo>
                    <a:pt x="3048" y="3810"/>
                  </a:lnTo>
                  <a:lnTo>
                    <a:pt x="45593" y="3810"/>
                  </a:lnTo>
                  <a:lnTo>
                    <a:pt x="45593" y="399669"/>
                  </a:lnTo>
                  <a:lnTo>
                    <a:pt x="48768" y="399669"/>
                  </a:lnTo>
                  <a:lnTo>
                    <a:pt x="48768" y="3810"/>
                  </a:lnTo>
                  <a:lnTo>
                    <a:pt x="48768" y="3556"/>
                  </a:lnTo>
                  <a:lnTo>
                    <a:pt x="48768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250935" y="2161133"/>
              <a:ext cx="45720" cy="384175"/>
            </a:xfrm>
            <a:custGeom>
              <a:avLst/>
              <a:gdLst/>
              <a:ahLst/>
              <a:cxnLst/>
              <a:rect l="l" t="t" r="r" b="b"/>
              <a:pathLst>
                <a:path w="45720" h="384175">
                  <a:moveTo>
                    <a:pt x="45619" y="0"/>
                  </a:moveTo>
                  <a:lnTo>
                    <a:pt x="0" y="0"/>
                  </a:lnTo>
                  <a:lnTo>
                    <a:pt x="0" y="383946"/>
                  </a:lnTo>
                  <a:lnTo>
                    <a:pt x="45619" y="383946"/>
                  </a:lnTo>
                  <a:lnTo>
                    <a:pt x="4561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249412" y="2158999"/>
              <a:ext cx="48895" cy="387350"/>
            </a:xfrm>
            <a:custGeom>
              <a:avLst/>
              <a:gdLst/>
              <a:ahLst/>
              <a:cxnLst/>
              <a:rect l="l" t="t" r="r" b="b"/>
              <a:pathLst>
                <a:path w="48895" h="387350">
                  <a:moveTo>
                    <a:pt x="36525" y="334365"/>
                  </a:moveTo>
                  <a:lnTo>
                    <a:pt x="12192" y="334365"/>
                  </a:lnTo>
                  <a:lnTo>
                    <a:pt x="12192" y="354076"/>
                  </a:lnTo>
                  <a:lnTo>
                    <a:pt x="36525" y="354076"/>
                  </a:lnTo>
                  <a:lnTo>
                    <a:pt x="36525" y="334365"/>
                  </a:lnTo>
                  <a:close/>
                </a:path>
                <a:path w="48895" h="387350">
                  <a:moveTo>
                    <a:pt x="36525" y="303885"/>
                  </a:moveTo>
                  <a:lnTo>
                    <a:pt x="12192" y="303885"/>
                  </a:lnTo>
                  <a:lnTo>
                    <a:pt x="12192" y="322072"/>
                  </a:lnTo>
                  <a:lnTo>
                    <a:pt x="36525" y="322072"/>
                  </a:lnTo>
                  <a:lnTo>
                    <a:pt x="36525" y="303885"/>
                  </a:lnTo>
                  <a:close/>
                </a:path>
                <a:path w="48895" h="387350">
                  <a:moveTo>
                    <a:pt x="36525" y="37134"/>
                  </a:moveTo>
                  <a:lnTo>
                    <a:pt x="12192" y="37134"/>
                  </a:lnTo>
                  <a:lnTo>
                    <a:pt x="12192" y="55372"/>
                  </a:lnTo>
                  <a:lnTo>
                    <a:pt x="36525" y="55372"/>
                  </a:lnTo>
                  <a:lnTo>
                    <a:pt x="36525" y="37134"/>
                  </a:lnTo>
                  <a:close/>
                </a:path>
                <a:path w="48895" h="387350">
                  <a:moveTo>
                    <a:pt x="48768" y="1270"/>
                  </a:moveTo>
                  <a:lnTo>
                    <a:pt x="48234" y="1270"/>
                  </a:lnTo>
                  <a:lnTo>
                    <a:pt x="48234" y="0"/>
                  </a:lnTo>
                  <a:lnTo>
                    <a:pt x="635" y="0"/>
                  </a:lnTo>
                  <a:lnTo>
                    <a:pt x="635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384810"/>
                  </a:lnTo>
                  <a:lnTo>
                    <a:pt x="0" y="387350"/>
                  </a:lnTo>
                  <a:lnTo>
                    <a:pt x="48768" y="387350"/>
                  </a:lnTo>
                  <a:lnTo>
                    <a:pt x="48768" y="384810"/>
                  </a:lnTo>
                  <a:lnTo>
                    <a:pt x="2921" y="384810"/>
                  </a:lnTo>
                  <a:lnTo>
                    <a:pt x="2921" y="3810"/>
                  </a:lnTo>
                  <a:lnTo>
                    <a:pt x="45847" y="3810"/>
                  </a:lnTo>
                  <a:lnTo>
                    <a:pt x="45847" y="384429"/>
                  </a:lnTo>
                  <a:lnTo>
                    <a:pt x="48768" y="384429"/>
                  </a:lnTo>
                  <a:lnTo>
                    <a:pt x="48768" y="3810"/>
                  </a:lnTo>
                  <a:lnTo>
                    <a:pt x="48768" y="3429"/>
                  </a:lnTo>
                  <a:lnTo>
                    <a:pt x="48768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205216" y="2161133"/>
              <a:ext cx="45720" cy="384175"/>
            </a:xfrm>
            <a:custGeom>
              <a:avLst/>
              <a:gdLst/>
              <a:ahLst/>
              <a:cxnLst/>
              <a:rect l="l" t="t" r="r" b="b"/>
              <a:pathLst>
                <a:path w="45720" h="384175">
                  <a:moveTo>
                    <a:pt x="45619" y="0"/>
                  </a:moveTo>
                  <a:lnTo>
                    <a:pt x="0" y="0"/>
                  </a:lnTo>
                  <a:lnTo>
                    <a:pt x="0" y="383946"/>
                  </a:lnTo>
                  <a:lnTo>
                    <a:pt x="45619" y="383946"/>
                  </a:lnTo>
                  <a:lnTo>
                    <a:pt x="4561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205216" y="2158999"/>
              <a:ext cx="47625" cy="387350"/>
            </a:xfrm>
            <a:custGeom>
              <a:avLst/>
              <a:gdLst/>
              <a:ahLst/>
              <a:cxnLst/>
              <a:rect l="l" t="t" r="r" b="b"/>
              <a:pathLst>
                <a:path w="47625" h="387350">
                  <a:moveTo>
                    <a:pt x="36512" y="334365"/>
                  </a:moveTo>
                  <a:lnTo>
                    <a:pt x="10668" y="334365"/>
                  </a:lnTo>
                  <a:lnTo>
                    <a:pt x="10668" y="354076"/>
                  </a:lnTo>
                  <a:lnTo>
                    <a:pt x="36512" y="354076"/>
                  </a:lnTo>
                  <a:lnTo>
                    <a:pt x="36512" y="334365"/>
                  </a:lnTo>
                  <a:close/>
                </a:path>
                <a:path w="47625" h="387350">
                  <a:moveTo>
                    <a:pt x="36512" y="303885"/>
                  </a:moveTo>
                  <a:lnTo>
                    <a:pt x="10668" y="303885"/>
                  </a:lnTo>
                  <a:lnTo>
                    <a:pt x="10668" y="322072"/>
                  </a:lnTo>
                  <a:lnTo>
                    <a:pt x="36512" y="322072"/>
                  </a:lnTo>
                  <a:lnTo>
                    <a:pt x="36512" y="303885"/>
                  </a:lnTo>
                  <a:close/>
                </a:path>
                <a:path w="47625" h="387350">
                  <a:moveTo>
                    <a:pt x="36512" y="37134"/>
                  </a:moveTo>
                  <a:lnTo>
                    <a:pt x="10668" y="37134"/>
                  </a:lnTo>
                  <a:lnTo>
                    <a:pt x="10668" y="55372"/>
                  </a:lnTo>
                  <a:lnTo>
                    <a:pt x="36512" y="55372"/>
                  </a:lnTo>
                  <a:lnTo>
                    <a:pt x="36512" y="37134"/>
                  </a:lnTo>
                  <a:close/>
                </a:path>
                <a:path w="47625" h="387350">
                  <a:moveTo>
                    <a:pt x="47244" y="1270"/>
                  </a:moveTo>
                  <a:lnTo>
                    <a:pt x="46710" y="1270"/>
                  </a:lnTo>
                  <a:lnTo>
                    <a:pt x="46710" y="0"/>
                  </a:lnTo>
                  <a:lnTo>
                    <a:pt x="520" y="0"/>
                  </a:lnTo>
                  <a:lnTo>
                    <a:pt x="520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384810"/>
                  </a:lnTo>
                  <a:lnTo>
                    <a:pt x="0" y="387350"/>
                  </a:lnTo>
                  <a:lnTo>
                    <a:pt x="47244" y="387350"/>
                  </a:lnTo>
                  <a:lnTo>
                    <a:pt x="47244" y="384810"/>
                  </a:lnTo>
                  <a:lnTo>
                    <a:pt x="3048" y="384810"/>
                  </a:lnTo>
                  <a:lnTo>
                    <a:pt x="3048" y="3810"/>
                  </a:lnTo>
                  <a:lnTo>
                    <a:pt x="44323" y="3810"/>
                  </a:lnTo>
                  <a:lnTo>
                    <a:pt x="44323" y="384429"/>
                  </a:lnTo>
                  <a:lnTo>
                    <a:pt x="47244" y="384429"/>
                  </a:lnTo>
                  <a:lnTo>
                    <a:pt x="47244" y="3810"/>
                  </a:lnTo>
                  <a:lnTo>
                    <a:pt x="47244" y="3429"/>
                  </a:lnTo>
                  <a:lnTo>
                    <a:pt x="47244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61020" y="2145842"/>
              <a:ext cx="45720" cy="399415"/>
            </a:xfrm>
            <a:custGeom>
              <a:avLst/>
              <a:gdLst/>
              <a:ahLst/>
              <a:cxnLst/>
              <a:rect l="l" t="t" r="r" b="b"/>
              <a:pathLst>
                <a:path w="45720" h="399414">
                  <a:moveTo>
                    <a:pt x="45619" y="0"/>
                  </a:moveTo>
                  <a:lnTo>
                    <a:pt x="0" y="0"/>
                  </a:lnTo>
                  <a:lnTo>
                    <a:pt x="0" y="399237"/>
                  </a:lnTo>
                  <a:lnTo>
                    <a:pt x="45619" y="399237"/>
                  </a:lnTo>
                  <a:lnTo>
                    <a:pt x="4561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59496" y="2143759"/>
              <a:ext cx="48895" cy="402590"/>
            </a:xfrm>
            <a:custGeom>
              <a:avLst/>
              <a:gdLst/>
              <a:ahLst/>
              <a:cxnLst/>
              <a:rect l="l" t="t" r="r" b="b"/>
              <a:pathLst>
                <a:path w="48895" h="402589">
                  <a:moveTo>
                    <a:pt x="36474" y="348030"/>
                  </a:moveTo>
                  <a:lnTo>
                    <a:pt x="12192" y="348030"/>
                  </a:lnTo>
                  <a:lnTo>
                    <a:pt x="12192" y="367792"/>
                  </a:lnTo>
                  <a:lnTo>
                    <a:pt x="36474" y="367792"/>
                  </a:lnTo>
                  <a:lnTo>
                    <a:pt x="36474" y="348030"/>
                  </a:lnTo>
                  <a:close/>
                </a:path>
                <a:path w="48895" h="402589">
                  <a:moveTo>
                    <a:pt x="36474" y="314566"/>
                  </a:moveTo>
                  <a:lnTo>
                    <a:pt x="12192" y="314566"/>
                  </a:lnTo>
                  <a:lnTo>
                    <a:pt x="12192" y="335788"/>
                  </a:lnTo>
                  <a:lnTo>
                    <a:pt x="36474" y="335788"/>
                  </a:lnTo>
                  <a:lnTo>
                    <a:pt x="36474" y="314566"/>
                  </a:lnTo>
                  <a:close/>
                </a:path>
                <a:path w="48895" h="402589">
                  <a:moveTo>
                    <a:pt x="36474" y="37147"/>
                  </a:moveTo>
                  <a:lnTo>
                    <a:pt x="12192" y="37147"/>
                  </a:lnTo>
                  <a:lnTo>
                    <a:pt x="12192" y="58420"/>
                  </a:lnTo>
                  <a:lnTo>
                    <a:pt x="36474" y="58420"/>
                  </a:lnTo>
                  <a:lnTo>
                    <a:pt x="36474" y="37147"/>
                  </a:lnTo>
                  <a:close/>
                </a:path>
                <a:path w="48895" h="402589">
                  <a:moveTo>
                    <a:pt x="48768" y="1270"/>
                  </a:moveTo>
                  <a:lnTo>
                    <a:pt x="48145" y="1270"/>
                  </a:lnTo>
                  <a:lnTo>
                    <a:pt x="48145" y="0"/>
                  </a:lnTo>
                  <a:lnTo>
                    <a:pt x="508" y="0"/>
                  </a:lnTo>
                  <a:lnTo>
                    <a:pt x="508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400050"/>
                  </a:lnTo>
                  <a:lnTo>
                    <a:pt x="0" y="402590"/>
                  </a:lnTo>
                  <a:lnTo>
                    <a:pt x="48768" y="402590"/>
                  </a:lnTo>
                  <a:lnTo>
                    <a:pt x="48768" y="400050"/>
                  </a:lnTo>
                  <a:lnTo>
                    <a:pt x="3175" y="400050"/>
                  </a:lnTo>
                  <a:lnTo>
                    <a:pt x="3175" y="3810"/>
                  </a:lnTo>
                  <a:lnTo>
                    <a:pt x="45847" y="3810"/>
                  </a:lnTo>
                  <a:lnTo>
                    <a:pt x="45847" y="399669"/>
                  </a:lnTo>
                  <a:lnTo>
                    <a:pt x="48768" y="399669"/>
                  </a:lnTo>
                  <a:lnTo>
                    <a:pt x="48768" y="3810"/>
                  </a:lnTo>
                  <a:lnTo>
                    <a:pt x="48768" y="3556"/>
                  </a:lnTo>
                  <a:lnTo>
                    <a:pt x="48768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115299" y="2161133"/>
              <a:ext cx="45720" cy="384175"/>
            </a:xfrm>
            <a:custGeom>
              <a:avLst/>
              <a:gdLst/>
              <a:ahLst/>
              <a:cxnLst/>
              <a:rect l="l" t="t" r="r" b="b"/>
              <a:pathLst>
                <a:path w="45720" h="384175">
                  <a:moveTo>
                    <a:pt x="45669" y="0"/>
                  </a:moveTo>
                  <a:lnTo>
                    <a:pt x="0" y="0"/>
                  </a:lnTo>
                  <a:lnTo>
                    <a:pt x="0" y="383946"/>
                  </a:lnTo>
                  <a:lnTo>
                    <a:pt x="45669" y="383946"/>
                  </a:lnTo>
                  <a:lnTo>
                    <a:pt x="4566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13776" y="2158999"/>
              <a:ext cx="48895" cy="387350"/>
            </a:xfrm>
            <a:custGeom>
              <a:avLst/>
              <a:gdLst/>
              <a:ahLst/>
              <a:cxnLst/>
              <a:rect l="l" t="t" r="r" b="b"/>
              <a:pathLst>
                <a:path w="48895" h="387350">
                  <a:moveTo>
                    <a:pt x="36525" y="334365"/>
                  </a:moveTo>
                  <a:lnTo>
                    <a:pt x="12192" y="334365"/>
                  </a:lnTo>
                  <a:lnTo>
                    <a:pt x="12192" y="354076"/>
                  </a:lnTo>
                  <a:lnTo>
                    <a:pt x="36525" y="354076"/>
                  </a:lnTo>
                  <a:lnTo>
                    <a:pt x="36525" y="334365"/>
                  </a:lnTo>
                  <a:close/>
                </a:path>
                <a:path w="48895" h="387350">
                  <a:moveTo>
                    <a:pt x="36525" y="303885"/>
                  </a:moveTo>
                  <a:lnTo>
                    <a:pt x="12192" y="303885"/>
                  </a:lnTo>
                  <a:lnTo>
                    <a:pt x="12192" y="322072"/>
                  </a:lnTo>
                  <a:lnTo>
                    <a:pt x="36525" y="322072"/>
                  </a:lnTo>
                  <a:lnTo>
                    <a:pt x="36525" y="303885"/>
                  </a:lnTo>
                  <a:close/>
                </a:path>
                <a:path w="48895" h="387350">
                  <a:moveTo>
                    <a:pt x="36525" y="37134"/>
                  </a:moveTo>
                  <a:lnTo>
                    <a:pt x="12192" y="37134"/>
                  </a:lnTo>
                  <a:lnTo>
                    <a:pt x="12192" y="55372"/>
                  </a:lnTo>
                  <a:lnTo>
                    <a:pt x="36525" y="55372"/>
                  </a:lnTo>
                  <a:lnTo>
                    <a:pt x="36525" y="37134"/>
                  </a:lnTo>
                  <a:close/>
                </a:path>
                <a:path w="48895" h="387350">
                  <a:moveTo>
                    <a:pt x="48768" y="1270"/>
                  </a:moveTo>
                  <a:lnTo>
                    <a:pt x="48133" y="1270"/>
                  </a:lnTo>
                  <a:lnTo>
                    <a:pt x="48133" y="0"/>
                  </a:lnTo>
                  <a:lnTo>
                    <a:pt x="736" y="0"/>
                  </a:lnTo>
                  <a:lnTo>
                    <a:pt x="736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384810"/>
                  </a:lnTo>
                  <a:lnTo>
                    <a:pt x="0" y="387350"/>
                  </a:lnTo>
                  <a:lnTo>
                    <a:pt x="48691" y="387350"/>
                  </a:lnTo>
                  <a:lnTo>
                    <a:pt x="48691" y="384810"/>
                  </a:lnTo>
                  <a:lnTo>
                    <a:pt x="3302" y="384810"/>
                  </a:lnTo>
                  <a:lnTo>
                    <a:pt x="3302" y="3810"/>
                  </a:lnTo>
                  <a:lnTo>
                    <a:pt x="45847" y="3810"/>
                  </a:lnTo>
                  <a:lnTo>
                    <a:pt x="45847" y="384429"/>
                  </a:lnTo>
                  <a:lnTo>
                    <a:pt x="48768" y="384429"/>
                  </a:lnTo>
                  <a:lnTo>
                    <a:pt x="48768" y="3810"/>
                  </a:lnTo>
                  <a:lnTo>
                    <a:pt x="48768" y="3429"/>
                  </a:lnTo>
                  <a:lnTo>
                    <a:pt x="48768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69580" y="2161133"/>
              <a:ext cx="45720" cy="384175"/>
            </a:xfrm>
            <a:custGeom>
              <a:avLst/>
              <a:gdLst/>
              <a:ahLst/>
              <a:cxnLst/>
              <a:rect l="l" t="t" r="r" b="b"/>
              <a:pathLst>
                <a:path w="45720" h="384175">
                  <a:moveTo>
                    <a:pt x="45720" y="0"/>
                  </a:moveTo>
                  <a:lnTo>
                    <a:pt x="0" y="0"/>
                  </a:lnTo>
                  <a:lnTo>
                    <a:pt x="0" y="383946"/>
                  </a:lnTo>
                  <a:lnTo>
                    <a:pt x="45720" y="383946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68056" y="2158999"/>
              <a:ext cx="48895" cy="387350"/>
            </a:xfrm>
            <a:custGeom>
              <a:avLst/>
              <a:gdLst/>
              <a:ahLst/>
              <a:cxnLst/>
              <a:rect l="l" t="t" r="r" b="b"/>
              <a:pathLst>
                <a:path w="48895" h="387350">
                  <a:moveTo>
                    <a:pt x="36576" y="334365"/>
                  </a:moveTo>
                  <a:lnTo>
                    <a:pt x="12192" y="334365"/>
                  </a:lnTo>
                  <a:lnTo>
                    <a:pt x="12192" y="354076"/>
                  </a:lnTo>
                  <a:lnTo>
                    <a:pt x="36576" y="354076"/>
                  </a:lnTo>
                  <a:lnTo>
                    <a:pt x="36576" y="334365"/>
                  </a:lnTo>
                  <a:close/>
                </a:path>
                <a:path w="48895" h="387350">
                  <a:moveTo>
                    <a:pt x="36576" y="303885"/>
                  </a:moveTo>
                  <a:lnTo>
                    <a:pt x="12192" y="303885"/>
                  </a:lnTo>
                  <a:lnTo>
                    <a:pt x="12192" y="322072"/>
                  </a:lnTo>
                  <a:lnTo>
                    <a:pt x="36576" y="322072"/>
                  </a:lnTo>
                  <a:lnTo>
                    <a:pt x="36576" y="303885"/>
                  </a:lnTo>
                  <a:close/>
                </a:path>
                <a:path w="48895" h="387350">
                  <a:moveTo>
                    <a:pt x="36576" y="37134"/>
                  </a:moveTo>
                  <a:lnTo>
                    <a:pt x="12192" y="37134"/>
                  </a:lnTo>
                  <a:lnTo>
                    <a:pt x="12192" y="55372"/>
                  </a:lnTo>
                  <a:lnTo>
                    <a:pt x="36576" y="55372"/>
                  </a:lnTo>
                  <a:lnTo>
                    <a:pt x="36576" y="37134"/>
                  </a:lnTo>
                  <a:close/>
                </a:path>
                <a:path w="48895" h="387350">
                  <a:moveTo>
                    <a:pt x="48768" y="1270"/>
                  </a:moveTo>
                  <a:lnTo>
                    <a:pt x="48120" y="1270"/>
                  </a:lnTo>
                  <a:lnTo>
                    <a:pt x="48120" y="0"/>
                  </a:lnTo>
                  <a:lnTo>
                    <a:pt x="520" y="0"/>
                  </a:lnTo>
                  <a:lnTo>
                    <a:pt x="520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384810"/>
                  </a:lnTo>
                  <a:lnTo>
                    <a:pt x="0" y="387350"/>
                  </a:lnTo>
                  <a:lnTo>
                    <a:pt x="48768" y="387350"/>
                  </a:lnTo>
                  <a:lnTo>
                    <a:pt x="48768" y="384810"/>
                  </a:lnTo>
                  <a:lnTo>
                    <a:pt x="3175" y="384810"/>
                  </a:lnTo>
                  <a:lnTo>
                    <a:pt x="3175" y="3810"/>
                  </a:lnTo>
                  <a:lnTo>
                    <a:pt x="45720" y="3810"/>
                  </a:lnTo>
                  <a:lnTo>
                    <a:pt x="45720" y="384429"/>
                  </a:lnTo>
                  <a:lnTo>
                    <a:pt x="48768" y="384429"/>
                  </a:lnTo>
                  <a:lnTo>
                    <a:pt x="48768" y="3810"/>
                  </a:lnTo>
                  <a:lnTo>
                    <a:pt x="48768" y="3429"/>
                  </a:lnTo>
                  <a:lnTo>
                    <a:pt x="48768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25383" y="2145842"/>
              <a:ext cx="45720" cy="399415"/>
            </a:xfrm>
            <a:custGeom>
              <a:avLst/>
              <a:gdLst/>
              <a:ahLst/>
              <a:cxnLst/>
              <a:rect l="l" t="t" r="r" b="b"/>
              <a:pathLst>
                <a:path w="45720" h="399414">
                  <a:moveTo>
                    <a:pt x="45720" y="0"/>
                  </a:moveTo>
                  <a:lnTo>
                    <a:pt x="0" y="0"/>
                  </a:lnTo>
                  <a:lnTo>
                    <a:pt x="0" y="399237"/>
                  </a:lnTo>
                  <a:lnTo>
                    <a:pt x="45720" y="399237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23860" y="2143759"/>
              <a:ext cx="48895" cy="402590"/>
            </a:xfrm>
            <a:custGeom>
              <a:avLst/>
              <a:gdLst/>
              <a:ahLst/>
              <a:cxnLst/>
              <a:rect l="l" t="t" r="r" b="b"/>
              <a:pathLst>
                <a:path w="48895" h="402589">
                  <a:moveTo>
                    <a:pt x="36525" y="348030"/>
                  </a:moveTo>
                  <a:lnTo>
                    <a:pt x="12192" y="348030"/>
                  </a:lnTo>
                  <a:lnTo>
                    <a:pt x="12192" y="367792"/>
                  </a:lnTo>
                  <a:lnTo>
                    <a:pt x="36525" y="367792"/>
                  </a:lnTo>
                  <a:lnTo>
                    <a:pt x="36525" y="348030"/>
                  </a:lnTo>
                  <a:close/>
                </a:path>
                <a:path w="48895" h="402589">
                  <a:moveTo>
                    <a:pt x="36525" y="314566"/>
                  </a:moveTo>
                  <a:lnTo>
                    <a:pt x="12192" y="314566"/>
                  </a:lnTo>
                  <a:lnTo>
                    <a:pt x="12192" y="335788"/>
                  </a:lnTo>
                  <a:lnTo>
                    <a:pt x="36525" y="335788"/>
                  </a:lnTo>
                  <a:lnTo>
                    <a:pt x="36525" y="314566"/>
                  </a:lnTo>
                  <a:close/>
                </a:path>
                <a:path w="48895" h="402589">
                  <a:moveTo>
                    <a:pt x="36525" y="37147"/>
                  </a:moveTo>
                  <a:lnTo>
                    <a:pt x="12192" y="37147"/>
                  </a:lnTo>
                  <a:lnTo>
                    <a:pt x="12192" y="58420"/>
                  </a:lnTo>
                  <a:lnTo>
                    <a:pt x="36525" y="58420"/>
                  </a:lnTo>
                  <a:lnTo>
                    <a:pt x="36525" y="37147"/>
                  </a:lnTo>
                  <a:close/>
                </a:path>
                <a:path w="48895" h="402589">
                  <a:moveTo>
                    <a:pt x="48768" y="1270"/>
                  </a:moveTo>
                  <a:lnTo>
                    <a:pt x="48158" y="1270"/>
                  </a:lnTo>
                  <a:lnTo>
                    <a:pt x="48158" y="0"/>
                  </a:lnTo>
                  <a:lnTo>
                    <a:pt x="609" y="0"/>
                  </a:lnTo>
                  <a:lnTo>
                    <a:pt x="609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400050"/>
                  </a:lnTo>
                  <a:lnTo>
                    <a:pt x="0" y="402590"/>
                  </a:lnTo>
                  <a:lnTo>
                    <a:pt x="48768" y="402590"/>
                  </a:lnTo>
                  <a:lnTo>
                    <a:pt x="48768" y="400050"/>
                  </a:lnTo>
                  <a:lnTo>
                    <a:pt x="3175" y="400050"/>
                  </a:lnTo>
                  <a:lnTo>
                    <a:pt x="3175" y="3810"/>
                  </a:lnTo>
                  <a:lnTo>
                    <a:pt x="45720" y="3810"/>
                  </a:lnTo>
                  <a:lnTo>
                    <a:pt x="45720" y="399669"/>
                  </a:lnTo>
                  <a:lnTo>
                    <a:pt x="48768" y="399669"/>
                  </a:lnTo>
                  <a:lnTo>
                    <a:pt x="48768" y="3810"/>
                  </a:lnTo>
                  <a:lnTo>
                    <a:pt x="48768" y="3556"/>
                  </a:lnTo>
                  <a:lnTo>
                    <a:pt x="48768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185660" y="2446120"/>
              <a:ext cx="445134" cy="100965"/>
            </a:xfrm>
            <a:custGeom>
              <a:avLst/>
              <a:gdLst/>
              <a:ahLst/>
              <a:cxnLst/>
              <a:rect l="l" t="t" r="r" b="b"/>
              <a:pathLst>
                <a:path w="445134" h="100964">
                  <a:moveTo>
                    <a:pt x="444906" y="0"/>
                  </a:moveTo>
                  <a:lnTo>
                    <a:pt x="0" y="0"/>
                  </a:lnTo>
                  <a:lnTo>
                    <a:pt x="0" y="100483"/>
                  </a:lnTo>
                  <a:lnTo>
                    <a:pt x="444906" y="100483"/>
                  </a:lnTo>
                  <a:lnTo>
                    <a:pt x="44490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184136" y="2444749"/>
              <a:ext cx="448309" cy="102870"/>
            </a:xfrm>
            <a:custGeom>
              <a:avLst/>
              <a:gdLst/>
              <a:ahLst/>
              <a:cxnLst/>
              <a:rect l="l" t="t" r="r" b="b"/>
              <a:pathLst>
                <a:path w="448309" h="102869">
                  <a:moveTo>
                    <a:pt x="416052" y="52451"/>
                  </a:moveTo>
                  <a:lnTo>
                    <a:pt x="413753" y="44958"/>
                  </a:lnTo>
                  <a:lnTo>
                    <a:pt x="407517" y="38862"/>
                  </a:lnTo>
                  <a:lnTo>
                    <a:pt x="398310" y="34772"/>
                  </a:lnTo>
                  <a:lnTo>
                    <a:pt x="387096" y="33274"/>
                  </a:lnTo>
                  <a:lnTo>
                    <a:pt x="375869" y="34772"/>
                  </a:lnTo>
                  <a:lnTo>
                    <a:pt x="366661" y="38862"/>
                  </a:lnTo>
                  <a:lnTo>
                    <a:pt x="360426" y="44958"/>
                  </a:lnTo>
                  <a:lnTo>
                    <a:pt x="358140" y="52451"/>
                  </a:lnTo>
                  <a:lnTo>
                    <a:pt x="360426" y="59804"/>
                  </a:lnTo>
                  <a:lnTo>
                    <a:pt x="366661" y="65824"/>
                  </a:lnTo>
                  <a:lnTo>
                    <a:pt x="375869" y="69888"/>
                  </a:lnTo>
                  <a:lnTo>
                    <a:pt x="387096" y="71374"/>
                  </a:lnTo>
                  <a:lnTo>
                    <a:pt x="398310" y="69888"/>
                  </a:lnTo>
                  <a:lnTo>
                    <a:pt x="407517" y="65824"/>
                  </a:lnTo>
                  <a:lnTo>
                    <a:pt x="413753" y="59804"/>
                  </a:lnTo>
                  <a:lnTo>
                    <a:pt x="416052" y="52451"/>
                  </a:lnTo>
                  <a:close/>
                </a:path>
                <a:path w="448309" h="102869">
                  <a:moveTo>
                    <a:pt x="448056" y="0"/>
                  </a:moveTo>
                  <a:lnTo>
                    <a:pt x="399237" y="0"/>
                  </a:lnTo>
                  <a:lnTo>
                    <a:pt x="399237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00330"/>
                  </a:lnTo>
                  <a:lnTo>
                    <a:pt x="0" y="101600"/>
                  </a:lnTo>
                  <a:lnTo>
                    <a:pt x="76" y="102870"/>
                  </a:lnTo>
                  <a:lnTo>
                    <a:pt x="448056" y="102870"/>
                  </a:lnTo>
                  <a:lnTo>
                    <a:pt x="448056" y="101600"/>
                  </a:lnTo>
                  <a:lnTo>
                    <a:pt x="448056" y="100330"/>
                  </a:lnTo>
                  <a:lnTo>
                    <a:pt x="448056" y="2794"/>
                  </a:lnTo>
                  <a:lnTo>
                    <a:pt x="445008" y="2794"/>
                  </a:lnTo>
                  <a:lnTo>
                    <a:pt x="445008" y="100330"/>
                  </a:lnTo>
                  <a:lnTo>
                    <a:pt x="3048" y="100330"/>
                  </a:lnTo>
                  <a:lnTo>
                    <a:pt x="3048" y="2540"/>
                  </a:lnTo>
                  <a:lnTo>
                    <a:pt x="448056" y="2540"/>
                  </a:lnTo>
                  <a:lnTo>
                    <a:pt x="448056" y="1270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10043" y="2243378"/>
              <a:ext cx="445134" cy="100965"/>
            </a:xfrm>
            <a:custGeom>
              <a:avLst/>
              <a:gdLst/>
              <a:ahLst/>
              <a:cxnLst/>
              <a:rect l="l" t="t" r="r" b="b"/>
              <a:pathLst>
                <a:path w="445134" h="100964">
                  <a:moveTo>
                    <a:pt x="445007" y="0"/>
                  </a:moveTo>
                  <a:lnTo>
                    <a:pt x="0" y="0"/>
                  </a:lnTo>
                  <a:lnTo>
                    <a:pt x="0" y="100533"/>
                  </a:lnTo>
                  <a:lnTo>
                    <a:pt x="445007" y="100533"/>
                  </a:lnTo>
                  <a:lnTo>
                    <a:pt x="44500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08520" y="2241549"/>
              <a:ext cx="448309" cy="104139"/>
            </a:xfrm>
            <a:custGeom>
              <a:avLst/>
              <a:gdLst/>
              <a:ahLst/>
              <a:cxnLst/>
              <a:rect l="l" t="t" r="r" b="b"/>
              <a:pathLst>
                <a:path w="448309" h="104139">
                  <a:moveTo>
                    <a:pt x="416052" y="54483"/>
                  </a:moveTo>
                  <a:lnTo>
                    <a:pt x="413766" y="46990"/>
                  </a:lnTo>
                  <a:lnTo>
                    <a:pt x="407568" y="40894"/>
                  </a:lnTo>
                  <a:lnTo>
                    <a:pt x="398360" y="36804"/>
                  </a:lnTo>
                  <a:lnTo>
                    <a:pt x="387096" y="35306"/>
                  </a:lnTo>
                  <a:lnTo>
                    <a:pt x="375869" y="36804"/>
                  </a:lnTo>
                  <a:lnTo>
                    <a:pt x="366661" y="40894"/>
                  </a:lnTo>
                  <a:lnTo>
                    <a:pt x="360426" y="46990"/>
                  </a:lnTo>
                  <a:lnTo>
                    <a:pt x="358140" y="54483"/>
                  </a:lnTo>
                  <a:lnTo>
                    <a:pt x="360426" y="61836"/>
                  </a:lnTo>
                  <a:lnTo>
                    <a:pt x="366661" y="67856"/>
                  </a:lnTo>
                  <a:lnTo>
                    <a:pt x="375869" y="71920"/>
                  </a:lnTo>
                  <a:lnTo>
                    <a:pt x="387096" y="73406"/>
                  </a:lnTo>
                  <a:lnTo>
                    <a:pt x="398360" y="71920"/>
                  </a:lnTo>
                  <a:lnTo>
                    <a:pt x="407568" y="67856"/>
                  </a:lnTo>
                  <a:lnTo>
                    <a:pt x="413766" y="61836"/>
                  </a:lnTo>
                  <a:lnTo>
                    <a:pt x="416052" y="54483"/>
                  </a:lnTo>
                  <a:close/>
                </a:path>
                <a:path w="448309" h="104139">
                  <a:moveTo>
                    <a:pt x="448056" y="1270"/>
                  </a:moveTo>
                  <a:lnTo>
                    <a:pt x="447675" y="1270"/>
                  </a:lnTo>
                  <a:lnTo>
                    <a:pt x="447675" y="0"/>
                  </a:lnTo>
                  <a:lnTo>
                    <a:pt x="444881" y="0"/>
                  </a:lnTo>
                  <a:lnTo>
                    <a:pt x="444881" y="3810"/>
                  </a:lnTo>
                  <a:lnTo>
                    <a:pt x="444881" y="100330"/>
                  </a:lnTo>
                  <a:lnTo>
                    <a:pt x="3048" y="100330"/>
                  </a:lnTo>
                  <a:lnTo>
                    <a:pt x="3048" y="3810"/>
                  </a:lnTo>
                  <a:lnTo>
                    <a:pt x="444881" y="3810"/>
                  </a:lnTo>
                  <a:lnTo>
                    <a:pt x="444881" y="0"/>
                  </a:lnTo>
                  <a:lnTo>
                    <a:pt x="444" y="0"/>
                  </a:lnTo>
                  <a:lnTo>
                    <a:pt x="444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100330"/>
                  </a:lnTo>
                  <a:lnTo>
                    <a:pt x="0" y="102870"/>
                  </a:lnTo>
                  <a:lnTo>
                    <a:pt x="342" y="102870"/>
                  </a:lnTo>
                  <a:lnTo>
                    <a:pt x="342" y="103936"/>
                  </a:lnTo>
                  <a:lnTo>
                    <a:pt x="342" y="104140"/>
                  </a:lnTo>
                  <a:lnTo>
                    <a:pt x="447751" y="104140"/>
                  </a:lnTo>
                  <a:lnTo>
                    <a:pt x="447751" y="103936"/>
                  </a:lnTo>
                  <a:lnTo>
                    <a:pt x="447751" y="102870"/>
                  </a:lnTo>
                  <a:lnTo>
                    <a:pt x="448056" y="102870"/>
                  </a:lnTo>
                  <a:lnTo>
                    <a:pt x="448056" y="100838"/>
                  </a:lnTo>
                  <a:lnTo>
                    <a:pt x="448056" y="100330"/>
                  </a:lnTo>
                  <a:lnTo>
                    <a:pt x="448056" y="3810"/>
                  </a:lnTo>
                  <a:lnTo>
                    <a:pt x="448056" y="3429"/>
                  </a:lnTo>
                  <a:lnTo>
                    <a:pt x="448056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38416" y="2345486"/>
              <a:ext cx="445134" cy="100965"/>
            </a:xfrm>
            <a:custGeom>
              <a:avLst/>
              <a:gdLst/>
              <a:ahLst/>
              <a:cxnLst/>
              <a:rect l="l" t="t" r="r" b="b"/>
              <a:pathLst>
                <a:path w="445134" h="100964">
                  <a:moveTo>
                    <a:pt x="444957" y="0"/>
                  </a:moveTo>
                  <a:lnTo>
                    <a:pt x="0" y="0"/>
                  </a:lnTo>
                  <a:lnTo>
                    <a:pt x="0" y="100533"/>
                  </a:lnTo>
                  <a:lnTo>
                    <a:pt x="444957" y="100533"/>
                  </a:lnTo>
                  <a:lnTo>
                    <a:pt x="44495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136892" y="2344419"/>
              <a:ext cx="448309" cy="102870"/>
            </a:xfrm>
            <a:custGeom>
              <a:avLst/>
              <a:gdLst/>
              <a:ahLst/>
              <a:cxnLst/>
              <a:rect l="l" t="t" r="r" b="b"/>
              <a:pathLst>
                <a:path w="448309" h="102869">
                  <a:moveTo>
                    <a:pt x="416052" y="51943"/>
                  </a:moveTo>
                  <a:lnTo>
                    <a:pt x="413766" y="44602"/>
                  </a:lnTo>
                  <a:lnTo>
                    <a:pt x="407555" y="38582"/>
                  </a:lnTo>
                  <a:lnTo>
                    <a:pt x="398310" y="34518"/>
                  </a:lnTo>
                  <a:lnTo>
                    <a:pt x="386969" y="33020"/>
                  </a:lnTo>
                  <a:lnTo>
                    <a:pt x="375704" y="34518"/>
                  </a:lnTo>
                  <a:lnTo>
                    <a:pt x="366547" y="38582"/>
                  </a:lnTo>
                  <a:lnTo>
                    <a:pt x="360387" y="44602"/>
                  </a:lnTo>
                  <a:lnTo>
                    <a:pt x="358140" y="51943"/>
                  </a:lnTo>
                  <a:lnTo>
                    <a:pt x="360387" y="59448"/>
                  </a:lnTo>
                  <a:lnTo>
                    <a:pt x="366547" y="65544"/>
                  </a:lnTo>
                  <a:lnTo>
                    <a:pt x="375704" y="69634"/>
                  </a:lnTo>
                  <a:lnTo>
                    <a:pt x="386969" y="71120"/>
                  </a:lnTo>
                  <a:lnTo>
                    <a:pt x="398310" y="69634"/>
                  </a:lnTo>
                  <a:lnTo>
                    <a:pt x="407555" y="65532"/>
                  </a:lnTo>
                  <a:lnTo>
                    <a:pt x="413766" y="59448"/>
                  </a:lnTo>
                  <a:lnTo>
                    <a:pt x="416052" y="51943"/>
                  </a:lnTo>
                  <a:close/>
                </a:path>
                <a:path w="448309" h="102869">
                  <a:moveTo>
                    <a:pt x="448056" y="2667"/>
                  </a:moveTo>
                  <a:lnTo>
                    <a:pt x="445135" y="2667"/>
                  </a:lnTo>
                  <a:lnTo>
                    <a:pt x="445135" y="99949"/>
                  </a:lnTo>
                  <a:lnTo>
                    <a:pt x="448056" y="99949"/>
                  </a:lnTo>
                  <a:lnTo>
                    <a:pt x="448056" y="2667"/>
                  </a:lnTo>
                  <a:close/>
                </a:path>
                <a:path w="448309" h="102869">
                  <a:moveTo>
                    <a:pt x="448056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00330"/>
                  </a:lnTo>
                  <a:lnTo>
                    <a:pt x="0" y="102870"/>
                  </a:lnTo>
                  <a:lnTo>
                    <a:pt x="448056" y="102870"/>
                  </a:lnTo>
                  <a:lnTo>
                    <a:pt x="448056" y="100330"/>
                  </a:lnTo>
                  <a:lnTo>
                    <a:pt x="3048" y="100330"/>
                  </a:lnTo>
                  <a:lnTo>
                    <a:pt x="3048" y="2540"/>
                  </a:lnTo>
                  <a:lnTo>
                    <a:pt x="448056" y="2540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00543" y="1642922"/>
              <a:ext cx="283845" cy="372110"/>
            </a:xfrm>
            <a:custGeom>
              <a:avLst/>
              <a:gdLst/>
              <a:ahLst/>
              <a:cxnLst/>
              <a:rect l="l" t="t" r="r" b="b"/>
              <a:pathLst>
                <a:path w="283845" h="372110">
                  <a:moveTo>
                    <a:pt x="283413" y="0"/>
                  </a:moveTo>
                  <a:lnTo>
                    <a:pt x="0" y="0"/>
                  </a:lnTo>
                  <a:lnTo>
                    <a:pt x="0" y="371805"/>
                  </a:lnTo>
                  <a:lnTo>
                    <a:pt x="283413" y="371805"/>
                  </a:lnTo>
                  <a:lnTo>
                    <a:pt x="28341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99020" y="1640839"/>
              <a:ext cx="287020" cy="375920"/>
            </a:xfrm>
            <a:custGeom>
              <a:avLst/>
              <a:gdLst/>
              <a:ahLst/>
              <a:cxnLst/>
              <a:rect l="l" t="t" r="r" b="b"/>
              <a:pathLst>
                <a:path w="287020" h="375919">
                  <a:moveTo>
                    <a:pt x="269748" y="16510"/>
                  </a:moveTo>
                  <a:lnTo>
                    <a:pt x="269214" y="16510"/>
                  </a:lnTo>
                  <a:lnTo>
                    <a:pt x="269214" y="15240"/>
                  </a:lnTo>
                  <a:lnTo>
                    <a:pt x="266700" y="15240"/>
                  </a:lnTo>
                  <a:lnTo>
                    <a:pt x="266700" y="19050"/>
                  </a:lnTo>
                  <a:lnTo>
                    <a:pt x="266700" y="356870"/>
                  </a:lnTo>
                  <a:lnTo>
                    <a:pt x="19939" y="356870"/>
                  </a:lnTo>
                  <a:lnTo>
                    <a:pt x="19939" y="19050"/>
                  </a:lnTo>
                  <a:lnTo>
                    <a:pt x="266700" y="19050"/>
                  </a:lnTo>
                  <a:lnTo>
                    <a:pt x="266700" y="15240"/>
                  </a:lnTo>
                  <a:lnTo>
                    <a:pt x="17399" y="15240"/>
                  </a:lnTo>
                  <a:lnTo>
                    <a:pt x="17399" y="16510"/>
                  </a:lnTo>
                  <a:lnTo>
                    <a:pt x="16764" y="16510"/>
                  </a:lnTo>
                  <a:lnTo>
                    <a:pt x="16764" y="19050"/>
                  </a:lnTo>
                  <a:lnTo>
                    <a:pt x="16764" y="356870"/>
                  </a:lnTo>
                  <a:lnTo>
                    <a:pt x="16764" y="359410"/>
                  </a:lnTo>
                  <a:lnTo>
                    <a:pt x="17411" y="359410"/>
                  </a:lnTo>
                  <a:lnTo>
                    <a:pt x="17411" y="360680"/>
                  </a:lnTo>
                  <a:lnTo>
                    <a:pt x="269201" y="360680"/>
                  </a:lnTo>
                  <a:lnTo>
                    <a:pt x="269201" y="359410"/>
                  </a:lnTo>
                  <a:lnTo>
                    <a:pt x="269748" y="359410"/>
                  </a:lnTo>
                  <a:lnTo>
                    <a:pt x="269748" y="356997"/>
                  </a:lnTo>
                  <a:lnTo>
                    <a:pt x="269748" y="356870"/>
                  </a:lnTo>
                  <a:lnTo>
                    <a:pt x="269748" y="19050"/>
                  </a:lnTo>
                  <a:lnTo>
                    <a:pt x="269748" y="18796"/>
                  </a:lnTo>
                  <a:lnTo>
                    <a:pt x="269748" y="16510"/>
                  </a:lnTo>
                  <a:close/>
                </a:path>
                <a:path w="287020" h="375919">
                  <a:moveTo>
                    <a:pt x="286512" y="1270"/>
                  </a:moveTo>
                  <a:lnTo>
                    <a:pt x="285750" y="1270"/>
                  </a:lnTo>
                  <a:lnTo>
                    <a:pt x="285750" y="0"/>
                  </a:lnTo>
                  <a:lnTo>
                    <a:pt x="283337" y="0"/>
                  </a:lnTo>
                  <a:lnTo>
                    <a:pt x="283337" y="3810"/>
                  </a:lnTo>
                  <a:lnTo>
                    <a:pt x="283337" y="372110"/>
                  </a:lnTo>
                  <a:lnTo>
                    <a:pt x="3048" y="372110"/>
                  </a:lnTo>
                  <a:lnTo>
                    <a:pt x="3048" y="3810"/>
                  </a:lnTo>
                  <a:lnTo>
                    <a:pt x="283337" y="3810"/>
                  </a:lnTo>
                  <a:lnTo>
                    <a:pt x="283337" y="0"/>
                  </a:lnTo>
                  <a:lnTo>
                    <a:pt x="660" y="0"/>
                  </a:lnTo>
                  <a:lnTo>
                    <a:pt x="660" y="1270"/>
                  </a:lnTo>
                  <a:lnTo>
                    <a:pt x="114" y="1270"/>
                  </a:lnTo>
                  <a:lnTo>
                    <a:pt x="114" y="3810"/>
                  </a:lnTo>
                  <a:lnTo>
                    <a:pt x="63" y="372110"/>
                  </a:lnTo>
                  <a:lnTo>
                    <a:pt x="0" y="374650"/>
                  </a:lnTo>
                  <a:lnTo>
                    <a:pt x="647" y="374650"/>
                  </a:lnTo>
                  <a:lnTo>
                    <a:pt x="647" y="375920"/>
                  </a:lnTo>
                  <a:lnTo>
                    <a:pt x="285750" y="375920"/>
                  </a:lnTo>
                  <a:lnTo>
                    <a:pt x="285750" y="374650"/>
                  </a:lnTo>
                  <a:lnTo>
                    <a:pt x="286512" y="374650"/>
                  </a:lnTo>
                  <a:lnTo>
                    <a:pt x="286512" y="372237"/>
                  </a:lnTo>
                  <a:lnTo>
                    <a:pt x="286512" y="372110"/>
                  </a:lnTo>
                  <a:lnTo>
                    <a:pt x="286512" y="3810"/>
                  </a:lnTo>
                  <a:lnTo>
                    <a:pt x="286512" y="3683"/>
                  </a:lnTo>
                  <a:lnTo>
                    <a:pt x="28651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69123" y="1741932"/>
              <a:ext cx="91394" cy="944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17308" y="1885188"/>
              <a:ext cx="249936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898892" y="2705100"/>
              <a:ext cx="281940" cy="372110"/>
            </a:xfrm>
            <a:custGeom>
              <a:avLst/>
              <a:gdLst/>
              <a:ahLst/>
              <a:cxnLst/>
              <a:rect l="l" t="t" r="r" b="b"/>
              <a:pathLst>
                <a:path w="281940" h="372110">
                  <a:moveTo>
                    <a:pt x="281838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281838" y="371856"/>
                  </a:lnTo>
                  <a:lnTo>
                    <a:pt x="2818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897368" y="2703829"/>
              <a:ext cx="285115" cy="374650"/>
            </a:xfrm>
            <a:custGeom>
              <a:avLst/>
              <a:gdLst/>
              <a:ahLst/>
              <a:cxnLst/>
              <a:rect l="l" t="t" r="r" b="b"/>
              <a:pathLst>
                <a:path w="285115" h="374650">
                  <a:moveTo>
                    <a:pt x="269748" y="15240"/>
                  </a:moveTo>
                  <a:lnTo>
                    <a:pt x="15240" y="15240"/>
                  </a:lnTo>
                  <a:lnTo>
                    <a:pt x="15240" y="16510"/>
                  </a:lnTo>
                  <a:lnTo>
                    <a:pt x="15240" y="17780"/>
                  </a:lnTo>
                  <a:lnTo>
                    <a:pt x="15240" y="354330"/>
                  </a:lnTo>
                  <a:lnTo>
                    <a:pt x="15240" y="356870"/>
                  </a:lnTo>
                  <a:lnTo>
                    <a:pt x="15684" y="356870"/>
                  </a:lnTo>
                  <a:lnTo>
                    <a:pt x="15684" y="358140"/>
                  </a:lnTo>
                  <a:lnTo>
                    <a:pt x="269303" y="358140"/>
                  </a:lnTo>
                  <a:lnTo>
                    <a:pt x="269303" y="356870"/>
                  </a:lnTo>
                  <a:lnTo>
                    <a:pt x="269748" y="356870"/>
                  </a:lnTo>
                  <a:lnTo>
                    <a:pt x="269748" y="354711"/>
                  </a:lnTo>
                  <a:lnTo>
                    <a:pt x="269748" y="354330"/>
                  </a:lnTo>
                  <a:lnTo>
                    <a:pt x="269748" y="18034"/>
                  </a:lnTo>
                  <a:lnTo>
                    <a:pt x="266573" y="18034"/>
                  </a:lnTo>
                  <a:lnTo>
                    <a:pt x="266573" y="354330"/>
                  </a:lnTo>
                  <a:lnTo>
                    <a:pt x="18415" y="354330"/>
                  </a:lnTo>
                  <a:lnTo>
                    <a:pt x="18415" y="17780"/>
                  </a:lnTo>
                  <a:lnTo>
                    <a:pt x="269748" y="17780"/>
                  </a:lnTo>
                  <a:lnTo>
                    <a:pt x="269748" y="16510"/>
                  </a:lnTo>
                  <a:lnTo>
                    <a:pt x="269748" y="15240"/>
                  </a:lnTo>
                  <a:close/>
                </a:path>
                <a:path w="285115" h="374650">
                  <a:moveTo>
                    <a:pt x="284988" y="2921"/>
                  </a:moveTo>
                  <a:lnTo>
                    <a:pt x="281940" y="2921"/>
                  </a:lnTo>
                  <a:lnTo>
                    <a:pt x="281940" y="371602"/>
                  </a:lnTo>
                  <a:lnTo>
                    <a:pt x="284988" y="371602"/>
                  </a:lnTo>
                  <a:lnTo>
                    <a:pt x="284988" y="2921"/>
                  </a:lnTo>
                  <a:close/>
                </a:path>
                <a:path w="285115" h="374650">
                  <a:moveTo>
                    <a:pt x="284988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72110"/>
                  </a:lnTo>
                  <a:lnTo>
                    <a:pt x="0" y="373380"/>
                  </a:lnTo>
                  <a:lnTo>
                    <a:pt x="101" y="374650"/>
                  </a:lnTo>
                  <a:lnTo>
                    <a:pt x="284873" y="374650"/>
                  </a:lnTo>
                  <a:lnTo>
                    <a:pt x="284873" y="373380"/>
                  </a:lnTo>
                  <a:lnTo>
                    <a:pt x="284988" y="372110"/>
                  </a:lnTo>
                  <a:lnTo>
                    <a:pt x="3175" y="372110"/>
                  </a:lnTo>
                  <a:lnTo>
                    <a:pt x="3175" y="2540"/>
                  </a:lnTo>
                  <a:lnTo>
                    <a:pt x="284988" y="2540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959852" y="2752344"/>
              <a:ext cx="154558" cy="2682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11580" y="4165155"/>
              <a:ext cx="878205" cy="530225"/>
            </a:xfrm>
            <a:custGeom>
              <a:avLst/>
              <a:gdLst/>
              <a:ahLst/>
              <a:cxnLst/>
              <a:rect l="l" t="t" r="r" b="b"/>
              <a:pathLst>
                <a:path w="878205" h="530225">
                  <a:moveTo>
                    <a:pt x="877824" y="413486"/>
                  </a:moveTo>
                  <a:lnTo>
                    <a:pt x="831786" y="408978"/>
                  </a:lnTo>
                  <a:lnTo>
                    <a:pt x="783882" y="404736"/>
                  </a:lnTo>
                  <a:lnTo>
                    <a:pt x="734517" y="400850"/>
                  </a:lnTo>
                  <a:lnTo>
                    <a:pt x="684085" y="397370"/>
                  </a:lnTo>
                  <a:lnTo>
                    <a:pt x="632993" y="394385"/>
                  </a:lnTo>
                  <a:lnTo>
                    <a:pt x="581660" y="391934"/>
                  </a:lnTo>
                  <a:lnTo>
                    <a:pt x="530466" y="390105"/>
                  </a:lnTo>
                  <a:lnTo>
                    <a:pt x="479818" y="388962"/>
                  </a:lnTo>
                  <a:lnTo>
                    <a:pt x="430149" y="388556"/>
                  </a:lnTo>
                  <a:lnTo>
                    <a:pt x="414794" y="388645"/>
                  </a:lnTo>
                  <a:lnTo>
                    <a:pt x="475488" y="0"/>
                  </a:lnTo>
                  <a:lnTo>
                    <a:pt x="0" y="0"/>
                  </a:lnTo>
                  <a:lnTo>
                    <a:pt x="70358" y="452170"/>
                  </a:lnTo>
                  <a:lnTo>
                    <a:pt x="73177" y="455523"/>
                  </a:lnTo>
                  <a:lnTo>
                    <a:pt x="77089" y="472338"/>
                  </a:lnTo>
                  <a:lnTo>
                    <a:pt x="138391" y="501548"/>
                  </a:lnTo>
                  <a:lnTo>
                    <a:pt x="203962" y="517817"/>
                  </a:lnTo>
                  <a:lnTo>
                    <a:pt x="287807" y="527253"/>
                  </a:lnTo>
                  <a:lnTo>
                    <a:pt x="347256" y="529501"/>
                  </a:lnTo>
                  <a:lnTo>
                    <a:pt x="415671" y="530225"/>
                  </a:lnTo>
                  <a:lnTo>
                    <a:pt x="460844" y="529971"/>
                  </a:lnTo>
                  <a:lnTo>
                    <a:pt x="508127" y="529209"/>
                  </a:lnTo>
                  <a:lnTo>
                    <a:pt x="557034" y="527951"/>
                  </a:lnTo>
                  <a:lnTo>
                    <a:pt x="607060" y="526237"/>
                  </a:lnTo>
                  <a:lnTo>
                    <a:pt x="657733" y="524052"/>
                  </a:lnTo>
                  <a:lnTo>
                    <a:pt x="877824" y="413486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11579" y="4165155"/>
              <a:ext cx="475488" cy="4921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190243" y="4087431"/>
              <a:ext cx="521334" cy="97790"/>
            </a:xfrm>
            <a:custGeom>
              <a:avLst/>
              <a:gdLst/>
              <a:ahLst/>
              <a:cxnLst/>
              <a:rect l="l" t="t" r="r" b="b"/>
              <a:pathLst>
                <a:path w="521335" h="97789">
                  <a:moveTo>
                    <a:pt x="260731" y="0"/>
                  </a:moveTo>
                  <a:lnTo>
                    <a:pt x="191411" y="1749"/>
                  </a:lnTo>
                  <a:lnTo>
                    <a:pt x="129126" y="6681"/>
                  </a:lnTo>
                  <a:lnTo>
                    <a:pt x="76358" y="14320"/>
                  </a:lnTo>
                  <a:lnTo>
                    <a:pt x="35592" y="24192"/>
                  </a:lnTo>
                  <a:lnTo>
                    <a:pt x="0" y="48729"/>
                  </a:lnTo>
                  <a:lnTo>
                    <a:pt x="9312" y="61706"/>
                  </a:lnTo>
                  <a:lnTo>
                    <a:pt x="76358" y="83216"/>
                  </a:lnTo>
                  <a:lnTo>
                    <a:pt x="129126" y="90829"/>
                  </a:lnTo>
                  <a:lnTo>
                    <a:pt x="191411" y="95735"/>
                  </a:lnTo>
                  <a:lnTo>
                    <a:pt x="260731" y="97472"/>
                  </a:lnTo>
                  <a:lnTo>
                    <a:pt x="329943" y="95735"/>
                  </a:lnTo>
                  <a:lnTo>
                    <a:pt x="392157" y="90829"/>
                  </a:lnTo>
                  <a:lnTo>
                    <a:pt x="444881" y="83216"/>
                  </a:lnTo>
                  <a:lnTo>
                    <a:pt x="485624" y="73355"/>
                  </a:lnTo>
                  <a:lnTo>
                    <a:pt x="521207" y="48729"/>
                  </a:lnTo>
                  <a:lnTo>
                    <a:pt x="511897" y="35736"/>
                  </a:lnTo>
                  <a:lnTo>
                    <a:pt x="444880" y="14230"/>
                  </a:lnTo>
                  <a:lnTo>
                    <a:pt x="392157" y="6627"/>
                  </a:lnTo>
                  <a:lnTo>
                    <a:pt x="329943" y="1732"/>
                  </a:lnTo>
                  <a:lnTo>
                    <a:pt x="26073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88783" y="4085844"/>
              <a:ext cx="524510" cy="100965"/>
            </a:xfrm>
            <a:custGeom>
              <a:avLst/>
              <a:gdLst/>
              <a:ahLst/>
              <a:cxnLst/>
              <a:rect l="l" t="t" r="r" b="b"/>
              <a:pathLst>
                <a:path w="524510" h="100964">
                  <a:moveTo>
                    <a:pt x="262064" y="0"/>
                  </a:moveTo>
                  <a:lnTo>
                    <a:pt x="197937" y="1537"/>
                  </a:lnTo>
                  <a:lnTo>
                    <a:pt x="136887" y="6036"/>
                  </a:lnTo>
                  <a:lnTo>
                    <a:pt x="82740" y="13323"/>
                  </a:lnTo>
                  <a:lnTo>
                    <a:pt x="39325" y="23228"/>
                  </a:lnTo>
                  <a:lnTo>
                    <a:pt x="0" y="50203"/>
                  </a:lnTo>
                  <a:lnTo>
                    <a:pt x="10469" y="64901"/>
                  </a:lnTo>
                  <a:lnTo>
                    <a:pt x="82740" y="87237"/>
                  </a:lnTo>
                  <a:lnTo>
                    <a:pt x="136887" y="94541"/>
                  </a:lnTo>
                  <a:lnTo>
                    <a:pt x="197937" y="99045"/>
                  </a:lnTo>
                  <a:lnTo>
                    <a:pt x="262064" y="100583"/>
                  </a:lnTo>
                  <a:lnTo>
                    <a:pt x="326195" y="99045"/>
                  </a:lnTo>
                  <a:lnTo>
                    <a:pt x="359399" y="96596"/>
                  </a:lnTo>
                  <a:lnTo>
                    <a:pt x="262064" y="96596"/>
                  </a:lnTo>
                  <a:lnTo>
                    <a:pt x="189363" y="94714"/>
                  </a:lnTo>
                  <a:lnTo>
                    <a:pt x="126555" y="89543"/>
                  </a:lnTo>
                  <a:lnTo>
                    <a:pt x="75123" y="81795"/>
                  </a:lnTo>
                  <a:lnTo>
                    <a:pt x="36550" y="72182"/>
                  </a:lnTo>
                  <a:lnTo>
                    <a:pt x="3911" y="50203"/>
                  </a:lnTo>
                  <a:lnTo>
                    <a:pt x="12318" y="38992"/>
                  </a:lnTo>
                  <a:lnTo>
                    <a:pt x="75123" y="18589"/>
                  </a:lnTo>
                  <a:lnTo>
                    <a:pt x="126555" y="10827"/>
                  </a:lnTo>
                  <a:lnTo>
                    <a:pt x="189363" y="5645"/>
                  </a:lnTo>
                  <a:lnTo>
                    <a:pt x="262064" y="3759"/>
                  </a:lnTo>
                  <a:lnTo>
                    <a:pt x="356350" y="3759"/>
                  </a:lnTo>
                  <a:lnTo>
                    <a:pt x="326195" y="1537"/>
                  </a:lnTo>
                  <a:lnTo>
                    <a:pt x="262064" y="0"/>
                  </a:lnTo>
                  <a:close/>
                </a:path>
                <a:path w="524510" h="100964">
                  <a:moveTo>
                    <a:pt x="356350" y="3759"/>
                  </a:moveTo>
                  <a:lnTo>
                    <a:pt x="262064" y="3759"/>
                  </a:lnTo>
                  <a:lnTo>
                    <a:pt x="334811" y="5645"/>
                  </a:lnTo>
                  <a:lnTo>
                    <a:pt x="397639" y="10827"/>
                  </a:lnTo>
                  <a:lnTo>
                    <a:pt x="449072" y="18589"/>
                  </a:lnTo>
                  <a:lnTo>
                    <a:pt x="487635" y="28216"/>
                  </a:lnTo>
                  <a:lnTo>
                    <a:pt x="511854" y="38992"/>
                  </a:lnTo>
                  <a:lnTo>
                    <a:pt x="520255" y="50203"/>
                  </a:lnTo>
                  <a:lnTo>
                    <a:pt x="511854" y="61413"/>
                  </a:lnTo>
                  <a:lnTo>
                    <a:pt x="449072" y="81795"/>
                  </a:lnTo>
                  <a:lnTo>
                    <a:pt x="397639" y="89543"/>
                  </a:lnTo>
                  <a:lnTo>
                    <a:pt x="334811" y="94714"/>
                  </a:lnTo>
                  <a:lnTo>
                    <a:pt x="262064" y="96596"/>
                  </a:lnTo>
                  <a:lnTo>
                    <a:pt x="359399" y="96596"/>
                  </a:lnTo>
                  <a:lnTo>
                    <a:pt x="441420" y="87237"/>
                  </a:lnTo>
                  <a:lnTo>
                    <a:pt x="484850" y="77302"/>
                  </a:lnTo>
                  <a:lnTo>
                    <a:pt x="524192" y="50203"/>
                  </a:lnTo>
                  <a:lnTo>
                    <a:pt x="513718" y="35579"/>
                  </a:lnTo>
                  <a:lnTo>
                    <a:pt x="484850" y="23228"/>
                  </a:lnTo>
                  <a:lnTo>
                    <a:pt x="441420" y="13323"/>
                  </a:lnTo>
                  <a:lnTo>
                    <a:pt x="387258" y="6036"/>
                  </a:lnTo>
                  <a:lnTo>
                    <a:pt x="356350" y="375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90243" y="4087431"/>
              <a:ext cx="521334" cy="97790"/>
            </a:xfrm>
            <a:custGeom>
              <a:avLst/>
              <a:gdLst/>
              <a:ahLst/>
              <a:cxnLst/>
              <a:rect l="l" t="t" r="r" b="b"/>
              <a:pathLst>
                <a:path w="521335" h="97789">
                  <a:moveTo>
                    <a:pt x="260731" y="0"/>
                  </a:moveTo>
                  <a:lnTo>
                    <a:pt x="191411" y="1749"/>
                  </a:lnTo>
                  <a:lnTo>
                    <a:pt x="129126" y="6681"/>
                  </a:lnTo>
                  <a:lnTo>
                    <a:pt x="76358" y="14320"/>
                  </a:lnTo>
                  <a:lnTo>
                    <a:pt x="35592" y="24192"/>
                  </a:lnTo>
                  <a:lnTo>
                    <a:pt x="0" y="48729"/>
                  </a:lnTo>
                  <a:lnTo>
                    <a:pt x="9312" y="61706"/>
                  </a:lnTo>
                  <a:lnTo>
                    <a:pt x="76358" y="83216"/>
                  </a:lnTo>
                  <a:lnTo>
                    <a:pt x="129126" y="90829"/>
                  </a:lnTo>
                  <a:lnTo>
                    <a:pt x="191411" y="95735"/>
                  </a:lnTo>
                  <a:lnTo>
                    <a:pt x="260731" y="97472"/>
                  </a:lnTo>
                  <a:lnTo>
                    <a:pt x="329943" y="95735"/>
                  </a:lnTo>
                  <a:lnTo>
                    <a:pt x="392157" y="90829"/>
                  </a:lnTo>
                  <a:lnTo>
                    <a:pt x="444881" y="83216"/>
                  </a:lnTo>
                  <a:lnTo>
                    <a:pt x="485624" y="73355"/>
                  </a:lnTo>
                  <a:lnTo>
                    <a:pt x="521207" y="48729"/>
                  </a:lnTo>
                  <a:lnTo>
                    <a:pt x="511897" y="35736"/>
                  </a:lnTo>
                  <a:lnTo>
                    <a:pt x="444880" y="14230"/>
                  </a:lnTo>
                  <a:lnTo>
                    <a:pt x="392157" y="6627"/>
                  </a:lnTo>
                  <a:lnTo>
                    <a:pt x="329943" y="1732"/>
                  </a:lnTo>
                  <a:lnTo>
                    <a:pt x="260731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19931" y="3493008"/>
              <a:ext cx="290534" cy="4236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317078" y="3491483"/>
              <a:ext cx="294640" cy="428625"/>
            </a:xfrm>
            <a:custGeom>
              <a:avLst/>
              <a:gdLst/>
              <a:ahLst/>
              <a:cxnLst/>
              <a:rect l="l" t="t" r="r" b="b"/>
              <a:pathLst>
                <a:path w="294640" h="428625">
                  <a:moveTo>
                    <a:pt x="66713" y="170307"/>
                  </a:moveTo>
                  <a:lnTo>
                    <a:pt x="63792" y="165481"/>
                  </a:lnTo>
                  <a:lnTo>
                    <a:pt x="61887" y="164592"/>
                  </a:lnTo>
                  <a:lnTo>
                    <a:pt x="58585" y="164592"/>
                  </a:lnTo>
                  <a:lnTo>
                    <a:pt x="57315" y="164973"/>
                  </a:lnTo>
                  <a:lnTo>
                    <a:pt x="56172" y="165989"/>
                  </a:lnTo>
                  <a:lnTo>
                    <a:pt x="52743" y="167513"/>
                  </a:lnTo>
                  <a:lnTo>
                    <a:pt x="51473" y="171323"/>
                  </a:lnTo>
                  <a:lnTo>
                    <a:pt x="52997" y="174244"/>
                  </a:lnTo>
                  <a:lnTo>
                    <a:pt x="54267" y="175895"/>
                  </a:lnTo>
                  <a:lnTo>
                    <a:pt x="56172" y="176784"/>
                  </a:lnTo>
                  <a:lnTo>
                    <a:pt x="59601" y="176784"/>
                  </a:lnTo>
                  <a:lnTo>
                    <a:pt x="60871" y="176276"/>
                  </a:lnTo>
                  <a:lnTo>
                    <a:pt x="62014" y="175387"/>
                  </a:lnTo>
                  <a:lnTo>
                    <a:pt x="65189" y="173863"/>
                  </a:lnTo>
                  <a:lnTo>
                    <a:pt x="66713" y="170307"/>
                  </a:lnTo>
                  <a:close/>
                </a:path>
                <a:path w="294640" h="428625">
                  <a:moveTo>
                    <a:pt x="91097" y="288925"/>
                  </a:moveTo>
                  <a:lnTo>
                    <a:pt x="89573" y="286004"/>
                  </a:lnTo>
                  <a:lnTo>
                    <a:pt x="88303" y="284353"/>
                  </a:lnTo>
                  <a:lnTo>
                    <a:pt x="86398" y="283464"/>
                  </a:lnTo>
                  <a:lnTo>
                    <a:pt x="83096" y="283464"/>
                  </a:lnTo>
                  <a:lnTo>
                    <a:pt x="81699" y="283972"/>
                  </a:lnTo>
                  <a:lnTo>
                    <a:pt x="80556" y="284861"/>
                  </a:lnTo>
                  <a:lnTo>
                    <a:pt x="77254" y="286385"/>
                  </a:lnTo>
                  <a:lnTo>
                    <a:pt x="75857" y="290195"/>
                  </a:lnTo>
                  <a:lnTo>
                    <a:pt x="77508" y="293116"/>
                  </a:lnTo>
                  <a:lnTo>
                    <a:pt x="78778" y="294767"/>
                  </a:lnTo>
                  <a:lnTo>
                    <a:pt x="80683" y="295656"/>
                  </a:lnTo>
                  <a:lnTo>
                    <a:pt x="83985" y="295656"/>
                  </a:lnTo>
                  <a:lnTo>
                    <a:pt x="85255" y="295275"/>
                  </a:lnTo>
                  <a:lnTo>
                    <a:pt x="86398" y="294386"/>
                  </a:lnTo>
                  <a:lnTo>
                    <a:pt x="89827" y="292735"/>
                  </a:lnTo>
                  <a:lnTo>
                    <a:pt x="91097" y="288925"/>
                  </a:lnTo>
                  <a:close/>
                </a:path>
                <a:path w="294640" h="428625">
                  <a:moveTo>
                    <a:pt x="94145" y="243967"/>
                  </a:moveTo>
                  <a:lnTo>
                    <a:pt x="92621" y="240538"/>
                  </a:lnTo>
                  <a:lnTo>
                    <a:pt x="91351" y="238633"/>
                  </a:lnTo>
                  <a:lnTo>
                    <a:pt x="89446" y="237744"/>
                  </a:lnTo>
                  <a:lnTo>
                    <a:pt x="86017" y="237744"/>
                  </a:lnTo>
                  <a:lnTo>
                    <a:pt x="84620" y="238252"/>
                  </a:lnTo>
                  <a:lnTo>
                    <a:pt x="83477" y="239141"/>
                  </a:lnTo>
                  <a:lnTo>
                    <a:pt x="80302" y="240919"/>
                  </a:lnTo>
                  <a:lnTo>
                    <a:pt x="78905" y="245110"/>
                  </a:lnTo>
                  <a:lnTo>
                    <a:pt x="80429" y="248666"/>
                  </a:lnTo>
                  <a:lnTo>
                    <a:pt x="81699" y="250571"/>
                  </a:lnTo>
                  <a:lnTo>
                    <a:pt x="83604" y="251460"/>
                  </a:lnTo>
                  <a:lnTo>
                    <a:pt x="86906" y="251460"/>
                  </a:lnTo>
                  <a:lnTo>
                    <a:pt x="88430" y="250952"/>
                  </a:lnTo>
                  <a:lnTo>
                    <a:pt x="92875" y="248031"/>
                  </a:lnTo>
                  <a:lnTo>
                    <a:pt x="94145" y="243967"/>
                  </a:lnTo>
                  <a:close/>
                </a:path>
                <a:path w="294640" h="428625">
                  <a:moveTo>
                    <a:pt x="94145" y="47371"/>
                  </a:moveTo>
                  <a:lnTo>
                    <a:pt x="92748" y="43815"/>
                  </a:lnTo>
                  <a:lnTo>
                    <a:pt x="91605" y="42164"/>
                  </a:lnTo>
                  <a:lnTo>
                    <a:pt x="89954" y="41148"/>
                  </a:lnTo>
                  <a:lnTo>
                    <a:pt x="86906" y="41148"/>
                  </a:lnTo>
                  <a:lnTo>
                    <a:pt x="85636" y="41656"/>
                  </a:lnTo>
                  <a:lnTo>
                    <a:pt x="84493" y="42672"/>
                  </a:lnTo>
                  <a:lnTo>
                    <a:pt x="81572" y="44450"/>
                  </a:lnTo>
                  <a:lnTo>
                    <a:pt x="80429" y="48514"/>
                  </a:lnTo>
                  <a:lnTo>
                    <a:pt x="81826" y="52070"/>
                  </a:lnTo>
                  <a:lnTo>
                    <a:pt x="82842" y="53975"/>
                  </a:lnTo>
                  <a:lnTo>
                    <a:pt x="84747" y="54864"/>
                  </a:lnTo>
                  <a:lnTo>
                    <a:pt x="87795" y="54864"/>
                  </a:lnTo>
                  <a:lnTo>
                    <a:pt x="89065" y="54356"/>
                  </a:lnTo>
                  <a:lnTo>
                    <a:pt x="90081" y="53467"/>
                  </a:lnTo>
                  <a:lnTo>
                    <a:pt x="93002" y="51689"/>
                  </a:lnTo>
                  <a:lnTo>
                    <a:pt x="94145" y="47371"/>
                  </a:lnTo>
                  <a:close/>
                </a:path>
                <a:path w="294640" h="428625">
                  <a:moveTo>
                    <a:pt x="101765" y="107696"/>
                  </a:moveTo>
                  <a:lnTo>
                    <a:pt x="100241" y="104521"/>
                  </a:lnTo>
                  <a:lnTo>
                    <a:pt x="98971" y="102997"/>
                  </a:lnTo>
                  <a:lnTo>
                    <a:pt x="96939" y="102108"/>
                  </a:lnTo>
                  <a:lnTo>
                    <a:pt x="93637" y="102108"/>
                  </a:lnTo>
                  <a:lnTo>
                    <a:pt x="92367" y="102489"/>
                  </a:lnTo>
                  <a:lnTo>
                    <a:pt x="91224" y="103378"/>
                  </a:lnTo>
                  <a:lnTo>
                    <a:pt x="87922" y="105156"/>
                  </a:lnTo>
                  <a:lnTo>
                    <a:pt x="86525" y="108712"/>
                  </a:lnTo>
                  <a:lnTo>
                    <a:pt x="88176" y="111887"/>
                  </a:lnTo>
                  <a:lnTo>
                    <a:pt x="89446" y="113411"/>
                  </a:lnTo>
                  <a:lnTo>
                    <a:pt x="91478" y="114300"/>
                  </a:lnTo>
                  <a:lnTo>
                    <a:pt x="94653" y="114300"/>
                  </a:lnTo>
                  <a:lnTo>
                    <a:pt x="95923" y="113919"/>
                  </a:lnTo>
                  <a:lnTo>
                    <a:pt x="97066" y="113030"/>
                  </a:lnTo>
                  <a:lnTo>
                    <a:pt x="100495" y="111506"/>
                  </a:lnTo>
                  <a:lnTo>
                    <a:pt x="101765" y="107696"/>
                  </a:lnTo>
                  <a:close/>
                </a:path>
                <a:path w="294640" h="428625">
                  <a:moveTo>
                    <a:pt x="117005" y="177800"/>
                  </a:moveTo>
                  <a:lnTo>
                    <a:pt x="115481" y="174625"/>
                  </a:lnTo>
                  <a:lnTo>
                    <a:pt x="114211" y="173101"/>
                  </a:lnTo>
                  <a:lnTo>
                    <a:pt x="112306" y="172212"/>
                  </a:lnTo>
                  <a:lnTo>
                    <a:pt x="109004" y="172212"/>
                  </a:lnTo>
                  <a:lnTo>
                    <a:pt x="107607" y="172720"/>
                  </a:lnTo>
                  <a:lnTo>
                    <a:pt x="106464" y="173609"/>
                  </a:lnTo>
                  <a:lnTo>
                    <a:pt x="103162" y="175133"/>
                  </a:lnTo>
                  <a:lnTo>
                    <a:pt x="101765" y="178689"/>
                  </a:lnTo>
                  <a:lnTo>
                    <a:pt x="103162" y="181991"/>
                  </a:lnTo>
                  <a:lnTo>
                    <a:pt x="104432" y="183642"/>
                  </a:lnTo>
                  <a:lnTo>
                    <a:pt x="106464" y="184404"/>
                  </a:lnTo>
                  <a:lnTo>
                    <a:pt x="109766" y="184404"/>
                  </a:lnTo>
                  <a:lnTo>
                    <a:pt x="111163" y="184023"/>
                  </a:lnTo>
                  <a:lnTo>
                    <a:pt x="112306" y="183134"/>
                  </a:lnTo>
                  <a:lnTo>
                    <a:pt x="115481" y="181610"/>
                  </a:lnTo>
                  <a:lnTo>
                    <a:pt x="117005" y="177800"/>
                  </a:lnTo>
                  <a:close/>
                </a:path>
                <a:path w="294640" h="428625">
                  <a:moveTo>
                    <a:pt x="142913" y="261493"/>
                  </a:moveTo>
                  <a:lnTo>
                    <a:pt x="141389" y="258572"/>
                  </a:lnTo>
                  <a:lnTo>
                    <a:pt x="140119" y="256921"/>
                  </a:lnTo>
                  <a:lnTo>
                    <a:pt x="138214" y="256032"/>
                  </a:lnTo>
                  <a:lnTo>
                    <a:pt x="134785" y="256032"/>
                  </a:lnTo>
                  <a:lnTo>
                    <a:pt x="133388" y="256540"/>
                  </a:lnTo>
                  <a:lnTo>
                    <a:pt x="132118" y="257429"/>
                  </a:lnTo>
                  <a:lnTo>
                    <a:pt x="128943" y="258953"/>
                  </a:lnTo>
                  <a:lnTo>
                    <a:pt x="127673" y="262763"/>
                  </a:lnTo>
                  <a:lnTo>
                    <a:pt x="129197" y="265684"/>
                  </a:lnTo>
                  <a:lnTo>
                    <a:pt x="130467" y="267335"/>
                  </a:lnTo>
                  <a:lnTo>
                    <a:pt x="132372" y="268224"/>
                  </a:lnTo>
                  <a:lnTo>
                    <a:pt x="135801" y="268224"/>
                  </a:lnTo>
                  <a:lnTo>
                    <a:pt x="137198" y="267843"/>
                  </a:lnTo>
                  <a:lnTo>
                    <a:pt x="138468" y="266827"/>
                  </a:lnTo>
                  <a:lnTo>
                    <a:pt x="141643" y="265303"/>
                  </a:lnTo>
                  <a:lnTo>
                    <a:pt x="142913" y="261493"/>
                  </a:lnTo>
                  <a:close/>
                </a:path>
                <a:path w="294640" h="428625">
                  <a:moveTo>
                    <a:pt x="149009" y="333375"/>
                  </a:moveTo>
                  <a:lnTo>
                    <a:pt x="147612" y="330200"/>
                  </a:lnTo>
                  <a:lnTo>
                    <a:pt x="146469" y="328549"/>
                  </a:lnTo>
                  <a:lnTo>
                    <a:pt x="144818" y="327660"/>
                  </a:lnTo>
                  <a:lnTo>
                    <a:pt x="141770" y="327660"/>
                  </a:lnTo>
                  <a:lnTo>
                    <a:pt x="140500" y="328041"/>
                  </a:lnTo>
                  <a:lnTo>
                    <a:pt x="139357" y="328930"/>
                  </a:lnTo>
                  <a:lnTo>
                    <a:pt x="136436" y="330581"/>
                  </a:lnTo>
                  <a:lnTo>
                    <a:pt x="135293" y="334391"/>
                  </a:lnTo>
                  <a:lnTo>
                    <a:pt x="136690" y="337439"/>
                  </a:lnTo>
                  <a:lnTo>
                    <a:pt x="137833" y="338963"/>
                  </a:lnTo>
                  <a:lnTo>
                    <a:pt x="139484" y="339852"/>
                  </a:lnTo>
                  <a:lnTo>
                    <a:pt x="142532" y="339852"/>
                  </a:lnTo>
                  <a:lnTo>
                    <a:pt x="143802" y="339471"/>
                  </a:lnTo>
                  <a:lnTo>
                    <a:pt x="144945" y="338582"/>
                  </a:lnTo>
                  <a:lnTo>
                    <a:pt x="147739" y="336931"/>
                  </a:lnTo>
                  <a:lnTo>
                    <a:pt x="149009" y="333375"/>
                  </a:lnTo>
                  <a:close/>
                </a:path>
                <a:path w="294640" h="428625">
                  <a:moveTo>
                    <a:pt x="156629" y="106172"/>
                  </a:moveTo>
                  <a:lnTo>
                    <a:pt x="155105" y="102997"/>
                  </a:lnTo>
                  <a:lnTo>
                    <a:pt x="153835" y="101473"/>
                  </a:lnTo>
                  <a:lnTo>
                    <a:pt x="151930" y="100584"/>
                  </a:lnTo>
                  <a:lnTo>
                    <a:pt x="148501" y="100584"/>
                  </a:lnTo>
                  <a:lnTo>
                    <a:pt x="147104" y="100965"/>
                  </a:lnTo>
                  <a:lnTo>
                    <a:pt x="142659" y="103632"/>
                  </a:lnTo>
                  <a:lnTo>
                    <a:pt x="141389" y="107188"/>
                  </a:lnTo>
                  <a:lnTo>
                    <a:pt x="142913" y="110363"/>
                  </a:lnTo>
                  <a:lnTo>
                    <a:pt x="144183" y="112014"/>
                  </a:lnTo>
                  <a:lnTo>
                    <a:pt x="146088" y="112776"/>
                  </a:lnTo>
                  <a:lnTo>
                    <a:pt x="149517" y="112776"/>
                  </a:lnTo>
                  <a:lnTo>
                    <a:pt x="150914" y="112395"/>
                  </a:lnTo>
                  <a:lnTo>
                    <a:pt x="152184" y="111506"/>
                  </a:lnTo>
                  <a:lnTo>
                    <a:pt x="155359" y="109982"/>
                  </a:lnTo>
                  <a:lnTo>
                    <a:pt x="156629" y="106172"/>
                  </a:lnTo>
                  <a:close/>
                </a:path>
                <a:path w="294640" h="428625">
                  <a:moveTo>
                    <a:pt x="168821" y="157226"/>
                  </a:moveTo>
                  <a:lnTo>
                    <a:pt x="167297" y="153670"/>
                  </a:lnTo>
                  <a:lnTo>
                    <a:pt x="166027" y="151892"/>
                  </a:lnTo>
                  <a:lnTo>
                    <a:pt x="164122" y="150876"/>
                  </a:lnTo>
                  <a:lnTo>
                    <a:pt x="160820" y="150876"/>
                  </a:lnTo>
                  <a:lnTo>
                    <a:pt x="159550" y="151384"/>
                  </a:lnTo>
                  <a:lnTo>
                    <a:pt x="158280" y="152273"/>
                  </a:lnTo>
                  <a:lnTo>
                    <a:pt x="154851" y="154051"/>
                  </a:lnTo>
                  <a:lnTo>
                    <a:pt x="153581" y="158369"/>
                  </a:lnTo>
                  <a:lnTo>
                    <a:pt x="155105" y="161925"/>
                  </a:lnTo>
                  <a:lnTo>
                    <a:pt x="156375" y="163576"/>
                  </a:lnTo>
                  <a:lnTo>
                    <a:pt x="158280" y="164592"/>
                  </a:lnTo>
                  <a:lnTo>
                    <a:pt x="161709" y="164592"/>
                  </a:lnTo>
                  <a:lnTo>
                    <a:pt x="163106" y="164084"/>
                  </a:lnTo>
                  <a:lnTo>
                    <a:pt x="164376" y="163068"/>
                  </a:lnTo>
                  <a:lnTo>
                    <a:pt x="167551" y="161290"/>
                  </a:lnTo>
                  <a:lnTo>
                    <a:pt x="168821" y="157226"/>
                  </a:lnTo>
                  <a:close/>
                </a:path>
                <a:path w="294640" h="428625">
                  <a:moveTo>
                    <a:pt x="181013" y="218948"/>
                  </a:moveTo>
                  <a:lnTo>
                    <a:pt x="179616" y="215773"/>
                  </a:lnTo>
                  <a:lnTo>
                    <a:pt x="178473" y="214122"/>
                  </a:lnTo>
                  <a:lnTo>
                    <a:pt x="176695" y="213360"/>
                  </a:lnTo>
                  <a:lnTo>
                    <a:pt x="173647" y="213360"/>
                  </a:lnTo>
                  <a:lnTo>
                    <a:pt x="172504" y="213741"/>
                  </a:lnTo>
                  <a:lnTo>
                    <a:pt x="171488" y="214630"/>
                  </a:lnTo>
                  <a:lnTo>
                    <a:pt x="168440" y="216281"/>
                  </a:lnTo>
                  <a:lnTo>
                    <a:pt x="167297" y="219837"/>
                  </a:lnTo>
                  <a:lnTo>
                    <a:pt x="168694" y="223139"/>
                  </a:lnTo>
                  <a:lnTo>
                    <a:pt x="169710" y="224790"/>
                  </a:lnTo>
                  <a:lnTo>
                    <a:pt x="171488" y="225552"/>
                  </a:lnTo>
                  <a:lnTo>
                    <a:pt x="174536" y="225552"/>
                  </a:lnTo>
                  <a:lnTo>
                    <a:pt x="175806" y="225171"/>
                  </a:lnTo>
                  <a:lnTo>
                    <a:pt x="176822" y="224282"/>
                  </a:lnTo>
                  <a:lnTo>
                    <a:pt x="179616" y="222758"/>
                  </a:lnTo>
                  <a:lnTo>
                    <a:pt x="181013" y="218948"/>
                  </a:lnTo>
                  <a:close/>
                </a:path>
                <a:path w="294640" h="428625">
                  <a:moveTo>
                    <a:pt x="197777" y="42291"/>
                  </a:moveTo>
                  <a:lnTo>
                    <a:pt x="196253" y="39116"/>
                  </a:lnTo>
                  <a:lnTo>
                    <a:pt x="194983" y="37465"/>
                  </a:lnTo>
                  <a:lnTo>
                    <a:pt x="193078" y="36576"/>
                  </a:lnTo>
                  <a:lnTo>
                    <a:pt x="189776" y="36576"/>
                  </a:lnTo>
                  <a:lnTo>
                    <a:pt x="188379" y="36957"/>
                  </a:lnTo>
                  <a:lnTo>
                    <a:pt x="187236" y="37846"/>
                  </a:lnTo>
                  <a:lnTo>
                    <a:pt x="183934" y="39497"/>
                  </a:lnTo>
                  <a:lnTo>
                    <a:pt x="182537" y="43307"/>
                  </a:lnTo>
                  <a:lnTo>
                    <a:pt x="183934" y="46228"/>
                  </a:lnTo>
                  <a:lnTo>
                    <a:pt x="185331" y="47879"/>
                  </a:lnTo>
                  <a:lnTo>
                    <a:pt x="187236" y="48768"/>
                  </a:lnTo>
                  <a:lnTo>
                    <a:pt x="190538" y="48768"/>
                  </a:lnTo>
                  <a:lnTo>
                    <a:pt x="191935" y="48387"/>
                  </a:lnTo>
                  <a:lnTo>
                    <a:pt x="193078" y="47498"/>
                  </a:lnTo>
                  <a:lnTo>
                    <a:pt x="196253" y="45847"/>
                  </a:lnTo>
                  <a:lnTo>
                    <a:pt x="197777" y="42291"/>
                  </a:lnTo>
                  <a:close/>
                </a:path>
                <a:path w="294640" h="428625">
                  <a:moveTo>
                    <a:pt x="199301" y="340106"/>
                  </a:moveTo>
                  <a:lnTo>
                    <a:pt x="197777" y="336550"/>
                  </a:lnTo>
                  <a:lnTo>
                    <a:pt x="196507" y="334772"/>
                  </a:lnTo>
                  <a:lnTo>
                    <a:pt x="194475" y="333756"/>
                  </a:lnTo>
                  <a:lnTo>
                    <a:pt x="191173" y="333756"/>
                  </a:lnTo>
                  <a:lnTo>
                    <a:pt x="189903" y="334264"/>
                  </a:lnTo>
                  <a:lnTo>
                    <a:pt x="188760" y="335153"/>
                  </a:lnTo>
                  <a:lnTo>
                    <a:pt x="185331" y="336931"/>
                  </a:lnTo>
                  <a:lnTo>
                    <a:pt x="184061" y="341249"/>
                  </a:lnTo>
                  <a:lnTo>
                    <a:pt x="185585" y="344805"/>
                  </a:lnTo>
                  <a:lnTo>
                    <a:pt x="186855" y="346456"/>
                  </a:lnTo>
                  <a:lnTo>
                    <a:pt x="188760" y="347472"/>
                  </a:lnTo>
                  <a:lnTo>
                    <a:pt x="192062" y="347472"/>
                  </a:lnTo>
                  <a:lnTo>
                    <a:pt x="193459" y="346964"/>
                  </a:lnTo>
                  <a:lnTo>
                    <a:pt x="194602" y="345948"/>
                  </a:lnTo>
                  <a:lnTo>
                    <a:pt x="197777" y="344170"/>
                  </a:lnTo>
                  <a:lnTo>
                    <a:pt x="199301" y="340106"/>
                  </a:lnTo>
                  <a:close/>
                </a:path>
                <a:path w="294640" h="428625">
                  <a:moveTo>
                    <a:pt x="213017" y="255524"/>
                  </a:moveTo>
                  <a:lnTo>
                    <a:pt x="210096" y="250698"/>
                  </a:lnTo>
                  <a:lnTo>
                    <a:pt x="208064" y="249936"/>
                  </a:lnTo>
                  <a:lnTo>
                    <a:pt x="204889" y="249936"/>
                  </a:lnTo>
                  <a:lnTo>
                    <a:pt x="203619" y="250317"/>
                  </a:lnTo>
                  <a:lnTo>
                    <a:pt x="202476" y="251206"/>
                  </a:lnTo>
                  <a:lnTo>
                    <a:pt x="199047" y="252857"/>
                  </a:lnTo>
                  <a:lnTo>
                    <a:pt x="197777" y="256413"/>
                  </a:lnTo>
                  <a:lnTo>
                    <a:pt x="199174" y="259715"/>
                  </a:lnTo>
                  <a:lnTo>
                    <a:pt x="200571" y="261366"/>
                  </a:lnTo>
                  <a:lnTo>
                    <a:pt x="202476" y="262128"/>
                  </a:lnTo>
                  <a:lnTo>
                    <a:pt x="205778" y="262128"/>
                  </a:lnTo>
                  <a:lnTo>
                    <a:pt x="207175" y="261747"/>
                  </a:lnTo>
                  <a:lnTo>
                    <a:pt x="208318" y="260858"/>
                  </a:lnTo>
                  <a:lnTo>
                    <a:pt x="211493" y="259334"/>
                  </a:lnTo>
                  <a:lnTo>
                    <a:pt x="213017" y="255524"/>
                  </a:lnTo>
                  <a:close/>
                </a:path>
                <a:path w="294640" h="428625">
                  <a:moveTo>
                    <a:pt x="226733" y="153416"/>
                  </a:moveTo>
                  <a:lnTo>
                    <a:pt x="225209" y="150241"/>
                  </a:lnTo>
                  <a:lnTo>
                    <a:pt x="223939" y="148717"/>
                  </a:lnTo>
                  <a:lnTo>
                    <a:pt x="222034" y="147828"/>
                  </a:lnTo>
                  <a:lnTo>
                    <a:pt x="218605" y="147828"/>
                  </a:lnTo>
                  <a:lnTo>
                    <a:pt x="217208" y="148209"/>
                  </a:lnTo>
                  <a:lnTo>
                    <a:pt x="215938" y="149098"/>
                  </a:lnTo>
                  <a:lnTo>
                    <a:pt x="212763" y="150622"/>
                  </a:lnTo>
                  <a:lnTo>
                    <a:pt x="211493" y="154432"/>
                  </a:lnTo>
                  <a:lnTo>
                    <a:pt x="213017" y="157607"/>
                  </a:lnTo>
                  <a:lnTo>
                    <a:pt x="214287" y="159131"/>
                  </a:lnTo>
                  <a:lnTo>
                    <a:pt x="216192" y="160020"/>
                  </a:lnTo>
                  <a:lnTo>
                    <a:pt x="219621" y="160020"/>
                  </a:lnTo>
                  <a:lnTo>
                    <a:pt x="221018" y="159639"/>
                  </a:lnTo>
                  <a:lnTo>
                    <a:pt x="222288" y="158750"/>
                  </a:lnTo>
                  <a:lnTo>
                    <a:pt x="225463" y="157226"/>
                  </a:lnTo>
                  <a:lnTo>
                    <a:pt x="226733" y="153416"/>
                  </a:lnTo>
                  <a:close/>
                </a:path>
                <a:path w="294640" h="428625">
                  <a:moveTo>
                    <a:pt x="226733" y="85598"/>
                  </a:moveTo>
                  <a:lnTo>
                    <a:pt x="225209" y="82042"/>
                  </a:lnTo>
                  <a:lnTo>
                    <a:pt x="223939" y="80137"/>
                  </a:lnTo>
                  <a:lnTo>
                    <a:pt x="222034" y="79248"/>
                  </a:lnTo>
                  <a:lnTo>
                    <a:pt x="218605" y="79248"/>
                  </a:lnTo>
                  <a:lnTo>
                    <a:pt x="217208" y="79756"/>
                  </a:lnTo>
                  <a:lnTo>
                    <a:pt x="216065" y="80645"/>
                  </a:lnTo>
                  <a:lnTo>
                    <a:pt x="212763" y="82423"/>
                  </a:lnTo>
                  <a:lnTo>
                    <a:pt x="211493" y="86741"/>
                  </a:lnTo>
                  <a:lnTo>
                    <a:pt x="213017" y="90297"/>
                  </a:lnTo>
                  <a:lnTo>
                    <a:pt x="214287" y="92075"/>
                  </a:lnTo>
                  <a:lnTo>
                    <a:pt x="216192" y="92964"/>
                  </a:lnTo>
                  <a:lnTo>
                    <a:pt x="219494" y="92964"/>
                  </a:lnTo>
                  <a:lnTo>
                    <a:pt x="220764" y="92456"/>
                  </a:lnTo>
                  <a:lnTo>
                    <a:pt x="222034" y="91440"/>
                  </a:lnTo>
                  <a:lnTo>
                    <a:pt x="225463" y="89662"/>
                  </a:lnTo>
                  <a:lnTo>
                    <a:pt x="226733" y="85598"/>
                  </a:lnTo>
                  <a:close/>
                </a:path>
                <a:path w="294640" h="428625">
                  <a:moveTo>
                    <a:pt x="240449" y="285115"/>
                  </a:moveTo>
                  <a:lnTo>
                    <a:pt x="237528" y="279908"/>
                  </a:lnTo>
                  <a:lnTo>
                    <a:pt x="235623" y="278892"/>
                  </a:lnTo>
                  <a:lnTo>
                    <a:pt x="232321" y="278892"/>
                  </a:lnTo>
                  <a:lnTo>
                    <a:pt x="231051" y="279400"/>
                  </a:lnTo>
                  <a:lnTo>
                    <a:pt x="229908" y="280416"/>
                  </a:lnTo>
                  <a:lnTo>
                    <a:pt x="226479" y="282194"/>
                  </a:lnTo>
                  <a:lnTo>
                    <a:pt x="225209" y="286258"/>
                  </a:lnTo>
                  <a:lnTo>
                    <a:pt x="226606" y="289814"/>
                  </a:lnTo>
                  <a:lnTo>
                    <a:pt x="227876" y="291719"/>
                  </a:lnTo>
                  <a:lnTo>
                    <a:pt x="229908" y="292608"/>
                  </a:lnTo>
                  <a:lnTo>
                    <a:pt x="233210" y="292608"/>
                  </a:lnTo>
                  <a:lnTo>
                    <a:pt x="234607" y="292100"/>
                  </a:lnTo>
                  <a:lnTo>
                    <a:pt x="235750" y="291211"/>
                  </a:lnTo>
                  <a:lnTo>
                    <a:pt x="238925" y="289433"/>
                  </a:lnTo>
                  <a:lnTo>
                    <a:pt x="240449" y="285115"/>
                  </a:lnTo>
                  <a:close/>
                </a:path>
                <a:path w="294640" h="428625">
                  <a:moveTo>
                    <a:pt x="248069" y="222631"/>
                  </a:moveTo>
                  <a:lnTo>
                    <a:pt x="246545" y="219329"/>
                  </a:lnTo>
                  <a:lnTo>
                    <a:pt x="245275" y="217424"/>
                  </a:lnTo>
                  <a:lnTo>
                    <a:pt x="243370" y="216408"/>
                  </a:lnTo>
                  <a:lnTo>
                    <a:pt x="240068" y="216408"/>
                  </a:lnTo>
                  <a:lnTo>
                    <a:pt x="238671" y="216916"/>
                  </a:lnTo>
                  <a:lnTo>
                    <a:pt x="237528" y="217932"/>
                  </a:lnTo>
                  <a:lnTo>
                    <a:pt x="234353" y="219710"/>
                  </a:lnTo>
                  <a:lnTo>
                    <a:pt x="232829" y="223774"/>
                  </a:lnTo>
                  <a:lnTo>
                    <a:pt x="234480" y="227330"/>
                  </a:lnTo>
                  <a:lnTo>
                    <a:pt x="235750" y="229108"/>
                  </a:lnTo>
                  <a:lnTo>
                    <a:pt x="237655" y="230124"/>
                  </a:lnTo>
                  <a:lnTo>
                    <a:pt x="240957" y="230124"/>
                  </a:lnTo>
                  <a:lnTo>
                    <a:pt x="242227" y="229616"/>
                  </a:lnTo>
                  <a:lnTo>
                    <a:pt x="243370" y="228600"/>
                  </a:lnTo>
                  <a:lnTo>
                    <a:pt x="246799" y="226822"/>
                  </a:lnTo>
                  <a:lnTo>
                    <a:pt x="248069" y="222631"/>
                  </a:lnTo>
                  <a:close/>
                </a:path>
                <a:path w="294640" h="428625">
                  <a:moveTo>
                    <a:pt x="251117" y="136652"/>
                  </a:moveTo>
                  <a:lnTo>
                    <a:pt x="249593" y="133477"/>
                  </a:lnTo>
                  <a:lnTo>
                    <a:pt x="248323" y="131953"/>
                  </a:lnTo>
                  <a:lnTo>
                    <a:pt x="246418" y="131064"/>
                  </a:lnTo>
                  <a:lnTo>
                    <a:pt x="243116" y="131064"/>
                  </a:lnTo>
                  <a:lnTo>
                    <a:pt x="241719" y="131445"/>
                  </a:lnTo>
                  <a:lnTo>
                    <a:pt x="240449" y="132461"/>
                  </a:lnTo>
                  <a:lnTo>
                    <a:pt x="237147" y="133985"/>
                  </a:lnTo>
                  <a:lnTo>
                    <a:pt x="235877" y="137668"/>
                  </a:lnTo>
                  <a:lnTo>
                    <a:pt x="237401" y="140843"/>
                  </a:lnTo>
                  <a:lnTo>
                    <a:pt x="238671" y="142367"/>
                  </a:lnTo>
                  <a:lnTo>
                    <a:pt x="240576" y="143256"/>
                  </a:lnTo>
                  <a:lnTo>
                    <a:pt x="243878" y="143256"/>
                  </a:lnTo>
                  <a:lnTo>
                    <a:pt x="245275" y="142875"/>
                  </a:lnTo>
                  <a:lnTo>
                    <a:pt x="246545" y="141986"/>
                  </a:lnTo>
                  <a:lnTo>
                    <a:pt x="249847" y="140335"/>
                  </a:lnTo>
                  <a:lnTo>
                    <a:pt x="251117" y="136652"/>
                  </a:lnTo>
                  <a:close/>
                </a:path>
                <a:path w="294640" h="428625">
                  <a:moveTo>
                    <a:pt x="294589" y="140741"/>
                  </a:moveTo>
                  <a:lnTo>
                    <a:pt x="290791" y="120396"/>
                  </a:lnTo>
                  <a:lnTo>
                    <a:pt x="290791" y="141528"/>
                  </a:lnTo>
                  <a:lnTo>
                    <a:pt x="288353" y="189585"/>
                  </a:lnTo>
                  <a:lnTo>
                    <a:pt x="275920" y="242392"/>
                  </a:lnTo>
                  <a:lnTo>
                    <a:pt x="253530" y="298577"/>
                  </a:lnTo>
                  <a:lnTo>
                    <a:pt x="226644" y="347472"/>
                  </a:lnTo>
                  <a:lnTo>
                    <a:pt x="197688" y="387248"/>
                  </a:lnTo>
                  <a:lnTo>
                    <a:pt x="169849" y="414172"/>
                  </a:lnTo>
                  <a:lnTo>
                    <a:pt x="146342" y="424497"/>
                  </a:lnTo>
                  <a:lnTo>
                    <a:pt x="146088" y="424497"/>
                  </a:lnTo>
                  <a:lnTo>
                    <a:pt x="99644" y="403771"/>
                  </a:lnTo>
                  <a:lnTo>
                    <a:pt x="60159" y="363651"/>
                  </a:lnTo>
                  <a:lnTo>
                    <a:pt x="23088" y="293331"/>
                  </a:lnTo>
                  <a:lnTo>
                    <a:pt x="9118" y="243357"/>
                  </a:lnTo>
                  <a:lnTo>
                    <a:pt x="4635" y="167995"/>
                  </a:lnTo>
                  <a:lnTo>
                    <a:pt x="18288" y="107391"/>
                  </a:lnTo>
                  <a:lnTo>
                    <a:pt x="40462" y="62255"/>
                  </a:lnTo>
                  <a:lnTo>
                    <a:pt x="72301" y="22479"/>
                  </a:lnTo>
                  <a:lnTo>
                    <a:pt x="114249" y="5143"/>
                  </a:lnTo>
                  <a:lnTo>
                    <a:pt x="132499" y="3937"/>
                  </a:lnTo>
                  <a:lnTo>
                    <a:pt x="137452" y="3937"/>
                  </a:lnTo>
                  <a:lnTo>
                    <a:pt x="182740" y="11557"/>
                  </a:lnTo>
                  <a:lnTo>
                    <a:pt x="243446" y="42672"/>
                  </a:lnTo>
                  <a:lnTo>
                    <a:pt x="283184" y="99517"/>
                  </a:lnTo>
                  <a:lnTo>
                    <a:pt x="290791" y="141528"/>
                  </a:lnTo>
                  <a:lnTo>
                    <a:pt x="290791" y="120396"/>
                  </a:lnTo>
                  <a:lnTo>
                    <a:pt x="268262" y="62611"/>
                  </a:lnTo>
                  <a:lnTo>
                    <a:pt x="217017" y="21069"/>
                  </a:lnTo>
                  <a:lnTo>
                    <a:pt x="164376" y="3937"/>
                  </a:lnTo>
                  <a:lnTo>
                    <a:pt x="137452" y="0"/>
                  </a:lnTo>
                  <a:lnTo>
                    <a:pt x="132118" y="0"/>
                  </a:lnTo>
                  <a:lnTo>
                    <a:pt x="81762" y="11099"/>
                  </a:lnTo>
                  <a:lnTo>
                    <a:pt x="47625" y="44132"/>
                  </a:lnTo>
                  <a:lnTo>
                    <a:pt x="25590" y="79984"/>
                  </a:lnTo>
                  <a:lnTo>
                    <a:pt x="8229" y="125933"/>
                  </a:lnTo>
                  <a:lnTo>
                    <a:pt x="0" y="180873"/>
                  </a:lnTo>
                  <a:lnTo>
                    <a:pt x="5372" y="243713"/>
                  </a:lnTo>
                  <a:lnTo>
                    <a:pt x="19418" y="294665"/>
                  </a:lnTo>
                  <a:lnTo>
                    <a:pt x="37401" y="335140"/>
                  </a:lnTo>
                  <a:lnTo>
                    <a:pt x="76111" y="388353"/>
                  </a:lnTo>
                  <a:lnTo>
                    <a:pt x="115481" y="418655"/>
                  </a:lnTo>
                  <a:lnTo>
                    <a:pt x="145707" y="428244"/>
                  </a:lnTo>
                  <a:lnTo>
                    <a:pt x="146596" y="428244"/>
                  </a:lnTo>
                  <a:lnTo>
                    <a:pt x="155587" y="424497"/>
                  </a:lnTo>
                  <a:lnTo>
                    <a:pt x="171145" y="418033"/>
                  </a:lnTo>
                  <a:lnTo>
                    <a:pt x="199745" y="390982"/>
                  </a:lnTo>
                  <a:lnTo>
                    <a:pt x="229387" y="350596"/>
                  </a:lnTo>
                  <a:lnTo>
                    <a:pt x="257086" y="300355"/>
                  </a:lnTo>
                  <a:lnTo>
                    <a:pt x="279755" y="243357"/>
                  </a:lnTo>
                  <a:lnTo>
                    <a:pt x="292290" y="189687"/>
                  </a:lnTo>
                  <a:lnTo>
                    <a:pt x="294589" y="14074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06351" y="3741420"/>
              <a:ext cx="309430" cy="3900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03731" y="3739895"/>
              <a:ext cx="314325" cy="393700"/>
            </a:xfrm>
            <a:custGeom>
              <a:avLst/>
              <a:gdLst/>
              <a:ahLst/>
              <a:cxnLst/>
              <a:rect l="l" t="t" r="r" b="b"/>
              <a:pathLst>
                <a:path w="314325" h="393700">
                  <a:moveTo>
                    <a:pt x="43789" y="90297"/>
                  </a:moveTo>
                  <a:lnTo>
                    <a:pt x="42989" y="86360"/>
                  </a:lnTo>
                  <a:lnTo>
                    <a:pt x="39319" y="83947"/>
                  </a:lnTo>
                  <a:lnTo>
                    <a:pt x="35255" y="83820"/>
                  </a:lnTo>
                  <a:lnTo>
                    <a:pt x="32893" y="85217"/>
                  </a:lnTo>
                  <a:lnTo>
                    <a:pt x="31991" y="87757"/>
                  </a:lnTo>
                  <a:lnTo>
                    <a:pt x="30124" y="90932"/>
                  </a:lnTo>
                  <a:lnTo>
                    <a:pt x="31140" y="94869"/>
                  </a:lnTo>
                  <a:lnTo>
                    <a:pt x="34747" y="97409"/>
                  </a:lnTo>
                  <a:lnTo>
                    <a:pt x="38760" y="97536"/>
                  </a:lnTo>
                  <a:lnTo>
                    <a:pt x="41071" y="95885"/>
                  </a:lnTo>
                  <a:lnTo>
                    <a:pt x="43789" y="90297"/>
                  </a:lnTo>
                  <a:close/>
                </a:path>
                <a:path w="314325" h="393700">
                  <a:moveTo>
                    <a:pt x="80352" y="137744"/>
                  </a:moveTo>
                  <a:lnTo>
                    <a:pt x="79476" y="133604"/>
                  </a:lnTo>
                  <a:lnTo>
                    <a:pt x="76276" y="131445"/>
                  </a:lnTo>
                  <a:lnTo>
                    <a:pt x="74650" y="131064"/>
                  </a:lnTo>
                  <a:lnTo>
                    <a:pt x="70942" y="131064"/>
                  </a:lnTo>
                  <a:lnTo>
                    <a:pt x="68249" y="132588"/>
                  </a:lnTo>
                  <a:lnTo>
                    <a:pt x="67246" y="135039"/>
                  </a:lnTo>
                  <a:lnTo>
                    <a:pt x="65176" y="138150"/>
                  </a:lnTo>
                  <a:lnTo>
                    <a:pt x="66116" y="142125"/>
                  </a:lnTo>
                  <a:lnTo>
                    <a:pt x="70319" y="144551"/>
                  </a:lnTo>
                  <a:lnTo>
                    <a:pt x="74777" y="144716"/>
                  </a:lnTo>
                  <a:lnTo>
                    <a:pt x="77343" y="143167"/>
                  </a:lnTo>
                  <a:lnTo>
                    <a:pt x="78536" y="140627"/>
                  </a:lnTo>
                  <a:lnTo>
                    <a:pt x="80352" y="137744"/>
                  </a:lnTo>
                  <a:close/>
                </a:path>
                <a:path w="314325" h="393700">
                  <a:moveTo>
                    <a:pt x="81889" y="210159"/>
                  </a:moveTo>
                  <a:lnTo>
                    <a:pt x="81102" y="206387"/>
                  </a:lnTo>
                  <a:lnTo>
                    <a:pt x="77444" y="204368"/>
                  </a:lnTo>
                  <a:lnTo>
                    <a:pt x="73279" y="204216"/>
                  </a:lnTo>
                  <a:lnTo>
                    <a:pt x="71031" y="205613"/>
                  </a:lnTo>
                  <a:lnTo>
                    <a:pt x="70078" y="207733"/>
                  </a:lnTo>
                  <a:lnTo>
                    <a:pt x="68275" y="210515"/>
                  </a:lnTo>
                  <a:lnTo>
                    <a:pt x="69062" y="214033"/>
                  </a:lnTo>
                  <a:lnTo>
                    <a:pt x="71932" y="215938"/>
                  </a:lnTo>
                  <a:lnTo>
                    <a:pt x="73558" y="216408"/>
                  </a:lnTo>
                  <a:lnTo>
                    <a:pt x="76822" y="216408"/>
                  </a:lnTo>
                  <a:lnTo>
                    <a:pt x="79133" y="215011"/>
                  </a:lnTo>
                  <a:lnTo>
                    <a:pt x="80086" y="212737"/>
                  </a:lnTo>
                  <a:lnTo>
                    <a:pt x="81889" y="210159"/>
                  </a:lnTo>
                  <a:close/>
                </a:path>
                <a:path w="314325" h="393700">
                  <a:moveTo>
                    <a:pt x="127660" y="108712"/>
                  </a:moveTo>
                  <a:lnTo>
                    <a:pt x="126530" y="104775"/>
                  </a:lnTo>
                  <a:lnTo>
                    <a:pt x="122516" y="102235"/>
                  </a:lnTo>
                  <a:lnTo>
                    <a:pt x="118059" y="102108"/>
                  </a:lnTo>
                  <a:lnTo>
                    <a:pt x="115557" y="103632"/>
                  </a:lnTo>
                  <a:lnTo>
                    <a:pt x="114490" y="106172"/>
                  </a:lnTo>
                  <a:lnTo>
                    <a:pt x="112483" y="109093"/>
                  </a:lnTo>
                  <a:lnTo>
                    <a:pt x="113360" y="113411"/>
                  </a:lnTo>
                  <a:lnTo>
                    <a:pt x="117436" y="115570"/>
                  </a:lnTo>
                  <a:lnTo>
                    <a:pt x="119316" y="115824"/>
                  </a:lnTo>
                  <a:lnTo>
                    <a:pt x="122021" y="115824"/>
                  </a:lnTo>
                  <a:lnTo>
                    <a:pt x="124587" y="114300"/>
                  </a:lnTo>
                  <a:lnTo>
                    <a:pt x="125590" y="111887"/>
                  </a:lnTo>
                  <a:lnTo>
                    <a:pt x="127660" y="108712"/>
                  </a:lnTo>
                  <a:close/>
                </a:path>
                <a:path w="314325" h="393700">
                  <a:moveTo>
                    <a:pt x="129133" y="190830"/>
                  </a:moveTo>
                  <a:lnTo>
                    <a:pt x="128346" y="186893"/>
                  </a:lnTo>
                  <a:lnTo>
                    <a:pt x="125476" y="184988"/>
                  </a:lnTo>
                  <a:lnTo>
                    <a:pt x="123736" y="184404"/>
                  </a:lnTo>
                  <a:lnTo>
                    <a:pt x="120472" y="184404"/>
                  </a:lnTo>
                  <a:lnTo>
                    <a:pt x="118224" y="185851"/>
                  </a:lnTo>
                  <a:lnTo>
                    <a:pt x="117322" y="188341"/>
                  </a:lnTo>
                  <a:lnTo>
                    <a:pt x="115519" y="191465"/>
                  </a:lnTo>
                  <a:lnTo>
                    <a:pt x="116306" y="195453"/>
                  </a:lnTo>
                  <a:lnTo>
                    <a:pt x="119176" y="197535"/>
                  </a:lnTo>
                  <a:lnTo>
                    <a:pt x="120802" y="198056"/>
                  </a:lnTo>
                  <a:lnTo>
                    <a:pt x="124066" y="198056"/>
                  </a:lnTo>
                  <a:lnTo>
                    <a:pt x="126377" y="196494"/>
                  </a:lnTo>
                  <a:lnTo>
                    <a:pt x="127330" y="194005"/>
                  </a:lnTo>
                  <a:lnTo>
                    <a:pt x="129133" y="190830"/>
                  </a:lnTo>
                  <a:close/>
                </a:path>
                <a:path w="314325" h="393700">
                  <a:moveTo>
                    <a:pt x="129133" y="32512"/>
                  </a:moveTo>
                  <a:lnTo>
                    <a:pt x="128333" y="28575"/>
                  </a:lnTo>
                  <a:lnTo>
                    <a:pt x="124663" y="26162"/>
                  </a:lnTo>
                  <a:lnTo>
                    <a:pt x="123037" y="25908"/>
                  </a:lnTo>
                  <a:lnTo>
                    <a:pt x="120548" y="25908"/>
                  </a:lnTo>
                  <a:lnTo>
                    <a:pt x="118237" y="27559"/>
                  </a:lnTo>
                  <a:lnTo>
                    <a:pt x="117335" y="30099"/>
                  </a:lnTo>
                  <a:lnTo>
                    <a:pt x="115468" y="33147"/>
                  </a:lnTo>
                  <a:lnTo>
                    <a:pt x="116484" y="37084"/>
                  </a:lnTo>
                  <a:lnTo>
                    <a:pt x="120091" y="39497"/>
                  </a:lnTo>
                  <a:lnTo>
                    <a:pt x="124053" y="39624"/>
                  </a:lnTo>
                  <a:lnTo>
                    <a:pt x="126415" y="38100"/>
                  </a:lnTo>
                  <a:lnTo>
                    <a:pt x="127495" y="35560"/>
                  </a:lnTo>
                  <a:lnTo>
                    <a:pt x="129133" y="32512"/>
                  </a:lnTo>
                  <a:close/>
                </a:path>
                <a:path w="314325" h="393700">
                  <a:moveTo>
                    <a:pt x="142900" y="259473"/>
                  </a:moveTo>
                  <a:lnTo>
                    <a:pt x="142049" y="255562"/>
                  </a:lnTo>
                  <a:lnTo>
                    <a:pt x="139179" y="253441"/>
                  </a:lnTo>
                  <a:lnTo>
                    <a:pt x="137591" y="253034"/>
                  </a:lnTo>
                  <a:lnTo>
                    <a:pt x="134315" y="253034"/>
                  </a:lnTo>
                  <a:lnTo>
                    <a:pt x="131953" y="254469"/>
                  </a:lnTo>
                  <a:lnTo>
                    <a:pt x="131051" y="256997"/>
                  </a:lnTo>
                  <a:lnTo>
                    <a:pt x="129184" y="260096"/>
                  </a:lnTo>
                  <a:lnTo>
                    <a:pt x="130035" y="264058"/>
                  </a:lnTo>
                  <a:lnTo>
                    <a:pt x="132854" y="266128"/>
                  </a:lnTo>
                  <a:lnTo>
                    <a:pt x="134493" y="266636"/>
                  </a:lnTo>
                  <a:lnTo>
                    <a:pt x="137820" y="266636"/>
                  </a:lnTo>
                  <a:lnTo>
                    <a:pt x="140131" y="265087"/>
                  </a:lnTo>
                  <a:lnTo>
                    <a:pt x="141033" y="262623"/>
                  </a:lnTo>
                  <a:lnTo>
                    <a:pt x="142900" y="259473"/>
                  </a:lnTo>
                  <a:close/>
                </a:path>
                <a:path w="314325" h="393700">
                  <a:moveTo>
                    <a:pt x="162712" y="146837"/>
                  </a:moveTo>
                  <a:lnTo>
                    <a:pt x="161696" y="142862"/>
                  </a:lnTo>
                  <a:lnTo>
                    <a:pt x="158089" y="140436"/>
                  </a:lnTo>
                  <a:lnTo>
                    <a:pt x="154076" y="140271"/>
                  </a:lnTo>
                  <a:lnTo>
                    <a:pt x="151765" y="141820"/>
                  </a:lnTo>
                  <a:lnTo>
                    <a:pt x="150685" y="144360"/>
                  </a:lnTo>
                  <a:lnTo>
                    <a:pt x="149047" y="147243"/>
                  </a:lnTo>
                  <a:lnTo>
                    <a:pt x="149847" y="151447"/>
                  </a:lnTo>
                  <a:lnTo>
                    <a:pt x="152717" y="153517"/>
                  </a:lnTo>
                  <a:lnTo>
                    <a:pt x="154190" y="153924"/>
                  </a:lnTo>
                  <a:lnTo>
                    <a:pt x="157518" y="153924"/>
                  </a:lnTo>
                  <a:lnTo>
                    <a:pt x="159943" y="152361"/>
                  </a:lnTo>
                  <a:lnTo>
                    <a:pt x="160845" y="149948"/>
                  </a:lnTo>
                  <a:lnTo>
                    <a:pt x="162712" y="146837"/>
                  </a:lnTo>
                  <a:close/>
                </a:path>
                <a:path w="314325" h="393700">
                  <a:moveTo>
                    <a:pt x="164172" y="299097"/>
                  </a:moveTo>
                  <a:lnTo>
                    <a:pt x="163296" y="295186"/>
                  </a:lnTo>
                  <a:lnTo>
                    <a:pt x="160108" y="293128"/>
                  </a:lnTo>
                  <a:lnTo>
                    <a:pt x="158369" y="292671"/>
                  </a:lnTo>
                  <a:lnTo>
                    <a:pt x="154736" y="292671"/>
                  </a:lnTo>
                  <a:lnTo>
                    <a:pt x="152120" y="294093"/>
                  </a:lnTo>
                  <a:lnTo>
                    <a:pt x="151053" y="296621"/>
                  </a:lnTo>
                  <a:lnTo>
                    <a:pt x="149059" y="299720"/>
                  </a:lnTo>
                  <a:lnTo>
                    <a:pt x="149936" y="303682"/>
                  </a:lnTo>
                  <a:lnTo>
                    <a:pt x="153123" y="305752"/>
                  </a:lnTo>
                  <a:lnTo>
                    <a:pt x="154927" y="306260"/>
                  </a:lnTo>
                  <a:lnTo>
                    <a:pt x="158546" y="306260"/>
                  </a:lnTo>
                  <a:lnTo>
                    <a:pt x="161112" y="304711"/>
                  </a:lnTo>
                  <a:lnTo>
                    <a:pt x="162179" y="302247"/>
                  </a:lnTo>
                  <a:lnTo>
                    <a:pt x="164172" y="299097"/>
                  </a:lnTo>
                  <a:close/>
                </a:path>
                <a:path w="314325" h="393700">
                  <a:moveTo>
                    <a:pt x="176428" y="55245"/>
                  </a:moveTo>
                  <a:lnTo>
                    <a:pt x="175539" y="51308"/>
                  </a:lnTo>
                  <a:lnTo>
                    <a:pt x="172745" y="49403"/>
                  </a:lnTo>
                  <a:lnTo>
                    <a:pt x="170967" y="48768"/>
                  </a:lnTo>
                  <a:lnTo>
                    <a:pt x="167665" y="48768"/>
                  </a:lnTo>
                  <a:lnTo>
                    <a:pt x="165468" y="50292"/>
                  </a:lnTo>
                  <a:lnTo>
                    <a:pt x="164566" y="52705"/>
                  </a:lnTo>
                  <a:lnTo>
                    <a:pt x="162763" y="55880"/>
                  </a:lnTo>
                  <a:lnTo>
                    <a:pt x="163550" y="59817"/>
                  </a:lnTo>
                  <a:lnTo>
                    <a:pt x="167157" y="62357"/>
                  </a:lnTo>
                  <a:lnTo>
                    <a:pt x="171348" y="62484"/>
                  </a:lnTo>
                  <a:lnTo>
                    <a:pt x="173634" y="60833"/>
                  </a:lnTo>
                  <a:lnTo>
                    <a:pt x="174523" y="58420"/>
                  </a:lnTo>
                  <a:lnTo>
                    <a:pt x="176428" y="55245"/>
                  </a:lnTo>
                  <a:close/>
                </a:path>
                <a:path w="314325" h="393700">
                  <a:moveTo>
                    <a:pt x="194716" y="248767"/>
                  </a:moveTo>
                  <a:lnTo>
                    <a:pt x="193700" y="244754"/>
                  </a:lnTo>
                  <a:lnTo>
                    <a:pt x="190017" y="242493"/>
                  </a:lnTo>
                  <a:lnTo>
                    <a:pt x="186080" y="242316"/>
                  </a:lnTo>
                  <a:lnTo>
                    <a:pt x="183794" y="243890"/>
                  </a:lnTo>
                  <a:lnTo>
                    <a:pt x="182905" y="246265"/>
                  </a:lnTo>
                  <a:lnTo>
                    <a:pt x="181000" y="249402"/>
                  </a:lnTo>
                  <a:lnTo>
                    <a:pt x="181889" y="253352"/>
                  </a:lnTo>
                  <a:lnTo>
                    <a:pt x="184683" y="255511"/>
                  </a:lnTo>
                  <a:lnTo>
                    <a:pt x="186334" y="256032"/>
                  </a:lnTo>
                  <a:lnTo>
                    <a:pt x="189636" y="256032"/>
                  </a:lnTo>
                  <a:lnTo>
                    <a:pt x="191922" y="254457"/>
                  </a:lnTo>
                  <a:lnTo>
                    <a:pt x="192811" y="251904"/>
                  </a:lnTo>
                  <a:lnTo>
                    <a:pt x="194716" y="248767"/>
                  </a:lnTo>
                  <a:close/>
                </a:path>
                <a:path w="314325" h="393700">
                  <a:moveTo>
                    <a:pt x="205384" y="192532"/>
                  </a:moveTo>
                  <a:lnTo>
                    <a:pt x="204622" y="188569"/>
                  </a:lnTo>
                  <a:lnTo>
                    <a:pt x="201701" y="186499"/>
                  </a:lnTo>
                  <a:lnTo>
                    <a:pt x="200050" y="185978"/>
                  </a:lnTo>
                  <a:lnTo>
                    <a:pt x="196748" y="185978"/>
                  </a:lnTo>
                  <a:lnTo>
                    <a:pt x="194462" y="187528"/>
                  </a:lnTo>
                  <a:lnTo>
                    <a:pt x="193573" y="190055"/>
                  </a:lnTo>
                  <a:lnTo>
                    <a:pt x="191668" y="193154"/>
                  </a:lnTo>
                  <a:lnTo>
                    <a:pt x="192684" y="197065"/>
                  </a:lnTo>
                  <a:lnTo>
                    <a:pt x="196240" y="199466"/>
                  </a:lnTo>
                  <a:lnTo>
                    <a:pt x="200304" y="199580"/>
                  </a:lnTo>
                  <a:lnTo>
                    <a:pt x="202717" y="198145"/>
                  </a:lnTo>
                  <a:lnTo>
                    <a:pt x="203733" y="195630"/>
                  </a:lnTo>
                  <a:lnTo>
                    <a:pt x="205384" y="192532"/>
                  </a:lnTo>
                  <a:close/>
                </a:path>
                <a:path w="314325" h="393700">
                  <a:moveTo>
                    <a:pt x="211480" y="113284"/>
                  </a:moveTo>
                  <a:lnTo>
                    <a:pt x="210591" y="109093"/>
                  </a:lnTo>
                  <a:lnTo>
                    <a:pt x="206527" y="106807"/>
                  </a:lnTo>
                  <a:lnTo>
                    <a:pt x="201955" y="106680"/>
                  </a:lnTo>
                  <a:lnTo>
                    <a:pt x="199415" y="108331"/>
                  </a:lnTo>
                  <a:lnTo>
                    <a:pt x="198272" y="110744"/>
                  </a:lnTo>
                  <a:lnTo>
                    <a:pt x="196240" y="113792"/>
                  </a:lnTo>
                  <a:lnTo>
                    <a:pt x="197383" y="117983"/>
                  </a:lnTo>
                  <a:lnTo>
                    <a:pt x="201447" y="120269"/>
                  </a:lnTo>
                  <a:lnTo>
                    <a:pt x="205892" y="120396"/>
                  </a:lnTo>
                  <a:lnTo>
                    <a:pt x="208432" y="118872"/>
                  </a:lnTo>
                  <a:lnTo>
                    <a:pt x="209575" y="116459"/>
                  </a:lnTo>
                  <a:lnTo>
                    <a:pt x="211480" y="113284"/>
                  </a:lnTo>
                  <a:close/>
                </a:path>
                <a:path w="314325" h="393700">
                  <a:moveTo>
                    <a:pt x="223672" y="87376"/>
                  </a:moveTo>
                  <a:lnTo>
                    <a:pt x="222656" y="83439"/>
                  </a:lnTo>
                  <a:lnTo>
                    <a:pt x="219100" y="80899"/>
                  </a:lnTo>
                  <a:lnTo>
                    <a:pt x="215036" y="80772"/>
                  </a:lnTo>
                  <a:lnTo>
                    <a:pt x="212623" y="82296"/>
                  </a:lnTo>
                  <a:lnTo>
                    <a:pt x="211607" y="84836"/>
                  </a:lnTo>
                  <a:lnTo>
                    <a:pt x="209956" y="87757"/>
                  </a:lnTo>
                  <a:lnTo>
                    <a:pt x="210845" y="92075"/>
                  </a:lnTo>
                  <a:lnTo>
                    <a:pt x="214528" y="94234"/>
                  </a:lnTo>
                  <a:lnTo>
                    <a:pt x="216052" y="94488"/>
                  </a:lnTo>
                  <a:lnTo>
                    <a:pt x="218592" y="94488"/>
                  </a:lnTo>
                  <a:lnTo>
                    <a:pt x="220878" y="92964"/>
                  </a:lnTo>
                  <a:lnTo>
                    <a:pt x="221767" y="90551"/>
                  </a:lnTo>
                  <a:lnTo>
                    <a:pt x="223672" y="87376"/>
                  </a:lnTo>
                  <a:close/>
                </a:path>
                <a:path w="314325" h="393700">
                  <a:moveTo>
                    <a:pt x="237388" y="306882"/>
                  </a:moveTo>
                  <a:lnTo>
                    <a:pt x="236499" y="302653"/>
                  </a:lnTo>
                  <a:lnTo>
                    <a:pt x="232816" y="300456"/>
                  </a:lnTo>
                  <a:lnTo>
                    <a:pt x="228625" y="300291"/>
                  </a:lnTo>
                  <a:lnTo>
                    <a:pt x="226339" y="301853"/>
                  </a:lnTo>
                  <a:lnTo>
                    <a:pt x="225323" y="304342"/>
                  </a:lnTo>
                  <a:lnTo>
                    <a:pt x="223672" y="307289"/>
                  </a:lnTo>
                  <a:lnTo>
                    <a:pt x="224561" y="311277"/>
                  </a:lnTo>
                  <a:lnTo>
                    <a:pt x="228244" y="313715"/>
                  </a:lnTo>
                  <a:lnTo>
                    <a:pt x="232435" y="313880"/>
                  </a:lnTo>
                  <a:lnTo>
                    <a:pt x="234721" y="312318"/>
                  </a:lnTo>
                  <a:lnTo>
                    <a:pt x="235610" y="309778"/>
                  </a:lnTo>
                  <a:lnTo>
                    <a:pt x="237388" y="306882"/>
                  </a:lnTo>
                  <a:close/>
                </a:path>
                <a:path w="314325" h="393700">
                  <a:moveTo>
                    <a:pt x="251104" y="207848"/>
                  </a:moveTo>
                  <a:lnTo>
                    <a:pt x="250215" y="203606"/>
                  </a:lnTo>
                  <a:lnTo>
                    <a:pt x="247421" y="201752"/>
                  </a:lnTo>
                  <a:lnTo>
                    <a:pt x="245770" y="201231"/>
                  </a:lnTo>
                  <a:lnTo>
                    <a:pt x="242468" y="201231"/>
                  </a:lnTo>
                  <a:lnTo>
                    <a:pt x="240182" y="202793"/>
                  </a:lnTo>
                  <a:lnTo>
                    <a:pt x="239293" y="205295"/>
                  </a:lnTo>
                  <a:lnTo>
                    <a:pt x="237388" y="208254"/>
                  </a:lnTo>
                  <a:lnTo>
                    <a:pt x="238277" y="212267"/>
                  </a:lnTo>
                  <a:lnTo>
                    <a:pt x="241071" y="214363"/>
                  </a:lnTo>
                  <a:lnTo>
                    <a:pt x="242722" y="214884"/>
                  </a:lnTo>
                  <a:lnTo>
                    <a:pt x="246024" y="214884"/>
                  </a:lnTo>
                  <a:lnTo>
                    <a:pt x="248310" y="213372"/>
                  </a:lnTo>
                  <a:lnTo>
                    <a:pt x="249199" y="210985"/>
                  </a:lnTo>
                  <a:lnTo>
                    <a:pt x="251104" y="207848"/>
                  </a:lnTo>
                  <a:close/>
                </a:path>
                <a:path w="314325" h="393700">
                  <a:moveTo>
                    <a:pt x="264820" y="162128"/>
                  </a:moveTo>
                  <a:lnTo>
                    <a:pt x="263931" y="157988"/>
                  </a:lnTo>
                  <a:lnTo>
                    <a:pt x="261137" y="155905"/>
                  </a:lnTo>
                  <a:lnTo>
                    <a:pt x="259613" y="155448"/>
                  </a:lnTo>
                  <a:lnTo>
                    <a:pt x="256311" y="155448"/>
                  </a:lnTo>
                  <a:lnTo>
                    <a:pt x="253898" y="157060"/>
                  </a:lnTo>
                  <a:lnTo>
                    <a:pt x="253009" y="159651"/>
                  </a:lnTo>
                  <a:lnTo>
                    <a:pt x="251104" y="162534"/>
                  </a:lnTo>
                  <a:lnTo>
                    <a:pt x="251993" y="166509"/>
                  </a:lnTo>
                  <a:lnTo>
                    <a:pt x="254787" y="168592"/>
                  </a:lnTo>
                  <a:lnTo>
                    <a:pt x="256438" y="169100"/>
                  </a:lnTo>
                  <a:lnTo>
                    <a:pt x="259740" y="169100"/>
                  </a:lnTo>
                  <a:lnTo>
                    <a:pt x="262026" y="167601"/>
                  </a:lnTo>
                  <a:lnTo>
                    <a:pt x="262915" y="165239"/>
                  </a:lnTo>
                  <a:lnTo>
                    <a:pt x="264820" y="162128"/>
                  </a:lnTo>
                  <a:close/>
                </a:path>
                <a:path w="314325" h="393700">
                  <a:moveTo>
                    <a:pt x="283108" y="288544"/>
                  </a:moveTo>
                  <a:lnTo>
                    <a:pt x="282219" y="284581"/>
                  </a:lnTo>
                  <a:lnTo>
                    <a:pt x="279425" y="282511"/>
                  </a:lnTo>
                  <a:lnTo>
                    <a:pt x="277774" y="282003"/>
                  </a:lnTo>
                  <a:lnTo>
                    <a:pt x="274472" y="282003"/>
                  </a:lnTo>
                  <a:lnTo>
                    <a:pt x="272186" y="283552"/>
                  </a:lnTo>
                  <a:lnTo>
                    <a:pt x="271297" y="286067"/>
                  </a:lnTo>
                  <a:lnTo>
                    <a:pt x="269392" y="289166"/>
                  </a:lnTo>
                  <a:lnTo>
                    <a:pt x="270408" y="293077"/>
                  </a:lnTo>
                  <a:lnTo>
                    <a:pt x="273329" y="295198"/>
                  </a:lnTo>
                  <a:lnTo>
                    <a:pt x="274726" y="295592"/>
                  </a:lnTo>
                  <a:lnTo>
                    <a:pt x="278028" y="295592"/>
                  </a:lnTo>
                  <a:lnTo>
                    <a:pt x="280314" y="294170"/>
                  </a:lnTo>
                  <a:lnTo>
                    <a:pt x="283108" y="288544"/>
                  </a:lnTo>
                  <a:close/>
                </a:path>
                <a:path w="314325" h="393700">
                  <a:moveTo>
                    <a:pt x="290728" y="219925"/>
                  </a:moveTo>
                  <a:lnTo>
                    <a:pt x="289712" y="216014"/>
                  </a:lnTo>
                  <a:lnTo>
                    <a:pt x="285648" y="213537"/>
                  </a:lnTo>
                  <a:lnTo>
                    <a:pt x="280949" y="213360"/>
                  </a:lnTo>
                  <a:lnTo>
                    <a:pt x="278409" y="214972"/>
                  </a:lnTo>
                  <a:lnTo>
                    <a:pt x="277393" y="217449"/>
                  </a:lnTo>
                  <a:lnTo>
                    <a:pt x="275488" y="220560"/>
                  </a:lnTo>
                  <a:lnTo>
                    <a:pt x="276504" y="224536"/>
                  </a:lnTo>
                  <a:lnTo>
                    <a:pt x="279679" y="226618"/>
                  </a:lnTo>
                  <a:lnTo>
                    <a:pt x="281330" y="227076"/>
                  </a:lnTo>
                  <a:lnTo>
                    <a:pt x="284886" y="227076"/>
                  </a:lnTo>
                  <a:lnTo>
                    <a:pt x="287680" y="225640"/>
                  </a:lnTo>
                  <a:lnTo>
                    <a:pt x="288823" y="223100"/>
                  </a:lnTo>
                  <a:lnTo>
                    <a:pt x="290728" y="219925"/>
                  </a:lnTo>
                  <a:close/>
                </a:path>
                <a:path w="314325" h="393700">
                  <a:moveTo>
                    <a:pt x="314096" y="276275"/>
                  </a:moveTo>
                  <a:lnTo>
                    <a:pt x="312064" y="219087"/>
                  </a:lnTo>
                  <a:lnTo>
                    <a:pt x="310159" y="207200"/>
                  </a:lnTo>
                  <a:lnTo>
                    <a:pt x="310159" y="275196"/>
                  </a:lnTo>
                  <a:lnTo>
                    <a:pt x="305587" y="324078"/>
                  </a:lnTo>
                  <a:lnTo>
                    <a:pt x="295389" y="361327"/>
                  </a:lnTo>
                  <a:lnTo>
                    <a:pt x="266941" y="387121"/>
                  </a:lnTo>
                  <a:lnTo>
                    <a:pt x="244500" y="389331"/>
                  </a:lnTo>
                  <a:lnTo>
                    <a:pt x="235115" y="389026"/>
                  </a:lnTo>
                  <a:lnTo>
                    <a:pt x="175145" y="374357"/>
                  </a:lnTo>
                  <a:lnTo>
                    <a:pt x="107226" y="333108"/>
                  </a:lnTo>
                  <a:lnTo>
                    <a:pt x="69418" y="297180"/>
                  </a:lnTo>
                  <a:lnTo>
                    <a:pt x="27038" y="235191"/>
                  </a:lnTo>
                  <a:lnTo>
                    <a:pt x="7696" y="176288"/>
                  </a:lnTo>
                  <a:lnTo>
                    <a:pt x="3683" y="126250"/>
                  </a:lnTo>
                  <a:lnTo>
                    <a:pt x="7277" y="90843"/>
                  </a:lnTo>
                  <a:lnTo>
                    <a:pt x="30137" y="46329"/>
                  </a:lnTo>
                  <a:lnTo>
                    <a:pt x="66700" y="21971"/>
                  </a:lnTo>
                  <a:lnTo>
                    <a:pt x="105549" y="8509"/>
                  </a:lnTo>
                  <a:lnTo>
                    <a:pt x="146431" y="3810"/>
                  </a:lnTo>
                  <a:lnTo>
                    <a:pt x="148107" y="3810"/>
                  </a:lnTo>
                  <a:lnTo>
                    <a:pt x="186309" y="9067"/>
                  </a:lnTo>
                  <a:lnTo>
                    <a:pt x="231673" y="33680"/>
                  </a:lnTo>
                  <a:lnTo>
                    <a:pt x="259778" y="65747"/>
                  </a:lnTo>
                  <a:lnTo>
                    <a:pt x="282321" y="108229"/>
                  </a:lnTo>
                  <a:lnTo>
                    <a:pt x="298691" y="159880"/>
                  </a:lnTo>
                  <a:lnTo>
                    <a:pt x="308254" y="219494"/>
                  </a:lnTo>
                  <a:lnTo>
                    <a:pt x="310159" y="275196"/>
                  </a:lnTo>
                  <a:lnTo>
                    <a:pt x="310159" y="207200"/>
                  </a:lnTo>
                  <a:lnTo>
                    <a:pt x="302374" y="158610"/>
                  </a:lnTo>
                  <a:lnTo>
                    <a:pt x="285661" y="106172"/>
                  </a:lnTo>
                  <a:lnTo>
                    <a:pt x="262623" y="63042"/>
                  </a:lnTo>
                  <a:lnTo>
                    <a:pt x="233934" y="30454"/>
                  </a:lnTo>
                  <a:lnTo>
                    <a:pt x="200304" y="9652"/>
                  </a:lnTo>
                  <a:lnTo>
                    <a:pt x="160705" y="609"/>
                  </a:lnTo>
                  <a:lnTo>
                    <a:pt x="146380" y="0"/>
                  </a:lnTo>
                  <a:lnTo>
                    <a:pt x="125831" y="1168"/>
                  </a:lnTo>
                  <a:lnTo>
                    <a:pt x="84721" y="10401"/>
                  </a:lnTo>
                  <a:lnTo>
                    <a:pt x="44145" y="30137"/>
                  </a:lnTo>
                  <a:lnTo>
                    <a:pt x="14643" y="58762"/>
                  </a:lnTo>
                  <a:lnTo>
                    <a:pt x="584" y="107010"/>
                  </a:lnTo>
                  <a:lnTo>
                    <a:pt x="0" y="149034"/>
                  </a:lnTo>
                  <a:lnTo>
                    <a:pt x="8597" y="197358"/>
                  </a:lnTo>
                  <a:lnTo>
                    <a:pt x="29667" y="248729"/>
                  </a:lnTo>
                  <a:lnTo>
                    <a:pt x="66535" y="299885"/>
                  </a:lnTo>
                  <a:lnTo>
                    <a:pt x="104800" y="336207"/>
                  </a:lnTo>
                  <a:lnTo>
                    <a:pt x="141046" y="361556"/>
                  </a:lnTo>
                  <a:lnTo>
                    <a:pt x="201447" y="387311"/>
                  </a:lnTo>
                  <a:lnTo>
                    <a:pt x="244881" y="393128"/>
                  </a:lnTo>
                  <a:lnTo>
                    <a:pt x="257124" y="392582"/>
                  </a:lnTo>
                  <a:lnTo>
                    <a:pt x="267652" y="391007"/>
                  </a:lnTo>
                  <a:lnTo>
                    <a:pt x="273558" y="389331"/>
                  </a:lnTo>
                  <a:lnTo>
                    <a:pt x="276250" y="388569"/>
                  </a:lnTo>
                  <a:lnTo>
                    <a:pt x="282727" y="385419"/>
                  </a:lnTo>
                  <a:lnTo>
                    <a:pt x="298615" y="363982"/>
                  </a:lnTo>
                  <a:lnTo>
                    <a:pt x="309346" y="326085"/>
                  </a:lnTo>
                  <a:lnTo>
                    <a:pt x="314096" y="27627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350056" y="3785615"/>
              <a:ext cx="315567" cy="4739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347634" y="3784091"/>
              <a:ext cx="321310" cy="478790"/>
            </a:xfrm>
            <a:custGeom>
              <a:avLst/>
              <a:gdLst/>
              <a:ahLst/>
              <a:cxnLst/>
              <a:rect l="l" t="t" r="r" b="b"/>
              <a:pathLst>
                <a:path w="321310" h="478789">
                  <a:moveTo>
                    <a:pt x="213068" y="0"/>
                  </a:moveTo>
                  <a:lnTo>
                    <a:pt x="211925" y="0"/>
                  </a:lnTo>
                  <a:lnTo>
                    <a:pt x="168329" y="5109"/>
                  </a:lnTo>
                  <a:lnTo>
                    <a:pt x="124803" y="19446"/>
                  </a:lnTo>
                  <a:lnTo>
                    <a:pt x="84802" y="41523"/>
                  </a:lnTo>
                  <a:lnTo>
                    <a:pt x="51778" y="69850"/>
                  </a:lnTo>
                  <a:lnTo>
                    <a:pt x="25845" y="106866"/>
                  </a:lnTo>
                  <a:lnTo>
                    <a:pt x="9169" y="149429"/>
                  </a:lnTo>
                  <a:lnTo>
                    <a:pt x="853" y="195879"/>
                  </a:lnTo>
                  <a:lnTo>
                    <a:pt x="0" y="244560"/>
                  </a:lnTo>
                  <a:lnTo>
                    <a:pt x="5710" y="293815"/>
                  </a:lnTo>
                  <a:lnTo>
                    <a:pt x="17089" y="341985"/>
                  </a:lnTo>
                  <a:lnTo>
                    <a:pt x="33236" y="387413"/>
                  </a:lnTo>
                  <a:lnTo>
                    <a:pt x="51509" y="424568"/>
                  </a:lnTo>
                  <a:lnTo>
                    <a:pt x="90529" y="471613"/>
                  </a:lnTo>
                  <a:lnTo>
                    <a:pt x="108801" y="478536"/>
                  </a:lnTo>
                  <a:lnTo>
                    <a:pt x="109817" y="478536"/>
                  </a:lnTo>
                  <a:lnTo>
                    <a:pt x="124641" y="475872"/>
                  </a:lnTo>
                  <a:lnTo>
                    <a:pt x="127812" y="474560"/>
                  </a:lnTo>
                  <a:lnTo>
                    <a:pt x="109182" y="474560"/>
                  </a:lnTo>
                  <a:lnTo>
                    <a:pt x="91980" y="467927"/>
                  </a:lnTo>
                  <a:lnTo>
                    <a:pt x="54622" y="422152"/>
                  </a:lnTo>
                  <a:lnTo>
                    <a:pt x="36919" y="385965"/>
                  </a:lnTo>
                  <a:lnTo>
                    <a:pt x="20957" y="341074"/>
                  </a:lnTo>
                  <a:lnTo>
                    <a:pt x="9693" y="293466"/>
                  </a:lnTo>
                  <a:lnTo>
                    <a:pt x="4016" y="244790"/>
                  </a:lnTo>
                  <a:lnTo>
                    <a:pt x="4815" y="196695"/>
                  </a:lnTo>
                  <a:lnTo>
                    <a:pt x="12978" y="150830"/>
                  </a:lnTo>
                  <a:lnTo>
                    <a:pt x="29395" y="108845"/>
                  </a:lnTo>
                  <a:lnTo>
                    <a:pt x="54953" y="72390"/>
                  </a:lnTo>
                  <a:lnTo>
                    <a:pt x="87394" y="44636"/>
                  </a:lnTo>
                  <a:lnTo>
                    <a:pt x="126645" y="22955"/>
                  </a:lnTo>
                  <a:lnTo>
                    <a:pt x="169325" y="8846"/>
                  </a:lnTo>
                  <a:lnTo>
                    <a:pt x="212052" y="3810"/>
                  </a:lnTo>
                  <a:lnTo>
                    <a:pt x="242675" y="3810"/>
                  </a:lnTo>
                  <a:lnTo>
                    <a:pt x="233057" y="1464"/>
                  </a:lnTo>
                  <a:lnTo>
                    <a:pt x="213068" y="0"/>
                  </a:lnTo>
                  <a:close/>
                </a:path>
                <a:path w="321310" h="478789">
                  <a:moveTo>
                    <a:pt x="242675" y="3810"/>
                  </a:moveTo>
                  <a:lnTo>
                    <a:pt x="213068" y="3810"/>
                  </a:lnTo>
                  <a:lnTo>
                    <a:pt x="232297" y="5238"/>
                  </a:lnTo>
                  <a:lnTo>
                    <a:pt x="248978" y="9239"/>
                  </a:lnTo>
                  <a:lnTo>
                    <a:pt x="280173" y="33367"/>
                  </a:lnTo>
                  <a:lnTo>
                    <a:pt x="307906" y="91873"/>
                  </a:lnTo>
                  <a:lnTo>
                    <a:pt x="316992" y="140106"/>
                  </a:lnTo>
                  <a:lnTo>
                    <a:pt x="315065" y="200133"/>
                  </a:lnTo>
                  <a:lnTo>
                    <a:pt x="296253" y="271310"/>
                  </a:lnTo>
                  <a:lnTo>
                    <a:pt x="270528" y="327558"/>
                  </a:lnTo>
                  <a:lnTo>
                    <a:pt x="242850" y="372244"/>
                  </a:lnTo>
                  <a:lnTo>
                    <a:pt x="215458" y="406389"/>
                  </a:lnTo>
                  <a:lnTo>
                    <a:pt x="164394" y="451366"/>
                  </a:lnTo>
                  <a:lnTo>
                    <a:pt x="122670" y="472273"/>
                  </a:lnTo>
                  <a:lnTo>
                    <a:pt x="109690" y="474560"/>
                  </a:lnTo>
                  <a:lnTo>
                    <a:pt x="127812" y="474560"/>
                  </a:lnTo>
                  <a:lnTo>
                    <a:pt x="167718" y="453740"/>
                  </a:lnTo>
                  <a:lnTo>
                    <a:pt x="218353" y="408914"/>
                  </a:lnTo>
                  <a:lnTo>
                    <a:pt x="246009" y="374467"/>
                  </a:lnTo>
                  <a:lnTo>
                    <a:pt x="273927" y="329345"/>
                  </a:lnTo>
                  <a:lnTo>
                    <a:pt x="299809" y="272516"/>
                  </a:lnTo>
                  <a:lnTo>
                    <a:pt x="313067" y="230334"/>
                  </a:lnTo>
                  <a:lnTo>
                    <a:pt x="320241" y="188929"/>
                  </a:lnTo>
                  <a:lnTo>
                    <a:pt x="321294" y="148456"/>
                  </a:lnTo>
                  <a:lnTo>
                    <a:pt x="316192" y="109067"/>
                  </a:lnTo>
                  <a:lnTo>
                    <a:pt x="294761" y="48971"/>
                  </a:lnTo>
                  <a:lnTo>
                    <a:pt x="264986" y="12537"/>
                  </a:lnTo>
                  <a:lnTo>
                    <a:pt x="250486" y="5715"/>
                  </a:lnTo>
                  <a:lnTo>
                    <a:pt x="242675" y="381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437131" y="3788664"/>
              <a:ext cx="228600" cy="471170"/>
            </a:xfrm>
            <a:custGeom>
              <a:avLst/>
              <a:gdLst/>
              <a:ahLst/>
              <a:cxnLst/>
              <a:rect l="l" t="t" r="r" b="b"/>
              <a:pathLst>
                <a:path w="228600" h="471170">
                  <a:moveTo>
                    <a:pt x="152527" y="0"/>
                  </a:moveTo>
                  <a:lnTo>
                    <a:pt x="181875" y="34296"/>
                  </a:lnTo>
                  <a:lnTo>
                    <a:pt x="198417" y="72470"/>
                  </a:lnTo>
                  <a:lnTo>
                    <a:pt x="208845" y="123382"/>
                  </a:lnTo>
                  <a:lnTo>
                    <a:pt x="207405" y="185857"/>
                  </a:lnTo>
                  <a:lnTo>
                    <a:pt x="188340" y="258724"/>
                  </a:lnTo>
                  <a:lnTo>
                    <a:pt x="156161" y="326884"/>
                  </a:lnTo>
                  <a:lnTo>
                    <a:pt x="120132" y="379592"/>
                  </a:lnTo>
                  <a:lnTo>
                    <a:pt x="83391" y="418214"/>
                  </a:lnTo>
                  <a:lnTo>
                    <a:pt x="49073" y="444112"/>
                  </a:lnTo>
                  <a:lnTo>
                    <a:pt x="254" y="463194"/>
                  </a:lnTo>
                  <a:lnTo>
                    <a:pt x="0" y="463194"/>
                  </a:lnTo>
                  <a:lnTo>
                    <a:pt x="5461" y="467575"/>
                  </a:lnTo>
                  <a:lnTo>
                    <a:pt x="12192" y="470281"/>
                  </a:lnTo>
                  <a:lnTo>
                    <a:pt x="19304" y="470916"/>
                  </a:lnTo>
                  <a:lnTo>
                    <a:pt x="20065" y="470916"/>
                  </a:lnTo>
                  <a:lnTo>
                    <a:pt x="68932" y="451784"/>
                  </a:lnTo>
                  <a:lnTo>
                    <a:pt x="103171" y="425848"/>
                  </a:lnTo>
                  <a:lnTo>
                    <a:pt x="139812" y="387203"/>
                  </a:lnTo>
                  <a:lnTo>
                    <a:pt x="175755" y="334501"/>
                  </a:lnTo>
                  <a:lnTo>
                    <a:pt x="207899" y="266395"/>
                  </a:lnTo>
                  <a:lnTo>
                    <a:pt x="226965" y="193456"/>
                  </a:lnTo>
                  <a:lnTo>
                    <a:pt x="228420" y="130966"/>
                  </a:lnTo>
                  <a:lnTo>
                    <a:pt x="218030" y="80084"/>
                  </a:lnTo>
                  <a:lnTo>
                    <a:pt x="201563" y="41969"/>
                  </a:lnTo>
                  <a:lnTo>
                    <a:pt x="170799" y="6889"/>
                  </a:lnTo>
                  <a:lnTo>
                    <a:pt x="162157" y="295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10056" y="3787139"/>
              <a:ext cx="478790" cy="871855"/>
            </a:xfrm>
            <a:custGeom>
              <a:avLst/>
              <a:gdLst/>
              <a:ahLst/>
              <a:cxnLst/>
              <a:rect l="l" t="t" r="r" b="b"/>
              <a:pathLst>
                <a:path w="478789" h="871854">
                  <a:moveTo>
                    <a:pt x="190500" y="319582"/>
                  </a:moveTo>
                  <a:lnTo>
                    <a:pt x="189357" y="311480"/>
                  </a:lnTo>
                  <a:lnTo>
                    <a:pt x="186182" y="309372"/>
                  </a:lnTo>
                  <a:lnTo>
                    <a:pt x="180975" y="309372"/>
                  </a:lnTo>
                  <a:lnTo>
                    <a:pt x="178943" y="310261"/>
                  </a:lnTo>
                  <a:lnTo>
                    <a:pt x="175260" y="315150"/>
                  </a:lnTo>
                  <a:lnTo>
                    <a:pt x="175895" y="319366"/>
                  </a:lnTo>
                  <a:lnTo>
                    <a:pt x="180213" y="322592"/>
                  </a:lnTo>
                  <a:lnTo>
                    <a:pt x="181610" y="323037"/>
                  </a:lnTo>
                  <a:lnTo>
                    <a:pt x="186944" y="323037"/>
                  </a:lnTo>
                  <a:lnTo>
                    <a:pt x="190500" y="319582"/>
                  </a:lnTo>
                  <a:close/>
                </a:path>
                <a:path w="478789" h="871854">
                  <a:moveTo>
                    <a:pt x="195072" y="249605"/>
                  </a:moveTo>
                  <a:lnTo>
                    <a:pt x="193929" y="241477"/>
                  </a:lnTo>
                  <a:lnTo>
                    <a:pt x="190754" y="239318"/>
                  </a:lnTo>
                  <a:lnTo>
                    <a:pt x="185547" y="239318"/>
                  </a:lnTo>
                  <a:lnTo>
                    <a:pt x="183515" y="240157"/>
                  </a:lnTo>
                  <a:lnTo>
                    <a:pt x="179832" y="244970"/>
                  </a:lnTo>
                  <a:lnTo>
                    <a:pt x="180467" y="249161"/>
                  </a:lnTo>
                  <a:lnTo>
                    <a:pt x="184785" y="252539"/>
                  </a:lnTo>
                  <a:lnTo>
                    <a:pt x="186182" y="252933"/>
                  </a:lnTo>
                  <a:lnTo>
                    <a:pt x="191516" y="252933"/>
                  </a:lnTo>
                  <a:lnTo>
                    <a:pt x="195072" y="249605"/>
                  </a:lnTo>
                  <a:close/>
                </a:path>
                <a:path w="478789" h="871854">
                  <a:moveTo>
                    <a:pt x="208788" y="153593"/>
                  </a:moveTo>
                  <a:lnTo>
                    <a:pt x="207645" y="145503"/>
                  </a:lnTo>
                  <a:lnTo>
                    <a:pt x="204597" y="143306"/>
                  </a:lnTo>
                  <a:lnTo>
                    <a:pt x="199390" y="143306"/>
                  </a:lnTo>
                  <a:lnTo>
                    <a:pt x="197358" y="144157"/>
                  </a:lnTo>
                  <a:lnTo>
                    <a:pt x="193548" y="149047"/>
                  </a:lnTo>
                  <a:lnTo>
                    <a:pt x="194183" y="153314"/>
                  </a:lnTo>
                  <a:lnTo>
                    <a:pt x="198501" y="156527"/>
                  </a:lnTo>
                  <a:lnTo>
                    <a:pt x="199898" y="156972"/>
                  </a:lnTo>
                  <a:lnTo>
                    <a:pt x="205232" y="156972"/>
                  </a:lnTo>
                  <a:lnTo>
                    <a:pt x="208788" y="153593"/>
                  </a:lnTo>
                  <a:close/>
                </a:path>
                <a:path w="478789" h="871854">
                  <a:moveTo>
                    <a:pt x="224028" y="381812"/>
                  </a:moveTo>
                  <a:lnTo>
                    <a:pt x="222758" y="372795"/>
                  </a:lnTo>
                  <a:lnTo>
                    <a:pt x="219329" y="370332"/>
                  </a:lnTo>
                  <a:lnTo>
                    <a:pt x="213614" y="370332"/>
                  </a:lnTo>
                  <a:lnTo>
                    <a:pt x="211328" y="371322"/>
                  </a:lnTo>
                  <a:lnTo>
                    <a:pt x="207264" y="376872"/>
                  </a:lnTo>
                  <a:lnTo>
                    <a:pt x="207899" y="381558"/>
                  </a:lnTo>
                  <a:lnTo>
                    <a:pt x="212725" y="385076"/>
                  </a:lnTo>
                  <a:lnTo>
                    <a:pt x="214249" y="385508"/>
                  </a:lnTo>
                  <a:lnTo>
                    <a:pt x="219964" y="385508"/>
                  </a:lnTo>
                  <a:lnTo>
                    <a:pt x="224028" y="381812"/>
                  </a:lnTo>
                  <a:close/>
                </a:path>
                <a:path w="478789" h="871854">
                  <a:moveTo>
                    <a:pt x="225552" y="287362"/>
                  </a:moveTo>
                  <a:lnTo>
                    <a:pt x="224409" y="278257"/>
                  </a:lnTo>
                  <a:lnTo>
                    <a:pt x="221234" y="275844"/>
                  </a:lnTo>
                  <a:lnTo>
                    <a:pt x="216027" y="275844"/>
                  </a:lnTo>
                  <a:lnTo>
                    <a:pt x="213995" y="276834"/>
                  </a:lnTo>
                  <a:lnTo>
                    <a:pt x="210312" y="282409"/>
                  </a:lnTo>
                  <a:lnTo>
                    <a:pt x="210947" y="287058"/>
                  </a:lnTo>
                  <a:lnTo>
                    <a:pt x="215265" y="290588"/>
                  </a:lnTo>
                  <a:lnTo>
                    <a:pt x="216662" y="291084"/>
                  </a:lnTo>
                  <a:lnTo>
                    <a:pt x="221869" y="291084"/>
                  </a:lnTo>
                  <a:lnTo>
                    <a:pt x="225552" y="287362"/>
                  </a:lnTo>
                  <a:close/>
                </a:path>
                <a:path w="478789" h="871854">
                  <a:moveTo>
                    <a:pt x="233172" y="173075"/>
                  </a:moveTo>
                  <a:lnTo>
                    <a:pt x="231902" y="164007"/>
                  </a:lnTo>
                  <a:lnTo>
                    <a:pt x="228473" y="161544"/>
                  </a:lnTo>
                  <a:lnTo>
                    <a:pt x="222758" y="161544"/>
                  </a:lnTo>
                  <a:lnTo>
                    <a:pt x="220599" y="162471"/>
                  </a:lnTo>
                  <a:lnTo>
                    <a:pt x="216408" y="167894"/>
                  </a:lnTo>
                  <a:lnTo>
                    <a:pt x="217043" y="172593"/>
                  </a:lnTo>
                  <a:lnTo>
                    <a:pt x="221869" y="176288"/>
                  </a:lnTo>
                  <a:lnTo>
                    <a:pt x="223393" y="176784"/>
                  </a:lnTo>
                  <a:lnTo>
                    <a:pt x="229108" y="176784"/>
                  </a:lnTo>
                  <a:lnTo>
                    <a:pt x="233172" y="173075"/>
                  </a:lnTo>
                  <a:close/>
                </a:path>
                <a:path w="478789" h="871854">
                  <a:moveTo>
                    <a:pt x="246888" y="96837"/>
                  </a:moveTo>
                  <a:lnTo>
                    <a:pt x="245745" y="87807"/>
                  </a:lnTo>
                  <a:lnTo>
                    <a:pt x="242570" y="85344"/>
                  </a:lnTo>
                  <a:lnTo>
                    <a:pt x="237363" y="85344"/>
                  </a:lnTo>
                  <a:lnTo>
                    <a:pt x="235458" y="86360"/>
                  </a:lnTo>
                  <a:lnTo>
                    <a:pt x="231648" y="91668"/>
                  </a:lnTo>
                  <a:lnTo>
                    <a:pt x="232283" y="96342"/>
                  </a:lnTo>
                  <a:lnTo>
                    <a:pt x="236601" y="100088"/>
                  </a:lnTo>
                  <a:lnTo>
                    <a:pt x="237998" y="100520"/>
                  </a:lnTo>
                  <a:lnTo>
                    <a:pt x="243205" y="100520"/>
                  </a:lnTo>
                  <a:lnTo>
                    <a:pt x="246888" y="96837"/>
                  </a:lnTo>
                  <a:close/>
                </a:path>
                <a:path w="478789" h="871854">
                  <a:moveTo>
                    <a:pt x="266700" y="246176"/>
                  </a:moveTo>
                  <a:lnTo>
                    <a:pt x="265557" y="237159"/>
                  </a:lnTo>
                  <a:lnTo>
                    <a:pt x="262382" y="234696"/>
                  </a:lnTo>
                  <a:lnTo>
                    <a:pt x="257175" y="234696"/>
                  </a:lnTo>
                  <a:lnTo>
                    <a:pt x="255143" y="235686"/>
                  </a:lnTo>
                  <a:lnTo>
                    <a:pt x="251460" y="240995"/>
                  </a:lnTo>
                  <a:lnTo>
                    <a:pt x="252095" y="245922"/>
                  </a:lnTo>
                  <a:lnTo>
                    <a:pt x="256413" y="249440"/>
                  </a:lnTo>
                  <a:lnTo>
                    <a:pt x="257810" y="249872"/>
                  </a:lnTo>
                  <a:lnTo>
                    <a:pt x="263144" y="249872"/>
                  </a:lnTo>
                  <a:lnTo>
                    <a:pt x="266700" y="246176"/>
                  </a:lnTo>
                  <a:close/>
                </a:path>
                <a:path w="478789" h="871854">
                  <a:moveTo>
                    <a:pt x="278892" y="374142"/>
                  </a:moveTo>
                  <a:lnTo>
                    <a:pt x="278257" y="369150"/>
                  </a:lnTo>
                  <a:lnTo>
                    <a:pt x="277495" y="365150"/>
                  </a:lnTo>
                  <a:lnTo>
                    <a:pt x="274066" y="362712"/>
                  </a:lnTo>
                  <a:lnTo>
                    <a:pt x="268351" y="362712"/>
                  </a:lnTo>
                  <a:lnTo>
                    <a:pt x="266192" y="363651"/>
                  </a:lnTo>
                  <a:lnTo>
                    <a:pt x="262128" y="369150"/>
                  </a:lnTo>
                  <a:lnTo>
                    <a:pt x="262890" y="373888"/>
                  </a:lnTo>
                  <a:lnTo>
                    <a:pt x="267589" y="377456"/>
                  </a:lnTo>
                  <a:lnTo>
                    <a:pt x="269113" y="377888"/>
                  </a:lnTo>
                  <a:lnTo>
                    <a:pt x="274955" y="377888"/>
                  </a:lnTo>
                  <a:lnTo>
                    <a:pt x="278892" y="374142"/>
                  </a:lnTo>
                  <a:close/>
                </a:path>
                <a:path w="478789" h="871854">
                  <a:moveTo>
                    <a:pt x="286512" y="48133"/>
                  </a:moveTo>
                  <a:lnTo>
                    <a:pt x="285242" y="38989"/>
                  </a:lnTo>
                  <a:lnTo>
                    <a:pt x="282194" y="36576"/>
                  </a:lnTo>
                  <a:lnTo>
                    <a:pt x="276987" y="36576"/>
                  </a:lnTo>
                  <a:lnTo>
                    <a:pt x="274955" y="37592"/>
                  </a:lnTo>
                  <a:lnTo>
                    <a:pt x="271272" y="43180"/>
                  </a:lnTo>
                  <a:lnTo>
                    <a:pt x="271907" y="47752"/>
                  </a:lnTo>
                  <a:lnTo>
                    <a:pt x="276225" y="51308"/>
                  </a:lnTo>
                  <a:lnTo>
                    <a:pt x="277622" y="51816"/>
                  </a:lnTo>
                  <a:lnTo>
                    <a:pt x="282829" y="51816"/>
                  </a:lnTo>
                  <a:lnTo>
                    <a:pt x="286512" y="48133"/>
                  </a:lnTo>
                  <a:close/>
                </a:path>
                <a:path w="478789" h="871854">
                  <a:moveTo>
                    <a:pt x="294132" y="176364"/>
                  </a:moveTo>
                  <a:lnTo>
                    <a:pt x="292862" y="168313"/>
                  </a:lnTo>
                  <a:lnTo>
                    <a:pt x="289814" y="166166"/>
                  </a:lnTo>
                  <a:lnTo>
                    <a:pt x="284734" y="166166"/>
                  </a:lnTo>
                  <a:lnTo>
                    <a:pt x="282575" y="167055"/>
                  </a:lnTo>
                  <a:lnTo>
                    <a:pt x="278892" y="171958"/>
                  </a:lnTo>
                  <a:lnTo>
                    <a:pt x="279527" y="176136"/>
                  </a:lnTo>
                  <a:lnTo>
                    <a:pt x="283845" y="179336"/>
                  </a:lnTo>
                  <a:lnTo>
                    <a:pt x="285242" y="179781"/>
                  </a:lnTo>
                  <a:lnTo>
                    <a:pt x="290576" y="179781"/>
                  </a:lnTo>
                  <a:lnTo>
                    <a:pt x="294132" y="176364"/>
                  </a:lnTo>
                  <a:close/>
                </a:path>
                <a:path w="478789" h="871854">
                  <a:moveTo>
                    <a:pt x="300228" y="293852"/>
                  </a:moveTo>
                  <a:lnTo>
                    <a:pt x="299085" y="285686"/>
                  </a:lnTo>
                  <a:lnTo>
                    <a:pt x="295910" y="283464"/>
                  </a:lnTo>
                  <a:lnTo>
                    <a:pt x="290703" y="283464"/>
                  </a:lnTo>
                  <a:lnTo>
                    <a:pt x="288671" y="284353"/>
                  </a:lnTo>
                  <a:lnTo>
                    <a:pt x="284988" y="289179"/>
                  </a:lnTo>
                  <a:lnTo>
                    <a:pt x="285623" y="293408"/>
                  </a:lnTo>
                  <a:lnTo>
                    <a:pt x="289941" y="296735"/>
                  </a:lnTo>
                  <a:lnTo>
                    <a:pt x="291338" y="297180"/>
                  </a:lnTo>
                  <a:lnTo>
                    <a:pt x="296545" y="297180"/>
                  </a:lnTo>
                  <a:lnTo>
                    <a:pt x="300228" y="293852"/>
                  </a:lnTo>
                  <a:close/>
                </a:path>
                <a:path w="478789" h="871854">
                  <a:moveTo>
                    <a:pt x="316992" y="120015"/>
                  </a:moveTo>
                  <a:lnTo>
                    <a:pt x="315722" y="111925"/>
                  </a:lnTo>
                  <a:lnTo>
                    <a:pt x="312547" y="109728"/>
                  </a:lnTo>
                  <a:lnTo>
                    <a:pt x="307467" y="109728"/>
                  </a:lnTo>
                  <a:lnTo>
                    <a:pt x="305435" y="110566"/>
                  </a:lnTo>
                  <a:lnTo>
                    <a:pt x="301752" y="115519"/>
                  </a:lnTo>
                  <a:lnTo>
                    <a:pt x="302387" y="119786"/>
                  </a:lnTo>
                  <a:lnTo>
                    <a:pt x="306705" y="122999"/>
                  </a:lnTo>
                  <a:lnTo>
                    <a:pt x="308102" y="123393"/>
                  </a:lnTo>
                  <a:lnTo>
                    <a:pt x="313436" y="123393"/>
                  </a:lnTo>
                  <a:lnTo>
                    <a:pt x="316992" y="120015"/>
                  </a:lnTo>
                  <a:close/>
                </a:path>
                <a:path w="478789" h="871854">
                  <a:moveTo>
                    <a:pt x="345948" y="200507"/>
                  </a:moveTo>
                  <a:lnTo>
                    <a:pt x="344805" y="191439"/>
                  </a:lnTo>
                  <a:lnTo>
                    <a:pt x="341630" y="188976"/>
                  </a:lnTo>
                  <a:lnTo>
                    <a:pt x="336423" y="188976"/>
                  </a:lnTo>
                  <a:lnTo>
                    <a:pt x="334391" y="189903"/>
                  </a:lnTo>
                  <a:lnTo>
                    <a:pt x="330708" y="195326"/>
                  </a:lnTo>
                  <a:lnTo>
                    <a:pt x="331343" y="200025"/>
                  </a:lnTo>
                  <a:lnTo>
                    <a:pt x="335661" y="203720"/>
                  </a:lnTo>
                  <a:lnTo>
                    <a:pt x="337058" y="204216"/>
                  </a:lnTo>
                  <a:lnTo>
                    <a:pt x="342392" y="204216"/>
                  </a:lnTo>
                  <a:lnTo>
                    <a:pt x="345948" y="200507"/>
                  </a:lnTo>
                  <a:close/>
                </a:path>
                <a:path w="478789" h="871854">
                  <a:moveTo>
                    <a:pt x="352044" y="324231"/>
                  </a:moveTo>
                  <a:lnTo>
                    <a:pt x="350774" y="316153"/>
                  </a:lnTo>
                  <a:lnTo>
                    <a:pt x="347345" y="313994"/>
                  </a:lnTo>
                  <a:lnTo>
                    <a:pt x="341503" y="313994"/>
                  </a:lnTo>
                  <a:lnTo>
                    <a:pt x="339344" y="314883"/>
                  </a:lnTo>
                  <a:lnTo>
                    <a:pt x="335280" y="319811"/>
                  </a:lnTo>
                  <a:lnTo>
                    <a:pt x="335915" y="324015"/>
                  </a:lnTo>
                  <a:lnTo>
                    <a:pt x="340614" y="327215"/>
                  </a:lnTo>
                  <a:lnTo>
                    <a:pt x="342138" y="327660"/>
                  </a:lnTo>
                  <a:lnTo>
                    <a:pt x="348107" y="327660"/>
                  </a:lnTo>
                  <a:lnTo>
                    <a:pt x="352044" y="324231"/>
                  </a:lnTo>
                  <a:close/>
                </a:path>
                <a:path w="478789" h="871854">
                  <a:moveTo>
                    <a:pt x="358140" y="273951"/>
                  </a:moveTo>
                  <a:lnTo>
                    <a:pt x="356743" y="265772"/>
                  </a:lnTo>
                  <a:lnTo>
                    <a:pt x="353314" y="263702"/>
                  </a:lnTo>
                  <a:lnTo>
                    <a:pt x="347726" y="263702"/>
                  </a:lnTo>
                  <a:lnTo>
                    <a:pt x="345440" y="264553"/>
                  </a:lnTo>
                  <a:lnTo>
                    <a:pt x="341376" y="269468"/>
                  </a:lnTo>
                  <a:lnTo>
                    <a:pt x="342011" y="273723"/>
                  </a:lnTo>
                  <a:lnTo>
                    <a:pt x="346710" y="276923"/>
                  </a:lnTo>
                  <a:lnTo>
                    <a:pt x="348361" y="277368"/>
                  </a:lnTo>
                  <a:lnTo>
                    <a:pt x="354203" y="277368"/>
                  </a:lnTo>
                  <a:lnTo>
                    <a:pt x="358140" y="273951"/>
                  </a:lnTo>
                  <a:close/>
                </a:path>
                <a:path w="478789" h="871854">
                  <a:moveTo>
                    <a:pt x="377952" y="121221"/>
                  </a:moveTo>
                  <a:lnTo>
                    <a:pt x="376682" y="112191"/>
                  </a:lnTo>
                  <a:lnTo>
                    <a:pt x="373253" y="109791"/>
                  </a:lnTo>
                  <a:lnTo>
                    <a:pt x="367411" y="109791"/>
                  </a:lnTo>
                  <a:lnTo>
                    <a:pt x="365252" y="110705"/>
                  </a:lnTo>
                  <a:lnTo>
                    <a:pt x="361188" y="116052"/>
                  </a:lnTo>
                  <a:lnTo>
                    <a:pt x="361823" y="120726"/>
                  </a:lnTo>
                  <a:lnTo>
                    <a:pt x="366649" y="124472"/>
                  </a:lnTo>
                  <a:lnTo>
                    <a:pt x="368173" y="124904"/>
                  </a:lnTo>
                  <a:lnTo>
                    <a:pt x="373888" y="124904"/>
                  </a:lnTo>
                  <a:lnTo>
                    <a:pt x="377952" y="121221"/>
                  </a:lnTo>
                  <a:close/>
                </a:path>
                <a:path w="478789" h="871854">
                  <a:moveTo>
                    <a:pt x="396240" y="54102"/>
                  </a:moveTo>
                  <a:lnTo>
                    <a:pt x="395097" y="45085"/>
                  </a:lnTo>
                  <a:lnTo>
                    <a:pt x="392049" y="42672"/>
                  </a:lnTo>
                  <a:lnTo>
                    <a:pt x="386842" y="42672"/>
                  </a:lnTo>
                  <a:lnTo>
                    <a:pt x="384810" y="43561"/>
                  </a:lnTo>
                  <a:lnTo>
                    <a:pt x="381000" y="49022"/>
                  </a:lnTo>
                  <a:lnTo>
                    <a:pt x="381635" y="53721"/>
                  </a:lnTo>
                  <a:lnTo>
                    <a:pt x="385953" y="57404"/>
                  </a:lnTo>
                  <a:lnTo>
                    <a:pt x="387350" y="57912"/>
                  </a:lnTo>
                  <a:lnTo>
                    <a:pt x="392684" y="57912"/>
                  </a:lnTo>
                  <a:lnTo>
                    <a:pt x="396240" y="54102"/>
                  </a:lnTo>
                  <a:close/>
                </a:path>
                <a:path w="478789" h="871854">
                  <a:moveTo>
                    <a:pt x="402336" y="191338"/>
                  </a:moveTo>
                  <a:lnTo>
                    <a:pt x="401066" y="182219"/>
                  </a:lnTo>
                  <a:lnTo>
                    <a:pt x="398018" y="179832"/>
                  </a:lnTo>
                  <a:lnTo>
                    <a:pt x="392938" y="179832"/>
                  </a:lnTo>
                  <a:lnTo>
                    <a:pt x="391033" y="180809"/>
                  </a:lnTo>
                  <a:lnTo>
                    <a:pt x="387096" y="186321"/>
                  </a:lnTo>
                  <a:lnTo>
                    <a:pt x="387731" y="190969"/>
                  </a:lnTo>
                  <a:lnTo>
                    <a:pt x="392049" y="194525"/>
                  </a:lnTo>
                  <a:lnTo>
                    <a:pt x="393573" y="195008"/>
                  </a:lnTo>
                  <a:lnTo>
                    <a:pt x="398780" y="195008"/>
                  </a:lnTo>
                  <a:lnTo>
                    <a:pt x="402336" y="191338"/>
                  </a:lnTo>
                  <a:close/>
                </a:path>
                <a:path w="478789" h="871854">
                  <a:moveTo>
                    <a:pt x="478536" y="383743"/>
                  </a:moveTo>
                  <a:lnTo>
                    <a:pt x="478028" y="382879"/>
                  </a:lnTo>
                  <a:lnTo>
                    <a:pt x="477266" y="382473"/>
                  </a:lnTo>
                  <a:lnTo>
                    <a:pt x="477012" y="382358"/>
                  </a:lnTo>
                  <a:lnTo>
                    <a:pt x="476631" y="382295"/>
                  </a:lnTo>
                  <a:lnTo>
                    <a:pt x="475869" y="382295"/>
                  </a:lnTo>
                  <a:lnTo>
                    <a:pt x="475234" y="382524"/>
                  </a:lnTo>
                  <a:lnTo>
                    <a:pt x="474980" y="383108"/>
                  </a:lnTo>
                  <a:lnTo>
                    <a:pt x="473329" y="384124"/>
                  </a:lnTo>
                  <a:lnTo>
                    <a:pt x="473329" y="389788"/>
                  </a:lnTo>
                  <a:lnTo>
                    <a:pt x="404876" y="829475"/>
                  </a:lnTo>
                  <a:lnTo>
                    <a:pt x="404876" y="829703"/>
                  </a:lnTo>
                  <a:lnTo>
                    <a:pt x="392950" y="843445"/>
                  </a:lnTo>
                  <a:lnTo>
                    <a:pt x="359308" y="855662"/>
                  </a:lnTo>
                  <a:lnTo>
                    <a:pt x="307149" y="864412"/>
                  </a:lnTo>
                  <a:lnTo>
                    <a:pt x="239649" y="867752"/>
                  </a:lnTo>
                  <a:lnTo>
                    <a:pt x="172072" y="864412"/>
                  </a:lnTo>
                  <a:lnTo>
                    <a:pt x="119862" y="855662"/>
                  </a:lnTo>
                  <a:lnTo>
                    <a:pt x="86207" y="843445"/>
                  </a:lnTo>
                  <a:lnTo>
                    <a:pt x="74295" y="829703"/>
                  </a:lnTo>
                  <a:lnTo>
                    <a:pt x="74295" y="829475"/>
                  </a:lnTo>
                  <a:lnTo>
                    <a:pt x="5410" y="387248"/>
                  </a:lnTo>
                  <a:lnTo>
                    <a:pt x="68795" y="410705"/>
                  </a:lnTo>
                  <a:lnTo>
                    <a:pt x="120116" y="418426"/>
                  </a:lnTo>
                  <a:lnTo>
                    <a:pt x="178854" y="423227"/>
                  </a:lnTo>
                  <a:lnTo>
                    <a:pt x="240792" y="424954"/>
                  </a:lnTo>
                  <a:lnTo>
                    <a:pt x="304609" y="423303"/>
                  </a:lnTo>
                  <a:lnTo>
                    <a:pt x="275602" y="445160"/>
                  </a:lnTo>
                  <a:lnTo>
                    <a:pt x="247408" y="459371"/>
                  </a:lnTo>
                  <a:lnTo>
                    <a:pt x="227965" y="463765"/>
                  </a:lnTo>
                  <a:lnTo>
                    <a:pt x="226822" y="463765"/>
                  </a:lnTo>
                  <a:lnTo>
                    <a:pt x="226187" y="464400"/>
                  </a:lnTo>
                  <a:lnTo>
                    <a:pt x="226060" y="465264"/>
                  </a:lnTo>
                  <a:lnTo>
                    <a:pt x="225552" y="465899"/>
                  </a:lnTo>
                  <a:lnTo>
                    <a:pt x="226060" y="466940"/>
                  </a:lnTo>
                  <a:lnTo>
                    <a:pt x="226695" y="467347"/>
                  </a:lnTo>
                  <a:lnTo>
                    <a:pt x="232410" y="471906"/>
                  </a:lnTo>
                  <a:lnTo>
                    <a:pt x="239395" y="474853"/>
                  </a:lnTo>
                  <a:lnTo>
                    <a:pt x="246634" y="475488"/>
                  </a:lnTo>
                  <a:lnTo>
                    <a:pt x="247650" y="475488"/>
                  </a:lnTo>
                  <a:lnTo>
                    <a:pt x="262445" y="472833"/>
                  </a:lnTo>
                  <a:lnTo>
                    <a:pt x="265633" y="471500"/>
                  </a:lnTo>
                  <a:lnTo>
                    <a:pt x="282168" y="464642"/>
                  </a:lnTo>
                  <a:lnTo>
                    <a:pt x="305485" y="450672"/>
                  </a:lnTo>
                  <a:lnTo>
                    <a:pt x="331089" y="430631"/>
                  </a:lnTo>
                  <a:lnTo>
                    <a:pt x="341541" y="420306"/>
                  </a:lnTo>
                  <a:lnTo>
                    <a:pt x="363397" y="418503"/>
                  </a:lnTo>
                  <a:lnTo>
                    <a:pt x="412318" y="411073"/>
                  </a:lnTo>
                  <a:lnTo>
                    <a:pt x="449808" y="401358"/>
                  </a:lnTo>
                  <a:lnTo>
                    <a:pt x="473329" y="389788"/>
                  </a:lnTo>
                  <a:lnTo>
                    <a:pt x="473329" y="384124"/>
                  </a:lnTo>
                  <a:lnTo>
                    <a:pt x="455091" y="395274"/>
                  </a:lnTo>
                  <a:lnTo>
                    <a:pt x="418503" y="405701"/>
                  </a:lnTo>
                  <a:lnTo>
                    <a:pt x="368439" y="413816"/>
                  </a:lnTo>
                  <a:lnTo>
                    <a:pt x="346113" y="415772"/>
                  </a:lnTo>
                  <a:lnTo>
                    <a:pt x="356196" y="405815"/>
                  </a:lnTo>
                  <a:lnTo>
                    <a:pt x="383755" y="371335"/>
                  </a:lnTo>
                  <a:lnTo>
                    <a:pt x="411556" y="326174"/>
                  </a:lnTo>
                  <a:lnTo>
                    <a:pt x="437388" y="269290"/>
                  </a:lnTo>
                  <a:lnTo>
                    <a:pt x="450646" y="227076"/>
                  </a:lnTo>
                  <a:lnTo>
                    <a:pt x="457822" y="185635"/>
                  </a:lnTo>
                  <a:lnTo>
                    <a:pt x="458914" y="145135"/>
                  </a:lnTo>
                  <a:lnTo>
                    <a:pt x="454596" y="111201"/>
                  </a:lnTo>
                  <a:lnTo>
                    <a:pt x="454596" y="136702"/>
                  </a:lnTo>
                  <a:lnTo>
                    <a:pt x="452640" y="196710"/>
                  </a:lnTo>
                  <a:lnTo>
                    <a:pt x="433832" y="267843"/>
                  </a:lnTo>
                  <a:lnTo>
                    <a:pt x="408178" y="324281"/>
                  </a:lnTo>
                  <a:lnTo>
                    <a:pt x="380555" y="369087"/>
                  </a:lnTo>
                  <a:lnTo>
                    <a:pt x="353212" y="403288"/>
                  </a:lnTo>
                  <a:lnTo>
                    <a:pt x="335597" y="416712"/>
                  </a:lnTo>
                  <a:lnTo>
                    <a:pt x="335597" y="420789"/>
                  </a:lnTo>
                  <a:lnTo>
                    <a:pt x="302107" y="448297"/>
                  </a:lnTo>
                  <a:lnTo>
                    <a:pt x="260464" y="469214"/>
                  </a:lnTo>
                  <a:lnTo>
                    <a:pt x="247523" y="471500"/>
                  </a:lnTo>
                  <a:lnTo>
                    <a:pt x="246888" y="471500"/>
                  </a:lnTo>
                  <a:lnTo>
                    <a:pt x="242062" y="471106"/>
                  </a:lnTo>
                  <a:lnTo>
                    <a:pt x="237490" y="469658"/>
                  </a:lnTo>
                  <a:lnTo>
                    <a:pt x="233553" y="467118"/>
                  </a:lnTo>
                  <a:lnTo>
                    <a:pt x="255295" y="460146"/>
                  </a:lnTo>
                  <a:lnTo>
                    <a:pt x="284200" y="443953"/>
                  </a:lnTo>
                  <a:lnTo>
                    <a:pt x="310616" y="422846"/>
                  </a:lnTo>
                  <a:lnTo>
                    <a:pt x="333260" y="420979"/>
                  </a:lnTo>
                  <a:lnTo>
                    <a:pt x="335597" y="420789"/>
                  </a:lnTo>
                  <a:lnTo>
                    <a:pt x="335597" y="416712"/>
                  </a:lnTo>
                  <a:lnTo>
                    <a:pt x="316179" y="418401"/>
                  </a:lnTo>
                  <a:lnTo>
                    <a:pt x="317588" y="417271"/>
                  </a:lnTo>
                  <a:lnTo>
                    <a:pt x="352780" y="378828"/>
                  </a:lnTo>
                  <a:lnTo>
                    <a:pt x="387083" y="327355"/>
                  </a:lnTo>
                  <a:lnTo>
                    <a:pt x="417830" y="261556"/>
                  </a:lnTo>
                  <a:lnTo>
                    <a:pt x="431050" y="219341"/>
                  </a:lnTo>
                  <a:lnTo>
                    <a:pt x="438162" y="177901"/>
                  </a:lnTo>
                  <a:lnTo>
                    <a:pt x="439204" y="137388"/>
                  </a:lnTo>
                  <a:lnTo>
                    <a:pt x="434213" y="97955"/>
                  </a:lnTo>
                  <a:lnTo>
                    <a:pt x="424307" y="63728"/>
                  </a:lnTo>
                  <a:lnTo>
                    <a:pt x="412572" y="37934"/>
                  </a:lnTo>
                  <a:lnTo>
                    <a:pt x="401612" y="20358"/>
                  </a:lnTo>
                  <a:lnTo>
                    <a:pt x="394081" y="10795"/>
                  </a:lnTo>
                  <a:lnTo>
                    <a:pt x="393192" y="9525"/>
                  </a:lnTo>
                  <a:lnTo>
                    <a:pt x="392176" y="8382"/>
                  </a:lnTo>
                  <a:lnTo>
                    <a:pt x="390906" y="7366"/>
                  </a:lnTo>
                  <a:lnTo>
                    <a:pt x="398653" y="10287"/>
                  </a:lnTo>
                  <a:lnTo>
                    <a:pt x="431342" y="52666"/>
                  </a:lnTo>
                  <a:lnTo>
                    <a:pt x="445541" y="88468"/>
                  </a:lnTo>
                  <a:lnTo>
                    <a:pt x="454596" y="136702"/>
                  </a:lnTo>
                  <a:lnTo>
                    <a:pt x="454596" y="111201"/>
                  </a:lnTo>
                  <a:lnTo>
                    <a:pt x="444068" y="71437"/>
                  </a:lnTo>
                  <a:lnTo>
                    <a:pt x="421373" y="27889"/>
                  </a:lnTo>
                  <a:lnTo>
                    <a:pt x="390829" y="3289"/>
                  </a:lnTo>
                  <a:lnTo>
                    <a:pt x="380619" y="127"/>
                  </a:lnTo>
                  <a:lnTo>
                    <a:pt x="380492" y="0"/>
                  </a:lnTo>
                  <a:lnTo>
                    <a:pt x="378206" y="0"/>
                  </a:lnTo>
                  <a:lnTo>
                    <a:pt x="377317" y="2667"/>
                  </a:lnTo>
                  <a:lnTo>
                    <a:pt x="379222" y="3683"/>
                  </a:lnTo>
                  <a:lnTo>
                    <a:pt x="383667" y="6223"/>
                  </a:lnTo>
                  <a:lnTo>
                    <a:pt x="411581" y="44970"/>
                  </a:lnTo>
                  <a:lnTo>
                    <a:pt x="425831" y="80772"/>
                  </a:lnTo>
                  <a:lnTo>
                    <a:pt x="434898" y="129032"/>
                  </a:lnTo>
                  <a:lnTo>
                    <a:pt x="432917" y="189103"/>
                  </a:lnTo>
                  <a:lnTo>
                    <a:pt x="414020" y="260337"/>
                  </a:lnTo>
                  <a:lnTo>
                    <a:pt x="381762" y="328726"/>
                  </a:lnTo>
                  <a:lnTo>
                    <a:pt x="345884" y="381330"/>
                  </a:lnTo>
                  <a:lnTo>
                    <a:pt x="310134" y="418934"/>
                  </a:lnTo>
                  <a:lnTo>
                    <a:pt x="240919" y="420979"/>
                  </a:lnTo>
                  <a:lnTo>
                    <a:pt x="163347" y="418503"/>
                  </a:lnTo>
                  <a:lnTo>
                    <a:pt x="98513" y="411822"/>
                  </a:lnTo>
                  <a:lnTo>
                    <a:pt x="48844" y="402094"/>
                  </a:lnTo>
                  <a:lnTo>
                    <a:pt x="13576" y="387248"/>
                  </a:lnTo>
                  <a:lnTo>
                    <a:pt x="4368" y="377063"/>
                  </a:lnTo>
                  <a:lnTo>
                    <a:pt x="3568" y="376428"/>
                  </a:lnTo>
                  <a:lnTo>
                    <a:pt x="863" y="376428"/>
                  </a:lnTo>
                  <a:lnTo>
                    <a:pt x="0" y="377469"/>
                  </a:lnTo>
                  <a:lnTo>
                    <a:pt x="228" y="378498"/>
                  </a:lnTo>
                  <a:lnTo>
                    <a:pt x="70612" y="829881"/>
                  </a:lnTo>
                  <a:lnTo>
                    <a:pt x="85394" y="847496"/>
                  </a:lnTo>
                  <a:lnTo>
                    <a:pt x="124028" y="860653"/>
                  </a:lnTo>
                  <a:lnTo>
                    <a:pt x="178206" y="868883"/>
                  </a:lnTo>
                  <a:lnTo>
                    <a:pt x="239649" y="871728"/>
                  </a:lnTo>
                  <a:lnTo>
                    <a:pt x="300951" y="868883"/>
                  </a:lnTo>
                  <a:lnTo>
                    <a:pt x="308381" y="867752"/>
                  </a:lnTo>
                  <a:lnTo>
                    <a:pt x="355130" y="860653"/>
                  </a:lnTo>
                  <a:lnTo>
                    <a:pt x="393852" y="847496"/>
                  </a:lnTo>
                  <a:lnTo>
                    <a:pt x="408813" y="829881"/>
                  </a:lnTo>
                  <a:lnTo>
                    <a:pt x="477456" y="389788"/>
                  </a:lnTo>
                  <a:lnTo>
                    <a:pt x="478282" y="384543"/>
                  </a:lnTo>
                  <a:lnTo>
                    <a:pt x="478536" y="38374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90307" y="4137723"/>
              <a:ext cx="516890" cy="173990"/>
            </a:xfrm>
            <a:custGeom>
              <a:avLst/>
              <a:gdLst/>
              <a:ahLst/>
              <a:cxnLst/>
              <a:rect l="l" t="t" r="r" b="b"/>
              <a:pathLst>
                <a:path w="516889" h="173989">
                  <a:moveTo>
                    <a:pt x="571" y="0"/>
                  </a:moveTo>
                  <a:lnTo>
                    <a:pt x="0" y="0"/>
                  </a:lnTo>
                  <a:lnTo>
                    <a:pt x="19748" y="137261"/>
                  </a:lnTo>
                  <a:lnTo>
                    <a:pt x="57673" y="155546"/>
                  </a:lnTo>
                  <a:lnTo>
                    <a:pt x="97856" y="163022"/>
                  </a:lnTo>
                  <a:lnTo>
                    <a:pt x="146039" y="168714"/>
                  </a:lnTo>
                  <a:lnTo>
                    <a:pt x="200660" y="172338"/>
                  </a:lnTo>
                  <a:lnTo>
                    <a:pt x="260159" y="173608"/>
                  </a:lnTo>
                  <a:lnTo>
                    <a:pt x="318350" y="172407"/>
                  </a:lnTo>
                  <a:lnTo>
                    <a:pt x="371878" y="168964"/>
                  </a:lnTo>
                  <a:lnTo>
                    <a:pt x="419310" y="163522"/>
                  </a:lnTo>
                  <a:lnTo>
                    <a:pt x="459214" y="156323"/>
                  </a:lnTo>
                  <a:lnTo>
                    <a:pt x="497014" y="142659"/>
                  </a:lnTo>
                  <a:lnTo>
                    <a:pt x="510727" y="46989"/>
                  </a:lnTo>
                  <a:lnTo>
                    <a:pt x="260159" y="46989"/>
                  </a:lnTo>
                  <a:lnTo>
                    <a:pt x="191921" y="45314"/>
                  </a:lnTo>
                  <a:lnTo>
                    <a:pt x="130518" y="40584"/>
                  </a:lnTo>
                  <a:lnTo>
                    <a:pt x="78316" y="33243"/>
                  </a:lnTo>
                  <a:lnTo>
                    <a:pt x="37679" y="23736"/>
                  </a:lnTo>
                  <a:lnTo>
                    <a:pt x="10976" y="12507"/>
                  </a:lnTo>
                  <a:lnTo>
                    <a:pt x="571" y="0"/>
                  </a:lnTo>
                  <a:close/>
                </a:path>
                <a:path w="516889" h="173989">
                  <a:moveTo>
                    <a:pt x="516572" y="6210"/>
                  </a:moveTo>
                  <a:lnTo>
                    <a:pt x="455594" y="30555"/>
                  </a:lnTo>
                  <a:lnTo>
                    <a:pt x="401147" y="39296"/>
                  </a:lnTo>
                  <a:lnTo>
                    <a:pt x="334948" y="44969"/>
                  </a:lnTo>
                  <a:lnTo>
                    <a:pt x="260159" y="46989"/>
                  </a:lnTo>
                  <a:lnTo>
                    <a:pt x="510727" y="46989"/>
                  </a:lnTo>
                  <a:lnTo>
                    <a:pt x="516572" y="621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90307" y="4137723"/>
              <a:ext cx="516572" cy="1736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88719" y="4134611"/>
              <a:ext cx="521334" cy="178435"/>
            </a:xfrm>
            <a:custGeom>
              <a:avLst/>
              <a:gdLst/>
              <a:ahLst/>
              <a:cxnLst/>
              <a:rect l="l" t="t" r="r" b="b"/>
              <a:pathLst>
                <a:path w="521335" h="178435">
                  <a:moveTo>
                    <a:pt x="3568" y="0"/>
                  </a:moveTo>
                  <a:lnTo>
                    <a:pt x="1498" y="0"/>
                  </a:lnTo>
                  <a:lnTo>
                    <a:pt x="1092" y="228"/>
                  </a:lnTo>
                  <a:lnTo>
                    <a:pt x="635" y="634"/>
                  </a:lnTo>
                  <a:lnTo>
                    <a:pt x="228" y="1041"/>
                  </a:lnTo>
                  <a:lnTo>
                    <a:pt x="0" y="1676"/>
                  </a:lnTo>
                  <a:lnTo>
                    <a:pt x="228" y="2311"/>
                  </a:lnTo>
                  <a:lnTo>
                    <a:pt x="20053" y="140258"/>
                  </a:lnTo>
                  <a:lnTo>
                    <a:pt x="60243" y="160374"/>
                  </a:lnTo>
                  <a:lnTo>
                    <a:pt x="101163" y="167916"/>
                  </a:lnTo>
                  <a:lnTo>
                    <a:pt x="149641" y="173554"/>
                  </a:lnTo>
                  <a:lnTo>
                    <a:pt x="203987" y="177085"/>
                  </a:lnTo>
                  <a:lnTo>
                    <a:pt x="262509" y="178307"/>
                  </a:lnTo>
                  <a:lnTo>
                    <a:pt x="319424" y="177155"/>
                  </a:lnTo>
                  <a:lnTo>
                    <a:pt x="360796" y="174548"/>
                  </a:lnTo>
                  <a:lnTo>
                    <a:pt x="262509" y="174548"/>
                  </a:lnTo>
                  <a:lnTo>
                    <a:pt x="204294" y="173328"/>
                  </a:lnTo>
                  <a:lnTo>
                    <a:pt x="150253" y="169806"/>
                  </a:lnTo>
                  <a:lnTo>
                    <a:pt x="102072" y="164195"/>
                  </a:lnTo>
                  <a:lnTo>
                    <a:pt x="61433" y="156706"/>
                  </a:lnTo>
                  <a:lnTo>
                    <a:pt x="24371" y="143217"/>
                  </a:lnTo>
                  <a:lnTo>
                    <a:pt x="23964" y="139623"/>
                  </a:lnTo>
                  <a:lnTo>
                    <a:pt x="5410" y="10871"/>
                  </a:lnTo>
                  <a:lnTo>
                    <a:pt x="12301" y="10871"/>
                  </a:lnTo>
                  <a:lnTo>
                    <a:pt x="4610" y="1676"/>
                  </a:lnTo>
                  <a:lnTo>
                    <a:pt x="4381" y="634"/>
                  </a:lnTo>
                  <a:lnTo>
                    <a:pt x="3568" y="0"/>
                  </a:lnTo>
                  <a:close/>
                </a:path>
                <a:path w="521335" h="178435">
                  <a:moveTo>
                    <a:pt x="520242" y="13588"/>
                  </a:moveTo>
                  <a:lnTo>
                    <a:pt x="516381" y="13588"/>
                  </a:lnTo>
                  <a:lnTo>
                    <a:pt x="498279" y="140258"/>
                  </a:lnTo>
                  <a:lnTo>
                    <a:pt x="497840" y="144424"/>
                  </a:lnTo>
                  <a:lnTo>
                    <a:pt x="495300" y="147370"/>
                  </a:lnTo>
                  <a:lnTo>
                    <a:pt x="419685" y="164610"/>
                  </a:lnTo>
                  <a:lnTo>
                    <a:pt x="372129" y="169994"/>
                  </a:lnTo>
                  <a:lnTo>
                    <a:pt x="319184" y="173376"/>
                  </a:lnTo>
                  <a:lnTo>
                    <a:pt x="262509" y="174548"/>
                  </a:lnTo>
                  <a:lnTo>
                    <a:pt x="360796" y="174548"/>
                  </a:lnTo>
                  <a:lnTo>
                    <a:pt x="420398" y="168416"/>
                  </a:lnTo>
                  <a:lnTo>
                    <a:pt x="461092" y="161151"/>
                  </a:lnTo>
                  <a:lnTo>
                    <a:pt x="497840" y="150494"/>
                  </a:lnTo>
                  <a:lnTo>
                    <a:pt x="502031" y="141071"/>
                  </a:lnTo>
                  <a:lnTo>
                    <a:pt x="520242" y="13588"/>
                  </a:lnTo>
                  <a:close/>
                </a:path>
                <a:path w="521335" h="178435">
                  <a:moveTo>
                    <a:pt x="12301" y="10871"/>
                  </a:moveTo>
                  <a:lnTo>
                    <a:pt x="5410" y="10871"/>
                  </a:lnTo>
                  <a:lnTo>
                    <a:pt x="30787" y="24794"/>
                  </a:lnTo>
                  <a:lnTo>
                    <a:pt x="73941" y="36032"/>
                  </a:lnTo>
                  <a:lnTo>
                    <a:pt x="130116" y="44367"/>
                  </a:lnTo>
                  <a:lnTo>
                    <a:pt x="194556" y="49582"/>
                  </a:lnTo>
                  <a:lnTo>
                    <a:pt x="262509" y="51460"/>
                  </a:lnTo>
                  <a:lnTo>
                    <a:pt x="333144" y="49646"/>
                  </a:lnTo>
                  <a:lnTo>
                    <a:pt x="362956" y="47231"/>
                  </a:lnTo>
                  <a:lnTo>
                    <a:pt x="262509" y="47231"/>
                  </a:lnTo>
                  <a:lnTo>
                    <a:pt x="189397" y="45382"/>
                  </a:lnTo>
                  <a:lnTo>
                    <a:pt x="126877" y="40303"/>
                  </a:lnTo>
                  <a:lnTo>
                    <a:pt x="76042" y="32692"/>
                  </a:lnTo>
                  <a:lnTo>
                    <a:pt x="37989" y="23251"/>
                  </a:lnTo>
                  <a:lnTo>
                    <a:pt x="13813" y="12679"/>
                  </a:lnTo>
                  <a:lnTo>
                    <a:pt x="12301" y="10871"/>
                  </a:lnTo>
                  <a:close/>
                </a:path>
                <a:path w="521335" h="178435">
                  <a:moveTo>
                    <a:pt x="519303" y="6299"/>
                  </a:moveTo>
                  <a:lnTo>
                    <a:pt x="518413" y="6299"/>
                  </a:lnTo>
                  <a:lnTo>
                    <a:pt x="517906" y="6527"/>
                  </a:lnTo>
                  <a:lnTo>
                    <a:pt x="517652" y="6934"/>
                  </a:lnTo>
                  <a:lnTo>
                    <a:pt x="495981" y="19942"/>
                  </a:lnTo>
                  <a:lnTo>
                    <a:pt x="456060" y="31038"/>
                  </a:lnTo>
                  <a:lnTo>
                    <a:pt x="401459" y="39659"/>
                  </a:lnTo>
                  <a:lnTo>
                    <a:pt x="335751" y="45244"/>
                  </a:lnTo>
                  <a:lnTo>
                    <a:pt x="262509" y="47231"/>
                  </a:lnTo>
                  <a:lnTo>
                    <a:pt x="362956" y="47231"/>
                  </a:lnTo>
                  <a:lnTo>
                    <a:pt x="396604" y="44504"/>
                  </a:lnTo>
                  <a:lnTo>
                    <a:pt x="450134" y="36482"/>
                  </a:lnTo>
                  <a:lnTo>
                    <a:pt x="490978" y="26027"/>
                  </a:lnTo>
                  <a:lnTo>
                    <a:pt x="516381" y="13588"/>
                  </a:lnTo>
                  <a:lnTo>
                    <a:pt x="520242" y="13588"/>
                  </a:lnTo>
                  <a:lnTo>
                    <a:pt x="520954" y="8610"/>
                  </a:lnTo>
                  <a:lnTo>
                    <a:pt x="521207" y="7746"/>
                  </a:lnTo>
                  <a:lnTo>
                    <a:pt x="520573" y="6934"/>
                  </a:lnTo>
                  <a:lnTo>
                    <a:pt x="519938" y="6476"/>
                  </a:lnTo>
                  <a:lnTo>
                    <a:pt x="519303" y="629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814185" y="4652835"/>
              <a:ext cx="610870" cy="106680"/>
            </a:xfrm>
            <a:custGeom>
              <a:avLst/>
              <a:gdLst/>
              <a:ahLst/>
              <a:cxnLst/>
              <a:rect l="l" t="t" r="r" b="b"/>
              <a:pathLst>
                <a:path w="610870" h="106679">
                  <a:moveTo>
                    <a:pt x="282448" y="0"/>
                  </a:moveTo>
                  <a:lnTo>
                    <a:pt x="233140" y="398"/>
                  </a:lnTo>
                  <a:lnTo>
                    <a:pt x="185928" y="1663"/>
                  </a:lnTo>
                  <a:lnTo>
                    <a:pt x="122015" y="6084"/>
                  </a:lnTo>
                  <a:lnTo>
                    <a:pt x="62388" y="14181"/>
                  </a:lnTo>
                  <a:lnTo>
                    <a:pt x="18049" y="25347"/>
                  </a:lnTo>
                  <a:lnTo>
                    <a:pt x="0" y="38976"/>
                  </a:lnTo>
                  <a:lnTo>
                    <a:pt x="3504" y="51397"/>
                  </a:lnTo>
                  <a:lnTo>
                    <a:pt x="50470" y="69272"/>
                  </a:lnTo>
                  <a:lnTo>
                    <a:pt x="100838" y="79222"/>
                  </a:lnTo>
                  <a:lnTo>
                    <a:pt x="174156" y="92480"/>
                  </a:lnTo>
                  <a:lnTo>
                    <a:pt x="225095" y="99384"/>
                  </a:lnTo>
                  <a:lnTo>
                    <a:pt x="285538" y="104570"/>
                  </a:lnTo>
                  <a:lnTo>
                    <a:pt x="355473" y="106616"/>
                  </a:lnTo>
                  <a:lnTo>
                    <a:pt x="390334" y="106102"/>
                  </a:lnTo>
                  <a:lnTo>
                    <a:pt x="402336" y="105689"/>
                  </a:lnTo>
                  <a:lnTo>
                    <a:pt x="610743" y="14008"/>
                  </a:lnTo>
                  <a:lnTo>
                    <a:pt x="559049" y="10086"/>
                  </a:lnTo>
                  <a:lnTo>
                    <a:pt x="505083" y="6684"/>
                  </a:lnTo>
                  <a:lnTo>
                    <a:pt x="449643" y="3889"/>
                  </a:lnTo>
                  <a:lnTo>
                    <a:pt x="393525" y="1785"/>
                  </a:lnTo>
                  <a:lnTo>
                    <a:pt x="337528" y="460"/>
                  </a:lnTo>
                  <a:lnTo>
                    <a:pt x="282448" y="0"/>
                  </a:lnTo>
                  <a:close/>
                </a:path>
              </a:pathLst>
            </a:custGeom>
            <a:solidFill>
              <a:srgbClr val="0A0933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636718" y="3796284"/>
              <a:ext cx="921385" cy="1335405"/>
            </a:xfrm>
            <a:custGeom>
              <a:avLst/>
              <a:gdLst/>
              <a:ahLst/>
              <a:cxnLst/>
              <a:rect l="l" t="t" r="r" b="b"/>
              <a:pathLst>
                <a:path w="921384" h="1335404">
                  <a:moveTo>
                    <a:pt x="733951" y="925855"/>
                  </a:moveTo>
                  <a:lnTo>
                    <a:pt x="614219" y="925855"/>
                  </a:lnTo>
                  <a:lnTo>
                    <a:pt x="600414" y="955952"/>
                  </a:lnTo>
                  <a:lnTo>
                    <a:pt x="590983" y="1001142"/>
                  </a:lnTo>
                  <a:lnTo>
                    <a:pt x="585136" y="1055662"/>
                  </a:lnTo>
                  <a:lnTo>
                    <a:pt x="582083" y="1113750"/>
                  </a:lnTo>
                  <a:lnTo>
                    <a:pt x="581034" y="1169646"/>
                  </a:lnTo>
                  <a:lnTo>
                    <a:pt x="581199" y="1217587"/>
                  </a:lnTo>
                  <a:lnTo>
                    <a:pt x="585003" y="1266804"/>
                  </a:lnTo>
                  <a:lnTo>
                    <a:pt x="594963" y="1303723"/>
                  </a:lnTo>
                  <a:lnTo>
                    <a:pt x="611185" y="1326918"/>
                  </a:lnTo>
                  <a:lnTo>
                    <a:pt x="633777" y="1334966"/>
                  </a:lnTo>
                  <a:lnTo>
                    <a:pt x="638984" y="1334966"/>
                  </a:lnTo>
                  <a:lnTo>
                    <a:pt x="675949" y="1271921"/>
                  </a:lnTo>
                  <a:lnTo>
                    <a:pt x="683677" y="1215802"/>
                  </a:lnTo>
                  <a:lnTo>
                    <a:pt x="689340" y="1151380"/>
                  </a:lnTo>
                  <a:lnTo>
                    <a:pt x="693907" y="1085473"/>
                  </a:lnTo>
                  <a:lnTo>
                    <a:pt x="698349" y="1024896"/>
                  </a:lnTo>
                  <a:lnTo>
                    <a:pt x="703636" y="976466"/>
                  </a:lnTo>
                  <a:lnTo>
                    <a:pt x="710739" y="947000"/>
                  </a:lnTo>
                  <a:lnTo>
                    <a:pt x="733951" y="925855"/>
                  </a:lnTo>
                  <a:close/>
                </a:path>
                <a:path w="921384" h="1335404">
                  <a:moveTo>
                    <a:pt x="21383" y="21716"/>
                  </a:moveTo>
                  <a:lnTo>
                    <a:pt x="20748" y="21716"/>
                  </a:lnTo>
                  <a:lnTo>
                    <a:pt x="16394" y="32724"/>
                  </a:lnTo>
                  <a:lnTo>
                    <a:pt x="16970" y="56940"/>
                  </a:lnTo>
                  <a:lnTo>
                    <a:pt x="19498" y="81156"/>
                  </a:lnTo>
                  <a:lnTo>
                    <a:pt x="21002" y="92163"/>
                  </a:lnTo>
                  <a:lnTo>
                    <a:pt x="6351" y="136578"/>
                  </a:lnTo>
                  <a:lnTo>
                    <a:pt x="0" y="161634"/>
                  </a:lnTo>
                  <a:lnTo>
                    <a:pt x="625" y="176558"/>
                  </a:lnTo>
                  <a:lnTo>
                    <a:pt x="6905" y="190576"/>
                  </a:lnTo>
                  <a:lnTo>
                    <a:pt x="11168" y="215617"/>
                  </a:lnTo>
                  <a:lnTo>
                    <a:pt x="5900" y="242284"/>
                  </a:lnTo>
                  <a:lnTo>
                    <a:pt x="1119" y="267076"/>
                  </a:lnTo>
                  <a:lnTo>
                    <a:pt x="6524" y="288124"/>
                  </a:lnTo>
                  <a:lnTo>
                    <a:pt x="26953" y="307387"/>
                  </a:lnTo>
                  <a:lnTo>
                    <a:pt x="53943" y="326128"/>
                  </a:lnTo>
                  <a:lnTo>
                    <a:pt x="77479" y="340322"/>
                  </a:lnTo>
                  <a:lnTo>
                    <a:pt x="87550" y="345947"/>
                  </a:lnTo>
                  <a:lnTo>
                    <a:pt x="88064" y="416636"/>
                  </a:lnTo>
                  <a:lnTo>
                    <a:pt x="97866" y="475208"/>
                  </a:lnTo>
                  <a:lnTo>
                    <a:pt x="114620" y="523268"/>
                  </a:lnTo>
                  <a:lnTo>
                    <a:pt x="135986" y="562417"/>
                  </a:lnTo>
                  <a:lnTo>
                    <a:pt x="159627" y="594256"/>
                  </a:lnTo>
                  <a:lnTo>
                    <a:pt x="204380" y="642413"/>
                  </a:lnTo>
                  <a:lnTo>
                    <a:pt x="220815" y="661935"/>
                  </a:lnTo>
                  <a:lnTo>
                    <a:pt x="230171" y="680554"/>
                  </a:lnTo>
                  <a:lnTo>
                    <a:pt x="237253" y="732059"/>
                  </a:lnTo>
                  <a:lnTo>
                    <a:pt x="238347" y="790390"/>
                  </a:lnTo>
                  <a:lnTo>
                    <a:pt x="236654" y="838149"/>
                  </a:lnTo>
                  <a:lnTo>
                    <a:pt x="235378" y="857935"/>
                  </a:lnTo>
                  <a:lnTo>
                    <a:pt x="218277" y="862697"/>
                  </a:lnTo>
                  <a:lnTo>
                    <a:pt x="204962" y="867737"/>
                  </a:lnTo>
                  <a:lnTo>
                    <a:pt x="194980" y="872734"/>
                  </a:lnTo>
                  <a:lnTo>
                    <a:pt x="187880" y="877366"/>
                  </a:lnTo>
                  <a:lnTo>
                    <a:pt x="181149" y="882180"/>
                  </a:lnTo>
                  <a:lnTo>
                    <a:pt x="177339" y="890435"/>
                  </a:lnTo>
                  <a:lnTo>
                    <a:pt x="178482" y="898740"/>
                  </a:lnTo>
                  <a:lnTo>
                    <a:pt x="187793" y="913128"/>
                  </a:lnTo>
                  <a:lnTo>
                    <a:pt x="207152" y="921921"/>
                  </a:lnTo>
                  <a:lnTo>
                    <a:pt x="232846" y="926319"/>
                  </a:lnTo>
                  <a:lnTo>
                    <a:pt x="261159" y="927519"/>
                  </a:lnTo>
                  <a:lnTo>
                    <a:pt x="283069" y="926993"/>
                  </a:lnTo>
                  <a:lnTo>
                    <a:pt x="326061" y="923790"/>
                  </a:lnTo>
                  <a:lnTo>
                    <a:pt x="349440" y="869642"/>
                  </a:lnTo>
                  <a:lnTo>
                    <a:pt x="360727" y="816267"/>
                  </a:lnTo>
                  <a:lnTo>
                    <a:pt x="913385" y="816267"/>
                  </a:lnTo>
                  <a:lnTo>
                    <a:pt x="906065" y="786244"/>
                  </a:lnTo>
                  <a:lnTo>
                    <a:pt x="899614" y="741768"/>
                  </a:lnTo>
                  <a:lnTo>
                    <a:pt x="893699" y="697277"/>
                  </a:lnTo>
                  <a:lnTo>
                    <a:pt x="887616" y="652820"/>
                  </a:lnTo>
                  <a:lnTo>
                    <a:pt x="880665" y="608444"/>
                  </a:lnTo>
                  <a:lnTo>
                    <a:pt x="870279" y="555423"/>
                  </a:lnTo>
                  <a:lnTo>
                    <a:pt x="856673" y="503039"/>
                  </a:lnTo>
                  <a:lnTo>
                    <a:pt x="838978" y="452136"/>
                  </a:lnTo>
                  <a:lnTo>
                    <a:pt x="816320" y="403559"/>
                  </a:lnTo>
                  <a:lnTo>
                    <a:pt x="787828" y="358152"/>
                  </a:lnTo>
                  <a:lnTo>
                    <a:pt x="753875" y="318697"/>
                  </a:lnTo>
                  <a:lnTo>
                    <a:pt x="713930" y="285132"/>
                  </a:lnTo>
                  <a:lnTo>
                    <a:pt x="669194" y="259110"/>
                  </a:lnTo>
                  <a:lnTo>
                    <a:pt x="620867" y="242284"/>
                  </a:lnTo>
                  <a:lnTo>
                    <a:pt x="593000" y="239001"/>
                  </a:lnTo>
                  <a:lnTo>
                    <a:pt x="515286" y="239001"/>
                  </a:lnTo>
                  <a:lnTo>
                    <a:pt x="508809" y="238544"/>
                  </a:lnTo>
                  <a:lnTo>
                    <a:pt x="472217" y="224229"/>
                  </a:lnTo>
                  <a:lnTo>
                    <a:pt x="414595" y="175091"/>
                  </a:lnTo>
                  <a:lnTo>
                    <a:pt x="384095" y="145578"/>
                  </a:lnTo>
                  <a:lnTo>
                    <a:pt x="352929" y="116796"/>
                  </a:lnTo>
                  <a:lnTo>
                    <a:pt x="319833" y="90271"/>
                  </a:lnTo>
                  <a:lnTo>
                    <a:pt x="286813" y="69434"/>
                  </a:lnTo>
                  <a:lnTo>
                    <a:pt x="257587" y="56514"/>
                  </a:lnTo>
                  <a:lnTo>
                    <a:pt x="128317" y="56514"/>
                  </a:lnTo>
                  <a:lnTo>
                    <a:pt x="73199" y="50037"/>
                  </a:lnTo>
                  <a:lnTo>
                    <a:pt x="51911" y="39463"/>
                  </a:lnTo>
                  <a:lnTo>
                    <a:pt x="39576" y="33067"/>
                  </a:lnTo>
                  <a:lnTo>
                    <a:pt x="31465" y="28257"/>
                  </a:lnTo>
                  <a:lnTo>
                    <a:pt x="22145" y="21970"/>
                  </a:lnTo>
                  <a:lnTo>
                    <a:pt x="21383" y="21716"/>
                  </a:lnTo>
                  <a:close/>
                </a:path>
                <a:path w="921384" h="1335404">
                  <a:moveTo>
                    <a:pt x="913385" y="816267"/>
                  </a:moveTo>
                  <a:lnTo>
                    <a:pt x="360727" y="816267"/>
                  </a:lnTo>
                  <a:lnTo>
                    <a:pt x="394479" y="848281"/>
                  </a:lnTo>
                  <a:lnTo>
                    <a:pt x="431958" y="872043"/>
                  </a:lnTo>
                  <a:lnTo>
                    <a:pt x="462365" y="886831"/>
                  </a:lnTo>
                  <a:lnTo>
                    <a:pt x="474900" y="891920"/>
                  </a:lnTo>
                  <a:lnTo>
                    <a:pt x="474442" y="905410"/>
                  </a:lnTo>
                  <a:lnTo>
                    <a:pt x="529748" y="925233"/>
                  </a:lnTo>
                  <a:lnTo>
                    <a:pt x="584120" y="926083"/>
                  </a:lnTo>
                  <a:lnTo>
                    <a:pt x="733951" y="925855"/>
                  </a:lnTo>
                  <a:lnTo>
                    <a:pt x="736985" y="923091"/>
                  </a:lnTo>
                  <a:lnTo>
                    <a:pt x="778764" y="912849"/>
                  </a:lnTo>
                  <a:lnTo>
                    <a:pt x="872783" y="905725"/>
                  </a:lnTo>
                  <a:lnTo>
                    <a:pt x="906954" y="895019"/>
                  </a:lnTo>
                  <a:lnTo>
                    <a:pt x="921103" y="873889"/>
                  </a:lnTo>
                  <a:lnTo>
                    <a:pt x="920511" y="845294"/>
                  </a:lnTo>
                  <a:lnTo>
                    <a:pt x="913385" y="816267"/>
                  </a:lnTo>
                  <a:close/>
                </a:path>
                <a:path w="921384" h="1335404">
                  <a:moveTo>
                    <a:pt x="570150" y="236308"/>
                  </a:moveTo>
                  <a:lnTo>
                    <a:pt x="566721" y="236308"/>
                  </a:lnTo>
                  <a:lnTo>
                    <a:pt x="563419" y="236359"/>
                  </a:lnTo>
                  <a:lnTo>
                    <a:pt x="559990" y="236537"/>
                  </a:lnTo>
                  <a:lnTo>
                    <a:pt x="550447" y="237211"/>
                  </a:lnTo>
                  <a:lnTo>
                    <a:pt x="540893" y="238026"/>
                  </a:lnTo>
                  <a:lnTo>
                    <a:pt x="531362" y="238712"/>
                  </a:lnTo>
                  <a:lnTo>
                    <a:pt x="521890" y="239001"/>
                  </a:lnTo>
                  <a:lnTo>
                    <a:pt x="593000" y="239001"/>
                  </a:lnTo>
                  <a:lnTo>
                    <a:pt x="570150" y="236308"/>
                  </a:lnTo>
                  <a:close/>
                </a:path>
                <a:path w="921384" h="1335404">
                  <a:moveTo>
                    <a:pt x="145081" y="0"/>
                  </a:moveTo>
                  <a:lnTo>
                    <a:pt x="144065" y="0"/>
                  </a:lnTo>
                  <a:lnTo>
                    <a:pt x="132603" y="8830"/>
                  </a:lnTo>
                  <a:lnTo>
                    <a:pt x="128190" y="28257"/>
                  </a:lnTo>
                  <a:lnTo>
                    <a:pt x="127956" y="39274"/>
                  </a:lnTo>
                  <a:lnTo>
                    <a:pt x="127832" y="48583"/>
                  </a:lnTo>
                  <a:lnTo>
                    <a:pt x="128317" y="56514"/>
                  </a:lnTo>
                  <a:lnTo>
                    <a:pt x="257587" y="56514"/>
                  </a:lnTo>
                  <a:lnTo>
                    <a:pt x="251126" y="54101"/>
                  </a:lnTo>
                  <a:lnTo>
                    <a:pt x="241569" y="52548"/>
                  </a:lnTo>
                  <a:lnTo>
                    <a:pt x="226393" y="50720"/>
                  </a:lnTo>
                  <a:lnTo>
                    <a:pt x="211835" y="48583"/>
                  </a:lnTo>
                  <a:lnTo>
                    <a:pt x="204136" y="46100"/>
                  </a:lnTo>
                  <a:lnTo>
                    <a:pt x="198133" y="39274"/>
                  </a:lnTo>
                  <a:lnTo>
                    <a:pt x="183451" y="24161"/>
                  </a:lnTo>
                  <a:lnTo>
                    <a:pt x="164506" y="8524"/>
                  </a:lnTo>
                  <a:lnTo>
                    <a:pt x="145716" y="126"/>
                  </a:lnTo>
                  <a:lnTo>
                    <a:pt x="14508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637837" y="3795395"/>
              <a:ext cx="919984" cy="133308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634645" y="3799281"/>
              <a:ext cx="925830" cy="1333500"/>
            </a:xfrm>
            <a:custGeom>
              <a:avLst/>
              <a:gdLst/>
              <a:ahLst/>
              <a:cxnLst/>
              <a:rect l="l" t="t" r="r" b="b"/>
              <a:pathLst>
                <a:path w="925829" h="1333500">
                  <a:moveTo>
                    <a:pt x="67284" y="50800"/>
                  </a:moveTo>
                  <a:lnTo>
                    <a:pt x="53340" y="38100"/>
                  </a:lnTo>
                  <a:lnTo>
                    <a:pt x="37668" y="25400"/>
                  </a:lnTo>
                  <a:lnTo>
                    <a:pt x="22948" y="25400"/>
                  </a:lnTo>
                  <a:lnTo>
                    <a:pt x="36499" y="38100"/>
                  </a:lnTo>
                  <a:lnTo>
                    <a:pt x="52959" y="38100"/>
                  </a:lnTo>
                  <a:lnTo>
                    <a:pt x="67106" y="50800"/>
                  </a:lnTo>
                  <a:lnTo>
                    <a:pt x="67284" y="50800"/>
                  </a:lnTo>
                  <a:close/>
                </a:path>
                <a:path w="925829" h="1333500">
                  <a:moveTo>
                    <a:pt x="140804" y="0"/>
                  </a:moveTo>
                  <a:lnTo>
                    <a:pt x="136105" y="0"/>
                  </a:lnTo>
                  <a:lnTo>
                    <a:pt x="129959" y="12700"/>
                  </a:lnTo>
                  <a:lnTo>
                    <a:pt x="127279" y="25400"/>
                  </a:lnTo>
                  <a:lnTo>
                    <a:pt x="126771" y="50800"/>
                  </a:lnTo>
                  <a:lnTo>
                    <a:pt x="74383" y="50800"/>
                  </a:lnTo>
                  <a:lnTo>
                    <a:pt x="129501" y="63500"/>
                  </a:lnTo>
                  <a:lnTo>
                    <a:pt x="131533" y="63500"/>
                  </a:lnTo>
                  <a:lnTo>
                    <a:pt x="131127" y="50800"/>
                  </a:lnTo>
                  <a:lnTo>
                    <a:pt x="131114" y="38100"/>
                  </a:lnTo>
                  <a:lnTo>
                    <a:pt x="133248" y="25400"/>
                  </a:lnTo>
                  <a:lnTo>
                    <a:pt x="139280" y="12700"/>
                  </a:lnTo>
                  <a:lnTo>
                    <a:pt x="140804" y="0"/>
                  </a:lnTo>
                  <a:close/>
                </a:path>
                <a:path w="925829" h="1333500">
                  <a:moveTo>
                    <a:pt x="173062" y="612140"/>
                  </a:moveTo>
                  <a:lnTo>
                    <a:pt x="170967" y="609600"/>
                  </a:lnTo>
                  <a:lnTo>
                    <a:pt x="169506" y="607898"/>
                  </a:lnTo>
                  <a:lnTo>
                    <a:pt x="170637" y="609600"/>
                  </a:lnTo>
                  <a:lnTo>
                    <a:pt x="173062" y="612140"/>
                  </a:lnTo>
                  <a:close/>
                </a:path>
                <a:path w="925829" h="1333500">
                  <a:moveTo>
                    <a:pt x="190588" y="876300"/>
                  </a:moveTo>
                  <a:lnTo>
                    <a:pt x="187921" y="876300"/>
                  </a:lnTo>
                  <a:lnTo>
                    <a:pt x="182994" y="889000"/>
                  </a:lnTo>
                  <a:lnTo>
                    <a:pt x="184111" y="889000"/>
                  </a:lnTo>
                  <a:lnTo>
                    <a:pt x="190588" y="876300"/>
                  </a:lnTo>
                  <a:close/>
                </a:path>
                <a:path w="925829" h="1333500">
                  <a:moveTo>
                    <a:pt x="193827" y="918591"/>
                  </a:moveTo>
                  <a:lnTo>
                    <a:pt x="188645" y="914400"/>
                  </a:lnTo>
                  <a:lnTo>
                    <a:pt x="181825" y="901700"/>
                  </a:lnTo>
                  <a:lnTo>
                    <a:pt x="180809" y="889000"/>
                  </a:lnTo>
                  <a:lnTo>
                    <a:pt x="177749" y="889000"/>
                  </a:lnTo>
                  <a:lnTo>
                    <a:pt x="177761" y="901700"/>
                  </a:lnTo>
                  <a:lnTo>
                    <a:pt x="187337" y="914400"/>
                  </a:lnTo>
                  <a:lnTo>
                    <a:pt x="193827" y="918591"/>
                  </a:lnTo>
                  <a:close/>
                </a:path>
                <a:path w="925829" h="1333500">
                  <a:moveTo>
                    <a:pt x="206590" y="50800"/>
                  </a:moveTo>
                  <a:lnTo>
                    <a:pt x="200494" y="38100"/>
                  </a:lnTo>
                  <a:lnTo>
                    <a:pt x="185547" y="25400"/>
                  </a:lnTo>
                  <a:lnTo>
                    <a:pt x="146900" y="0"/>
                  </a:lnTo>
                  <a:lnTo>
                    <a:pt x="146646" y="0"/>
                  </a:lnTo>
                  <a:lnTo>
                    <a:pt x="164896" y="12700"/>
                  </a:lnTo>
                  <a:lnTo>
                    <a:pt x="183426" y="25400"/>
                  </a:lnTo>
                  <a:lnTo>
                    <a:pt x="197878" y="38100"/>
                  </a:lnTo>
                  <a:lnTo>
                    <a:pt x="203923" y="50800"/>
                  </a:lnTo>
                  <a:lnTo>
                    <a:pt x="206590" y="50800"/>
                  </a:lnTo>
                  <a:close/>
                </a:path>
                <a:path w="925829" h="1333500">
                  <a:moveTo>
                    <a:pt x="206984" y="927100"/>
                  </a:moveTo>
                  <a:lnTo>
                    <a:pt x="193827" y="918591"/>
                  </a:lnTo>
                  <a:lnTo>
                    <a:pt x="204330" y="927100"/>
                  </a:lnTo>
                  <a:lnTo>
                    <a:pt x="206984" y="927100"/>
                  </a:lnTo>
                  <a:close/>
                </a:path>
                <a:path w="925829" h="1333500">
                  <a:moveTo>
                    <a:pt x="220268" y="863600"/>
                  </a:moveTo>
                  <a:lnTo>
                    <a:pt x="204647" y="863600"/>
                  </a:lnTo>
                  <a:lnTo>
                    <a:pt x="194805" y="876300"/>
                  </a:lnTo>
                  <a:lnTo>
                    <a:pt x="207124" y="876300"/>
                  </a:lnTo>
                  <a:lnTo>
                    <a:pt x="220268" y="863600"/>
                  </a:lnTo>
                  <a:close/>
                </a:path>
                <a:path w="925829" h="1333500">
                  <a:moveTo>
                    <a:pt x="241681" y="787400"/>
                  </a:moveTo>
                  <a:lnTo>
                    <a:pt x="240588" y="736600"/>
                  </a:lnTo>
                  <a:lnTo>
                    <a:pt x="233514" y="685800"/>
                  </a:lnTo>
                  <a:lnTo>
                    <a:pt x="208419" y="647700"/>
                  </a:lnTo>
                  <a:lnTo>
                    <a:pt x="194906" y="635000"/>
                  </a:lnTo>
                  <a:lnTo>
                    <a:pt x="173062" y="612140"/>
                  </a:lnTo>
                  <a:lnTo>
                    <a:pt x="191858" y="635000"/>
                  </a:lnTo>
                  <a:lnTo>
                    <a:pt x="205016" y="647700"/>
                  </a:lnTo>
                  <a:lnTo>
                    <a:pt x="216065" y="660400"/>
                  </a:lnTo>
                  <a:lnTo>
                    <a:pt x="224370" y="673100"/>
                  </a:lnTo>
                  <a:lnTo>
                    <a:pt x="229323" y="685800"/>
                  </a:lnTo>
                  <a:lnTo>
                    <a:pt x="236118" y="736600"/>
                  </a:lnTo>
                  <a:lnTo>
                    <a:pt x="237490" y="787400"/>
                  </a:lnTo>
                  <a:lnTo>
                    <a:pt x="236080" y="838200"/>
                  </a:lnTo>
                  <a:lnTo>
                    <a:pt x="234530" y="863600"/>
                  </a:lnTo>
                  <a:lnTo>
                    <a:pt x="238721" y="863600"/>
                  </a:lnTo>
                  <a:lnTo>
                    <a:pt x="239991" y="838200"/>
                  </a:lnTo>
                  <a:lnTo>
                    <a:pt x="241681" y="787400"/>
                  </a:lnTo>
                  <a:close/>
                </a:path>
                <a:path w="925829" h="1333500">
                  <a:moveTo>
                    <a:pt x="267550" y="186893"/>
                  </a:moveTo>
                  <a:lnTo>
                    <a:pt x="266407" y="186042"/>
                  </a:lnTo>
                  <a:lnTo>
                    <a:pt x="264502" y="186042"/>
                  </a:lnTo>
                  <a:lnTo>
                    <a:pt x="263740" y="186499"/>
                  </a:lnTo>
                  <a:lnTo>
                    <a:pt x="256705" y="209550"/>
                  </a:lnTo>
                  <a:lnTo>
                    <a:pt x="248208" y="230911"/>
                  </a:lnTo>
                  <a:lnTo>
                    <a:pt x="226275" y="271335"/>
                  </a:lnTo>
                  <a:lnTo>
                    <a:pt x="201345" y="302310"/>
                  </a:lnTo>
                  <a:lnTo>
                    <a:pt x="142849" y="337769"/>
                  </a:lnTo>
                  <a:lnTo>
                    <a:pt x="109435" y="342201"/>
                  </a:lnTo>
                  <a:lnTo>
                    <a:pt x="102831" y="342201"/>
                  </a:lnTo>
                  <a:lnTo>
                    <a:pt x="96100" y="341744"/>
                  </a:lnTo>
                  <a:lnTo>
                    <a:pt x="88861" y="340766"/>
                  </a:lnTo>
                  <a:lnTo>
                    <a:pt x="86702" y="340766"/>
                  </a:lnTo>
                  <a:lnTo>
                    <a:pt x="86372" y="342900"/>
                  </a:lnTo>
                  <a:lnTo>
                    <a:pt x="79425" y="342900"/>
                  </a:lnTo>
                  <a:lnTo>
                    <a:pt x="56007" y="330200"/>
                  </a:lnTo>
                  <a:lnTo>
                    <a:pt x="29324" y="304800"/>
                  </a:lnTo>
                  <a:lnTo>
                    <a:pt x="9232" y="292100"/>
                  </a:lnTo>
                  <a:lnTo>
                    <a:pt x="4953" y="279400"/>
                  </a:lnTo>
                  <a:lnTo>
                    <a:pt x="4305" y="266700"/>
                  </a:lnTo>
                  <a:lnTo>
                    <a:pt x="6083" y="254000"/>
                  </a:lnTo>
                  <a:lnTo>
                    <a:pt x="9105" y="241300"/>
                  </a:lnTo>
                  <a:lnTo>
                    <a:pt x="12407" y="228600"/>
                  </a:lnTo>
                  <a:lnTo>
                    <a:pt x="14465" y="215900"/>
                  </a:lnTo>
                  <a:lnTo>
                    <a:pt x="14097" y="203200"/>
                  </a:lnTo>
                  <a:lnTo>
                    <a:pt x="10121" y="190500"/>
                  </a:lnTo>
                  <a:lnTo>
                    <a:pt x="7518" y="165100"/>
                  </a:lnTo>
                  <a:lnTo>
                    <a:pt x="12827" y="139700"/>
                  </a:lnTo>
                  <a:lnTo>
                    <a:pt x="20307" y="101600"/>
                  </a:lnTo>
                  <a:lnTo>
                    <a:pt x="24218" y="88900"/>
                  </a:lnTo>
                  <a:lnTo>
                    <a:pt x="21285" y="76200"/>
                  </a:lnTo>
                  <a:lnTo>
                    <a:pt x="19646" y="50800"/>
                  </a:lnTo>
                  <a:lnTo>
                    <a:pt x="19710" y="38100"/>
                  </a:lnTo>
                  <a:lnTo>
                    <a:pt x="21932" y="25400"/>
                  </a:lnTo>
                  <a:lnTo>
                    <a:pt x="19646" y="25400"/>
                  </a:lnTo>
                  <a:lnTo>
                    <a:pt x="15659" y="38100"/>
                  </a:lnTo>
                  <a:lnTo>
                    <a:pt x="15646" y="50800"/>
                  </a:lnTo>
                  <a:lnTo>
                    <a:pt x="17716" y="76200"/>
                  </a:lnTo>
                  <a:lnTo>
                    <a:pt x="20027" y="88900"/>
                  </a:lnTo>
                  <a:lnTo>
                    <a:pt x="15290" y="114300"/>
                  </a:lnTo>
                  <a:lnTo>
                    <a:pt x="7950" y="139700"/>
                  </a:lnTo>
                  <a:lnTo>
                    <a:pt x="3200" y="165100"/>
                  </a:lnTo>
                  <a:lnTo>
                    <a:pt x="6184" y="190500"/>
                  </a:lnTo>
                  <a:lnTo>
                    <a:pt x="9944" y="203200"/>
                  </a:lnTo>
                  <a:lnTo>
                    <a:pt x="10248" y="215900"/>
                  </a:lnTo>
                  <a:lnTo>
                    <a:pt x="8255" y="228600"/>
                  </a:lnTo>
                  <a:lnTo>
                    <a:pt x="5168" y="241300"/>
                  </a:lnTo>
                  <a:lnTo>
                    <a:pt x="1854" y="254000"/>
                  </a:lnTo>
                  <a:lnTo>
                    <a:pt x="0" y="266700"/>
                  </a:lnTo>
                  <a:lnTo>
                    <a:pt x="889" y="279400"/>
                  </a:lnTo>
                  <a:lnTo>
                    <a:pt x="5803" y="292100"/>
                  </a:lnTo>
                  <a:lnTo>
                    <a:pt x="24460" y="304800"/>
                  </a:lnTo>
                  <a:lnTo>
                    <a:pt x="49326" y="330200"/>
                  </a:lnTo>
                  <a:lnTo>
                    <a:pt x="72631" y="342900"/>
                  </a:lnTo>
                  <a:lnTo>
                    <a:pt x="86575" y="355600"/>
                  </a:lnTo>
                  <a:lnTo>
                    <a:pt x="86779" y="419100"/>
                  </a:lnTo>
                  <a:lnTo>
                    <a:pt x="94932" y="469900"/>
                  </a:lnTo>
                  <a:lnTo>
                    <a:pt x="109220" y="520700"/>
                  </a:lnTo>
                  <a:lnTo>
                    <a:pt x="127863" y="558800"/>
                  </a:lnTo>
                  <a:lnTo>
                    <a:pt x="149047" y="584200"/>
                  </a:lnTo>
                  <a:lnTo>
                    <a:pt x="169506" y="607898"/>
                  </a:lnTo>
                  <a:lnTo>
                    <a:pt x="145326" y="571500"/>
                  </a:lnTo>
                  <a:lnTo>
                    <a:pt x="121831" y="533400"/>
                  </a:lnTo>
                  <a:lnTo>
                    <a:pt x="102997" y="482600"/>
                  </a:lnTo>
                  <a:lnTo>
                    <a:pt x="91694" y="419100"/>
                  </a:lnTo>
                  <a:lnTo>
                    <a:pt x="90779" y="344830"/>
                  </a:lnTo>
                  <a:lnTo>
                    <a:pt x="95338" y="345541"/>
                  </a:lnTo>
                  <a:lnTo>
                    <a:pt x="102196" y="345935"/>
                  </a:lnTo>
                  <a:lnTo>
                    <a:pt x="108800" y="345935"/>
                  </a:lnTo>
                  <a:lnTo>
                    <a:pt x="143370" y="341299"/>
                  </a:lnTo>
                  <a:lnTo>
                    <a:pt x="204076" y="304838"/>
                  </a:lnTo>
                  <a:lnTo>
                    <a:pt x="229577" y="273405"/>
                  </a:lnTo>
                  <a:lnTo>
                    <a:pt x="251650" y="232359"/>
                  </a:lnTo>
                  <a:lnTo>
                    <a:pt x="260235" y="210680"/>
                  </a:lnTo>
                  <a:lnTo>
                    <a:pt x="267550" y="186893"/>
                  </a:lnTo>
                  <a:close/>
                </a:path>
                <a:path w="925829" h="1333500">
                  <a:moveTo>
                    <a:pt x="493610" y="927100"/>
                  </a:moveTo>
                  <a:lnTo>
                    <a:pt x="484492" y="914400"/>
                  </a:lnTo>
                  <a:lnTo>
                    <a:pt x="480047" y="901700"/>
                  </a:lnTo>
                  <a:lnTo>
                    <a:pt x="478599" y="901700"/>
                  </a:lnTo>
                  <a:lnTo>
                    <a:pt x="478497" y="889000"/>
                  </a:lnTo>
                  <a:lnTo>
                    <a:pt x="464451" y="889000"/>
                  </a:lnTo>
                  <a:lnTo>
                    <a:pt x="434213" y="876300"/>
                  </a:lnTo>
                  <a:lnTo>
                    <a:pt x="397192" y="850900"/>
                  </a:lnTo>
                  <a:lnTo>
                    <a:pt x="375107" y="825500"/>
                  </a:lnTo>
                  <a:lnTo>
                    <a:pt x="364070" y="812800"/>
                  </a:lnTo>
                  <a:lnTo>
                    <a:pt x="360514" y="812800"/>
                  </a:lnTo>
                  <a:lnTo>
                    <a:pt x="353542" y="850900"/>
                  </a:lnTo>
                  <a:lnTo>
                    <a:pt x="344893" y="889000"/>
                  </a:lnTo>
                  <a:lnTo>
                    <a:pt x="335749" y="914400"/>
                  </a:lnTo>
                  <a:lnTo>
                    <a:pt x="327367" y="927100"/>
                  </a:lnTo>
                  <a:lnTo>
                    <a:pt x="339001" y="914400"/>
                  </a:lnTo>
                  <a:lnTo>
                    <a:pt x="349567" y="889000"/>
                  </a:lnTo>
                  <a:lnTo>
                    <a:pt x="358025" y="850900"/>
                  </a:lnTo>
                  <a:lnTo>
                    <a:pt x="363308" y="825500"/>
                  </a:lnTo>
                  <a:lnTo>
                    <a:pt x="394360" y="850900"/>
                  </a:lnTo>
                  <a:lnTo>
                    <a:pt x="428523" y="876300"/>
                  </a:lnTo>
                  <a:lnTo>
                    <a:pt x="457809" y="889000"/>
                  </a:lnTo>
                  <a:lnTo>
                    <a:pt x="474306" y="901700"/>
                  </a:lnTo>
                  <a:lnTo>
                    <a:pt x="474814" y="901700"/>
                  </a:lnTo>
                  <a:lnTo>
                    <a:pt x="477139" y="914400"/>
                  </a:lnTo>
                  <a:lnTo>
                    <a:pt x="482498" y="914400"/>
                  </a:lnTo>
                  <a:lnTo>
                    <a:pt x="492086" y="927100"/>
                  </a:lnTo>
                  <a:lnTo>
                    <a:pt x="493610" y="927100"/>
                  </a:lnTo>
                  <a:close/>
                </a:path>
                <a:path w="925829" h="1333500">
                  <a:moveTo>
                    <a:pt x="503897" y="241300"/>
                  </a:moveTo>
                  <a:lnTo>
                    <a:pt x="488632" y="228600"/>
                  </a:lnTo>
                  <a:lnTo>
                    <a:pt x="474370" y="228600"/>
                  </a:lnTo>
                  <a:lnTo>
                    <a:pt x="460959" y="215900"/>
                  </a:lnTo>
                  <a:lnTo>
                    <a:pt x="448271" y="203200"/>
                  </a:lnTo>
                  <a:lnTo>
                    <a:pt x="436435" y="190500"/>
                  </a:lnTo>
                  <a:lnTo>
                    <a:pt x="424776" y="177800"/>
                  </a:lnTo>
                  <a:lnTo>
                    <a:pt x="413296" y="177800"/>
                  </a:lnTo>
                  <a:lnTo>
                    <a:pt x="402043" y="165100"/>
                  </a:lnTo>
                  <a:lnTo>
                    <a:pt x="383006" y="139700"/>
                  </a:lnTo>
                  <a:lnTo>
                    <a:pt x="363474" y="127000"/>
                  </a:lnTo>
                  <a:lnTo>
                    <a:pt x="343268" y="101600"/>
                  </a:lnTo>
                  <a:lnTo>
                    <a:pt x="322160" y="88900"/>
                  </a:lnTo>
                  <a:lnTo>
                    <a:pt x="304139" y="76200"/>
                  </a:lnTo>
                  <a:lnTo>
                    <a:pt x="286600" y="63500"/>
                  </a:lnTo>
                  <a:lnTo>
                    <a:pt x="269430" y="63500"/>
                  </a:lnTo>
                  <a:lnTo>
                    <a:pt x="252564" y="50800"/>
                  </a:lnTo>
                  <a:lnTo>
                    <a:pt x="246341" y="50800"/>
                  </a:lnTo>
                  <a:lnTo>
                    <a:pt x="251802" y="63500"/>
                  </a:lnTo>
                  <a:lnTo>
                    <a:pt x="268439" y="63500"/>
                  </a:lnTo>
                  <a:lnTo>
                    <a:pt x="285330" y="76200"/>
                  </a:lnTo>
                  <a:lnTo>
                    <a:pt x="302590" y="76200"/>
                  </a:lnTo>
                  <a:lnTo>
                    <a:pt x="320382" y="88900"/>
                  </a:lnTo>
                  <a:lnTo>
                    <a:pt x="341337" y="114300"/>
                  </a:lnTo>
                  <a:lnTo>
                    <a:pt x="361442" y="127000"/>
                  </a:lnTo>
                  <a:lnTo>
                    <a:pt x="380860" y="139700"/>
                  </a:lnTo>
                  <a:lnTo>
                    <a:pt x="399757" y="165100"/>
                  </a:lnTo>
                  <a:lnTo>
                    <a:pt x="411010" y="177800"/>
                  </a:lnTo>
                  <a:lnTo>
                    <a:pt x="422503" y="190500"/>
                  </a:lnTo>
                  <a:lnTo>
                    <a:pt x="434200" y="203200"/>
                  </a:lnTo>
                  <a:lnTo>
                    <a:pt x="446112" y="203200"/>
                  </a:lnTo>
                  <a:lnTo>
                    <a:pt x="459054" y="215900"/>
                  </a:lnTo>
                  <a:lnTo>
                    <a:pt x="472859" y="228600"/>
                  </a:lnTo>
                  <a:lnTo>
                    <a:pt x="487629" y="241300"/>
                  </a:lnTo>
                  <a:lnTo>
                    <a:pt x="503897" y="241300"/>
                  </a:lnTo>
                  <a:close/>
                </a:path>
                <a:path w="925829" h="1333500">
                  <a:moveTo>
                    <a:pt x="617562" y="927100"/>
                  </a:moveTo>
                  <a:lnTo>
                    <a:pt x="612101" y="927100"/>
                  </a:lnTo>
                  <a:lnTo>
                    <a:pt x="599998" y="965200"/>
                  </a:lnTo>
                  <a:lnTo>
                    <a:pt x="591299" y="1003300"/>
                  </a:lnTo>
                  <a:lnTo>
                    <a:pt x="585558" y="1054100"/>
                  </a:lnTo>
                  <a:lnTo>
                    <a:pt x="582256" y="1104900"/>
                  </a:lnTo>
                  <a:lnTo>
                    <a:pt x="580936" y="1168400"/>
                  </a:lnTo>
                  <a:lnTo>
                    <a:pt x="581113" y="1219200"/>
                  </a:lnTo>
                  <a:lnTo>
                    <a:pt x="583603" y="1257300"/>
                  </a:lnTo>
                  <a:lnTo>
                    <a:pt x="590029" y="1295400"/>
                  </a:lnTo>
                  <a:lnTo>
                    <a:pt x="600214" y="1320800"/>
                  </a:lnTo>
                  <a:lnTo>
                    <a:pt x="614006" y="1333500"/>
                  </a:lnTo>
                  <a:lnTo>
                    <a:pt x="616292" y="1333500"/>
                  </a:lnTo>
                  <a:lnTo>
                    <a:pt x="603059" y="1320800"/>
                  </a:lnTo>
                  <a:lnTo>
                    <a:pt x="593382" y="1295400"/>
                  </a:lnTo>
                  <a:lnTo>
                    <a:pt x="587336" y="1257300"/>
                  </a:lnTo>
                  <a:lnTo>
                    <a:pt x="585050" y="1219200"/>
                  </a:lnTo>
                  <a:lnTo>
                    <a:pt x="585076" y="1143000"/>
                  </a:lnTo>
                  <a:lnTo>
                    <a:pt x="587298" y="1079500"/>
                  </a:lnTo>
                  <a:lnTo>
                    <a:pt x="591680" y="1028700"/>
                  </a:lnTo>
                  <a:lnTo>
                    <a:pt x="598208" y="977900"/>
                  </a:lnTo>
                  <a:lnTo>
                    <a:pt x="606844" y="952500"/>
                  </a:lnTo>
                  <a:lnTo>
                    <a:pt x="617562" y="927100"/>
                  </a:lnTo>
                  <a:close/>
                </a:path>
                <a:path w="925829" h="1333500">
                  <a:moveTo>
                    <a:pt x="790905" y="914400"/>
                  </a:moveTo>
                  <a:lnTo>
                    <a:pt x="756234" y="914400"/>
                  </a:lnTo>
                  <a:lnTo>
                    <a:pt x="728522" y="927100"/>
                  </a:lnTo>
                  <a:lnTo>
                    <a:pt x="710526" y="952500"/>
                  </a:lnTo>
                  <a:lnTo>
                    <a:pt x="704697" y="965200"/>
                  </a:lnTo>
                  <a:lnTo>
                    <a:pt x="700189" y="1003300"/>
                  </a:lnTo>
                  <a:lnTo>
                    <a:pt x="696468" y="1054100"/>
                  </a:lnTo>
                  <a:lnTo>
                    <a:pt x="693000" y="1092200"/>
                  </a:lnTo>
                  <a:lnTo>
                    <a:pt x="688632" y="1155700"/>
                  </a:lnTo>
                  <a:lnTo>
                    <a:pt x="683082" y="1219200"/>
                  </a:lnTo>
                  <a:lnTo>
                    <a:pt x="675551" y="1270000"/>
                  </a:lnTo>
                  <a:lnTo>
                    <a:pt x="665276" y="1320800"/>
                  </a:lnTo>
                  <a:lnTo>
                    <a:pt x="651471" y="1333500"/>
                  </a:lnTo>
                  <a:lnTo>
                    <a:pt x="652360" y="1333500"/>
                  </a:lnTo>
                  <a:lnTo>
                    <a:pt x="678230" y="1282700"/>
                  </a:lnTo>
                  <a:lnTo>
                    <a:pt x="686092" y="1231900"/>
                  </a:lnTo>
                  <a:lnTo>
                    <a:pt x="691832" y="1168400"/>
                  </a:lnTo>
                  <a:lnTo>
                    <a:pt x="699858" y="1054100"/>
                  </a:lnTo>
                  <a:lnTo>
                    <a:pt x="703580" y="1003300"/>
                  </a:lnTo>
                  <a:lnTo>
                    <a:pt x="708050" y="977900"/>
                  </a:lnTo>
                  <a:lnTo>
                    <a:pt x="713701" y="952500"/>
                  </a:lnTo>
                  <a:lnTo>
                    <a:pt x="730859" y="927100"/>
                  </a:lnTo>
                  <a:lnTo>
                    <a:pt x="757745" y="927100"/>
                  </a:lnTo>
                  <a:lnTo>
                    <a:pt x="790905" y="914400"/>
                  </a:lnTo>
                  <a:close/>
                </a:path>
                <a:path w="925829" h="1333500">
                  <a:moveTo>
                    <a:pt x="893927" y="901700"/>
                  </a:moveTo>
                  <a:lnTo>
                    <a:pt x="873544" y="901700"/>
                  </a:lnTo>
                  <a:lnTo>
                    <a:pt x="851242" y="914400"/>
                  </a:lnTo>
                  <a:lnTo>
                    <a:pt x="874153" y="914400"/>
                  </a:lnTo>
                  <a:lnTo>
                    <a:pt x="893927" y="901700"/>
                  </a:lnTo>
                  <a:close/>
                </a:path>
                <a:path w="925829" h="1333500">
                  <a:moveTo>
                    <a:pt x="925791" y="863600"/>
                  </a:moveTo>
                  <a:lnTo>
                    <a:pt x="922553" y="838200"/>
                  </a:lnTo>
                  <a:lnTo>
                    <a:pt x="916393" y="812800"/>
                  </a:lnTo>
                  <a:lnTo>
                    <a:pt x="914463" y="812800"/>
                  </a:lnTo>
                  <a:lnTo>
                    <a:pt x="912685" y="800100"/>
                  </a:lnTo>
                  <a:lnTo>
                    <a:pt x="911085" y="800100"/>
                  </a:lnTo>
                  <a:lnTo>
                    <a:pt x="909662" y="787400"/>
                  </a:lnTo>
                  <a:lnTo>
                    <a:pt x="906691" y="774700"/>
                  </a:lnTo>
                  <a:lnTo>
                    <a:pt x="903884" y="749300"/>
                  </a:lnTo>
                  <a:lnTo>
                    <a:pt x="898486" y="711200"/>
                  </a:lnTo>
                  <a:lnTo>
                    <a:pt x="895223" y="685800"/>
                  </a:lnTo>
                  <a:lnTo>
                    <a:pt x="888225" y="635000"/>
                  </a:lnTo>
                  <a:lnTo>
                    <a:pt x="875690" y="571500"/>
                  </a:lnTo>
                  <a:lnTo>
                    <a:pt x="863346" y="520700"/>
                  </a:lnTo>
                  <a:lnTo>
                    <a:pt x="845959" y="457200"/>
                  </a:lnTo>
                  <a:lnTo>
                    <a:pt x="822274" y="406400"/>
                  </a:lnTo>
                  <a:lnTo>
                    <a:pt x="791044" y="355600"/>
                  </a:lnTo>
                  <a:lnTo>
                    <a:pt x="754418" y="317500"/>
                  </a:lnTo>
                  <a:lnTo>
                    <a:pt x="712698" y="279400"/>
                  </a:lnTo>
                  <a:lnTo>
                    <a:pt x="667321" y="254000"/>
                  </a:lnTo>
                  <a:lnTo>
                    <a:pt x="619721" y="241300"/>
                  </a:lnTo>
                  <a:lnTo>
                    <a:pt x="619493" y="241300"/>
                  </a:lnTo>
                  <a:lnTo>
                    <a:pt x="666305" y="266700"/>
                  </a:lnTo>
                  <a:lnTo>
                    <a:pt x="710996" y="292100"/>
                  </a:lnTo>
                  <a:lnTo>
                    <a:pt x="752119" y="317500"/>
                  </a:lnTo>
                  <a:lnTo>
                    <a:pt x="788250" y="355600"/>
                  </a:lnTo>
                  <a:lnTo>
                    <a:pt x="819188" y="406400"/>
                  </a:lnTo>
                  <a:lnTo>
                    <a:pt x="842708" y="469900"/>
                  </a:lnTo>
                  <a:lnTo>
                    <a:pt x="860044" y="520700"/>
                  </a:lnTo>
                  <a:lnTo>
                    <a:pt x="872388" y="571500"/>
                  </a:lnTo>
                  <a:lnTo>
                    <a:pt x="880960" y="609600"/>
                  </a:lnTo>
                  <a:lnTo>
                    <a:pt x="888542" y="660400"/>
                  </a:lnTo>
                  <a:lnTo>
                    <a:pt x="895184" y="711200"/>
                  </a:lnTo>
                  <a:lnTo>
                    <a:pt x="897712" y="723900"/>
                  </a:lnTo>
                  <a:lnTo>
                    <a:pt x="900366" y="749300"/>
                  </a:lnTo>
                  <a:lnTo>
                    <a:pt x="903198" y="774700"/>
                  </a:lnTo>
                  <a:lnTo>
                    <a:pt x="906233" y="787400"/>
                  </a:lnTo>
                  <a:lnTo>
                    <a:pt x="907656" y="800100"/>
                  </a:lnTo>
                  <a:lnTo>
                    <a:pt x="909281" y="800100"/>
                  </a:lnTo>
                  <a:lnTo>
                    <a:pt x="911085" y="812800"/>
                  </a:lnTo>
                  <a:lnTo>
                    <a:pt x="913091" y="812800"/>
                  </a:lnTo>
                  <a:lnTo>
                    <a:pt x="918984" y="838200"/>
                  </a:lnTo>
                  <a:lnTo>
                    <a:pt x="922197" y="863600"/>
                  </a:lnTo>
                  <a:lnTo>
                    <a:pt x="919556" y="876300"/>
                  </a:lnTo>
                  <a:lnTo>
                    <a:pt x="907884" y="901700"/>
                  </a:lnTo>
                  <a:lnTo>
                    <a:pt x="909662" y="901700"/>
                  </a:lnTo>
                  <a:lnTo>
                    <a:pt x="922642" y="889000"/>
                  </a:lnTo>
                  <a:lnTo>
                    <a:pt x="925791" y="86360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803135" y="4165155"/>
              <a:ext cx="91440" cy="1324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996684" y="4521758"/>
              <a:ext cx="76200" cy="8981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995160" y="4518659"/>
              <a:ext cx="80772" cy="959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871716" y="4654296"/>
              <a:ext cx="48895" cy="27940"/>
            </a:xfrm>
            <a:custGeom>
              <a:avLst/>
              <a:gdLst/>
              <a:ahLst/>
              <a:cxnLst/>
              <a:rect l="l" t="t" r="r" b="b"/>
              <a:pathLst>
                <a:path w="48895" h="27939">
                  <a:moveTo>
                    <a:pt x="0" y="0"/>
                  </a:moveTo>
                  <a:lnTo>
                    <a:pt x="9334" y="9357"/>
                  </a:lnTo>
                  <a:lnTo>
                    <a:pt x="17525" y="15327"/>
                  </a:lnTo>
                  <a:lnTo>
                    <a:pt x="29146" y="20475"/>
                  </a:lnTo>
                  <a:lnTo>
                    <a:pt x="48767" y="27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870192" y="4652822"/>
              <a:ext cx="50800" cy="30480"/>
            </a:xfrm>
            <a:custGeom>
              <a:avLst/>
              <a:gdLst/>
              <a:ahLst/>
              <a:cxnLst/>
              <a:rect l="l" t="t" r="r" b="b"/>
              <a:pathLst>
                <a:path w="50800" h="30479">
                  <a:moveTo>
                    <a:pt x="2921" y="0"/>
                  </a:moveTo>
                  <a:lnTo>
                    <a:pt x="49022" y="30429"/>
                  </a:lnTo>
                  <a:lnTo>
                    <a:pt x="50291" y="26733"/>
                  </a:lnTo>
                  <a:lnTo>
                    <a:pt x="29281" y="17877"/>
                  </a:lnTo>
                  <a:lnTo>
                    <a:pt x="14509" y="9251"/>
                  </a:lnTo>
                  <a:lnTo>
                    <a:pt x="5786" y="2684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251192" y="4645152"/>
              <a:ext cx="236219" cy="76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248143" y="4643691"/>
              <a:ext cx="241300" cy="81280"/>
            </a:xfrm>
            <a:custGeom>
              <a:avLst/>
              <a:gdLst/>
              <a:ahLst/>
              <a:cxnLst/>
              <a:rect l="l" t="t" r="r" b="b"/>
              <a:pathLst>
                <a:path w="241300" h="81279">
                  <a:moveTo>
                    <a:pt x="172465" y="0"/>
                  </a:moveTo>
                  <a:lnTo>
                    <a:pt x="108140" y="8751"/>
                  </a:lnTo>
                  <a:lnTo>
                    <a:pt x="60959" y="28105"/>
                  </a:lnTo>
                  <a:lnTo>
                    <a:pt x="16033" y="61048"/>
                  </a:lnTo>
                  <a:lnTo>
                    <a:pt x="0" y="78397"/>
                  </a:lnTo>
                  <a:lnTo>
                    <a:pt x="253" y="79616"/>
                  </a:lnTo>
                  <a:lnTo>
                    <a:pt x="1650" y="80708"/>
                  </a:lnTo>
                  <a:lnTo>
                    <a:pt x="2666" y="80708"/>
                  </a:lnTo>
                  <a:lnTo>
                    <a:pt x="3301" y="80479"/>
                  </a:lnTo>
                  <a:lnTo>
                    <a:pt x="7570" y="75232"/>
                  </a:lnTo>
                  <a:lnTo>
                    <a:pt x="18780" y="63679"/>
                  </a:lnTo>
                  <a:lnTo>
                    <a:pt x="62737" y="31407"/>
                  </a:lnTo>
                  <a:lnTo>
                    <a:pt x="108997" y="12438"/>
                  </a:lnTo>
                  <a:lnTo>
                    <a:pt x="171830" y="3860"/>
                  </a:lnTo>
                  <a:lnTo>
                    <a:pt x="187352" y="4344"/>
                  </a:lnTo>
                  <a:lnTo>
                    <a:pt x="203612" y="5862"/>
                  </a:lnTo>
                  <a:lnTo>
                    <a:pt x="220587" y="8516"/>
                  </a:lnTo>
                  <a:lnTo>
                    <a:pt x="238632" y="12458"/>
                  </a:lnTo>
                  <a:lnTo>
                    <a:pt x="239649" y="12458"/>
                  </a:lnTo>
                  <a:lnTo>
                    <a:pt x="240410" y="11887"/>
                  </a:lnTo>
                  <a:lnTo>
                    <a:pt x="240791" y="9918"/>
                  </a:lnTo>
                  <a:lnTo>
                    <a:pt x="240156" y="8890"/>
                  </a:lnTo>
                  <a:lnTo>
                    <a:pt x="239140" y="8483"/>
                  </a:lnTo>
                  <a:lnTo>
                    <a:pt x="221400" y="4623"/>
                  </a:lnTo>
                  <a:lnTo>
                    <a:pt x="204374" y="1989"/>
                  </a:lnTo>
                  <a:lnTo>
                    <a:pt x="188063" y="480"/>
                  </a:lnTo>
                  <a:lnTo>
                    <a:pt x="172465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110984" y="4626864"/>
              <a:ext cx="184404" cy="609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637020" y="4067606"/>
              <a:ext cx="661670" cy="622300"/>
            </a:xfrm>
            <a:custGeom>
              <a:avLst/>
              <a:gdLst/>
              <a:ahLst/>
              <a:cxnLst/>
              <a:rect l="l" t="t" r="r" b="b"/>
              <a:pathLst>
                <a:path w="661670" h="622300">
                  <a:moveTo>
                    <a:pt x="22860" y="7988"/>
                  </a:moveTo>
                  <a:lnTo>
                    <a:pt x="22555" y="5676"/>
                  </a:lnTo>
                  <a:lnTo>
                    <a:pt x="21844" y="0"/>
                  </a:lnTo>
                  <a:lnTo>
                    <a:pt x="16624" y="4267"/>
                  </a:lnTo>
                  <a:lnTo>
                    <a:pt x="12319" y="5676"/>
                  </a:lnTo>
                  <a:lnTo>
                    <a:pt x="3048" y="5676"/>
                  </a:lnTo>
                  <a:lnTo>
                    <a:pt x="0" y="1346"/>
                  </a:lnTo>
                  <a:lnTo>
                    <a:pt x="0" y="8750"/>
                  </a:lnTo>
                  <a:lnTo>
                    <a:pt x="3924" y="15608"/>
                  </a:lnTo>
                  <a:lnTo>
                    <a:pt x="10160" y="19710"/>
                  </a:lnTo>
                  <a:lnTo>
                    <a:pt x="10401" y="19761"/>
                  </a:lnTo>
                  <a:lnTo>
                    <a:pt x="13081" y="19761"/>
                  </a:lnTo>
                  <a:lnTo>
                    <a:pt x="14859" y="11442"/>
                  </a:lnTo>
                  <a:lnTo>
                    <a:pt x="18796" y="9715"/>
                  </a:lnTo>
                  <a:lnTo>
                    <a:pt x="22860" y="7988"/>
                  </a:lnTo>
                  <a:close/>
                </a:path>
                <a:path w="661670" h="622300">
                  <a:moveTo>
                    <a:pt x="661416" y="559511"/>
                  </a:moveTo>
                  <a:lnTo>
                    <a:pt x="660273" y="557784"/>
                  </a:lnTo>
                  <a:lnTo>
                    <a:pt x="658876" y="557784"/>
                  </a:lnTo>
                  <a:lnTo>
                    <a:pt x="657733" y="558139"/>
                  </a:lnTo>
                  <a:lnTo>
                    <a:pt x="605358" y="591934"/>
                  </a:lnTo>
                  <a:lnTo>
                    <a:pt x="548741" y="609714"/>
                  </a:lnTo>
                  <a:lnTo>
                    <a:pt x="501154" y="616635"/>
                  </a:lnTo>
                  <a:lnTo>
                    <a:pt x="473329" y="617791"/>
                  </a:lnTo>
                  <a:lnTo>
                    <a:pt x="472440" y="618591"/>
                  </a:lnTo>
                  <a:lnTo>
                    <a:pt x="472440" y="620712"/>
                  </a:lnTo>
                  <a:lnTo>
                    <a:pt x="473329" y="621741"/>
                  </a:lnTo>
                  <a:lnTo>
                    <a:pt x="501726" y="620509"/>
                  </a:lnTo>
                  <a:lnTo>
                    <a:pt x="549922" y="613359"/>
                  </a:lnTo>
                  <a:lnTo>
                    <a:pt x="607187" y="595185"/>
                  </a:lnTo>
                  <a:lnTo>
                    <a:pt x="660273" y="560832"/>
                  </a:lnTo>
                  <a:lnTo>
                    <a:pt x="661416" y="55951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685787" y="3968496"/>
              <a:ext cx="52069" cy="53340"/>
            </a:xfrm>
            <a:custGeom>
              <a:avLst/>
              <a:gdLst/>
              <a:ahLst/>
              <a:cxnLst/>
              <a:rect l="l" t="t" r="r" b="b"/>
              <a:pathLst>
                <a:path w="52070" h="53339">
                  <a:moveTo>
                    <a:pt x="38734" y="0"/>
                  </a:moveTo>
                  <a:lnTo>
                    <a:pt x="33781" y="0"/>
                  </a:lnTo>
                  <a:lnTo>
                    <a:pt x="16392" y="6536"/>
                  </a:lnTo>
                  <a:lnTo>
                    <a:pt x="8969" y="20916"/>
                  </a:lnTo>
                  <a:lnTo>
                    <a:pt x="7475" y="35297"/>
                  </a:lnTo>
                  <a:lnTo>
                    <a:pt x="7873" y="41833"/>
                  </a:lnTo>
                  <a:lnTo>
                    <a:pt x="253" y="48577"/>
                  </a:lnTo>
                  <a:lnTo>
                    <a:pt x="0" y="53289"/>
                  </a:lnTo>
                  <a:lnTo>
                    <a:pt x="51815" y="3517"/>
                  </a:lnTo>
                  <a:lnTo>
                    <a:pt x="44703" y="1079"/>
                  </a:lnTo>
                  <a:lnTo>
                    <a:pt x="38734" y="0"/>
                  </a:lnTo>
                  <a:close/>
                </a:path>
              </a:pathLst>
            </a:custGeom>
            <a:solidFill>
              <a:srgbClr val="FFA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684264" y="3965447"/>
              <a:ext cx="53340" cy="56515"/>
            </a:xfrm>
            <a:custGeom>
              <a:avLst/>
              <a:gdLst/>
              <a:ahLst/>
              <a:cxnLst/>
              <a:rect l="l" t="t" r="r" b="b"/>
              <a:pathLst>
                <a:path w="53340" h="56514">
                  <a:moveTo>
                    <a:pt x="25908" y="15024"/>
                  </a:moveTo>
                  <a:lnTo>
                    <a:pt x="24511" y="13779"/>
                  </a:lnTo>
                  <a:lnTo>
                    <a:pt x="22733" y="13779"/>
                  </a:lnTo>
                  <a:lnTo>
                    <a:pt x="22098" y="14135"/>
                  </a:lnTo>
                  <a:lnTo>
                    <a:pt x="21678" y="15024"/>
                  </a:lnTo>
                  <a:lnTo>
                    <a:pt x="16764" y="27165"/>
                  </a:lnTo>
                  <a:lnTo>
                    <a:pt x="21082" y="35509"/>
                  </a:lnTo>
                  <a:lnTo>
                    <a:pt x="21209" y="36156"/>
                  </a:lnTo>
                  <a:lnTo>
                    <a:pt x="22098" y="36576"/>
                  </a:lnTo>
                  <a:lnTo>
                    <a:pt x="22733" y="36576"/>
                  </a:lnTo>
                  <a:lnTo>
                    <a:pt x="24130" y="36334"/>
                  </a:lnTo>
                  <a:lnTo>
                    <a:pt x="25146" y="34861"/>
                  </a:lnTo>
                  <a:lnTo>
                    <a:pt x="24384" y="33553"/>
                  </a:lnTo>
                  <a:lnTo>
                    <a:pt x="21082" y="26924"/>
                  </a:lnTo>
                  <a:lnTo>
                    <a:pt x="25400" y="16675"/>
                  </a:lnTo>
                  <a:lnTo>
                    <a:pt x="25908" y="15024"/>
                  </a:lnTo>
                  <a:close/>
                </a:path>
                <a:path w="53340" h="56514">
                  <a:moveTo>
                    <a:pt x="53340" y="3632"/>
                  </a:moveTo>
                  <a:lnTo>
                    <a:pt x="46482" y="1206"/>
                  </a:lnTo>
                  <a:lnTo>
                    <a:pt x="40386" y="0"/>
                  </a:lnTo>
                  <a:lnTo>
                    <a:pt x="28321" y="0"/>
                  </a:lnTo>
                  <a:lnTo>
                    <a:pt x="7340" y="36995"/>
                  </a:lnTo>
                  <a:lnTo>
                    <a:pt x="7620" y="43649"/>
                  </a:lnTo>
                  <a:lnTo>
                    <a:pt x="254" y="51600"/>
                  </a:lnTo>
                  <a:lnTo>
                    <a:pt x="0" y="56159"/>
                  </a:lnTo>
                  <a:lnTo>
                    <a:pt x="3683" y="56388"/>
                  </a:lnTo>
                  <a:lnTo>
                    <a:pt x="3937" y="53441"/>
                  </a:lnTo>
                  <a:lnTo>
                    <a:pt x="10795" y="45948"/>
                  </a:lnTo>
                  <a:lnTo>
                    <a:pt x="11430" y="45554"/>
                  </a:lnTo>
                  <a:lnTo>
                    <a:pt x="11684" y="44678"/>
                  </a:lnTo>
                  <a:lnTo>
                    <a:pt x="11430" y="44107"/>
                  </a:lnTo>
                  <a:lnTo>
                    <a:pt x="11125" y="39903"/>
                  </a:lnTo>
                  <a:lnTo>
                    <a:pt x="29210" y="3924"/>
                  </a:lnTo>
                  <a:lnTo>
                    <a:pt x="39751" y="3924"/>
                  </a:lnTo>
                  <a:lnTo>
                    <a:pt x="45466" y="5067"/>
                  </a:lnTo>
                  <a:lnTo>
                    <a:pt x="51816" y="7378"/>
                  </a:lnTo>
                  <a:lnTo>
                    <a:pt x="53340" y="363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775704" y="3810000"/>
              <a:ext cx="64007" cy="1050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656831" y="3864864"/>
              <a:ext cx="27940" cy="22860"/>
            </a:xfrm>
            <a:custGeom>
              <a:avLst/>
              <a:gdLst/>
              <a:ahLst/>
              <a:cxnLst/>
              <a:rect l="l" t="t" r="r" b="b"/>
              <a:pathLst>
                <a:path w="27940" h="22860">
                  <a:moveTo>
                    <a:pt x="27432" y="0"/>
                  </a:moveTo>
                  <a:lnTo>
                    <a:pt x="19609" y="4580"/>
                  </a:lnTo>
                  <a:lnTo>
                    <a:pt x="12382" y="9929"/>
                  </a:lnTo>
                  <a:lnTo>
                    <a:pt x="5822" y="16028"/>
                  </a:lnTo>
                  <a:lnTo>
                    <a:pt x="0" y="2286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655308" y="3863340"/>
              <a:ext cx="32384" cy="26034"/>
            </a:xfrm>
            <a:custGeom>
              <a:avLst/>
              <a:gdLst/>
              <a:ahLst/>
              <a:cxnLst/>
              <a:rect l="l" t="t" r="r" b="b"/>
              <a:pathLst>
                <a:path w="32384" h="26035">
                  <a:moveTo>
                    <a:pt x="30861" y="0"/>
                  </a:moveTo>
                  <a:lnTo>
                    <a:pt x="29083" y="0"/>
                  </a:lnTo>
                  <a:lnTo>
                    <a:pt x="27940" y="381"/>
                  </a:lnTo>
                  <a:lnTo>
                    <a:pt x="0" y="23837"/>
                  </a:lnTo>
                  <a:lnTo>
                    <a:pt x="253" y="25069"/>
                  </a:lnTo>
                  <a:lnTo>
                    <a:pt x="1270" y="25857"/>
                  </a:lnTo>
                  <a:lnTo>
                    <a:pt x="3428" y="25679"/>
                  </a:lnTo>
                  <a:lnTo>
                    <a:pt x="9378" y="18849"/>
                  </a:lnTo>
                  <a:lnTo>
                    <a:pt x="15589" y="13077"/>
                  </a:lnTo>
                  <a:lnTo>
                    <a:pt x="22419" y="7997"/>
                  </a:lnTo>
                  <a:lnTo>
                    <a:pt x="32003" y="2540"/>
                  </a:lnTo>
                  <a:lnTo>
                    <a:pt x="30861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077455" y="4148378"/>
              <a:ext cx="64008" cy="27274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074408" y="4146803"/>
              <a:ext cx="68580" cy="276225"/>
            </a:xfrm>
            <a:custGeom>
              <a:avLst/>
              <a:gdLst/>
              <a:ahLst/>
              <a:cxnLst/>
              <a:rect l="l" t="t" r="r" b="b"/>
              <a:pathLst>
                <a:path w="68579" h="276225">
                  <a:moveTo>
                    <a:pt x="65659" y="0"/>
                  </a:moveTo>
                  <a:lnTo>
                    <a:pt x="64643" y="800"/>
                  </a:lnTo>
                  <a:lnTo>
                    <a:pt x="60676" y="42198"/>
                  </a:lnTo>
                  <a:lnTo>
                    <a:pt x="54340" y="87666"/>
                  </a:lnTo>
                  <a:lnTo>
                    <a:pt x="45979" y="127045"/>
                  </a:lnTo>
                  <a:lnTo>
                    <a:pt x="35941" y="149085"/>
                  </a:lnTo>
                  <a:lnTo>
                    <a:pt x="22417" y="175196"/>
                  </a:lnTo>
                  <a:lnTo>
                    <a:pt x="11191" y="216214"/>
                  </a:lnTo>
                  <a:lnTo>
                    <a:pt x="3419" y="254827"/>
                  </a:lnTo>
                  <a:lnTo>
                    <a:pt x="0" y="274751"/>
                  </a:lnTo>
                  <a:lnTo>
                    <a:pt x="889" y="275615"/>
                  </a:lnTo>
                  <a:lnTo>
                    <a:pt x="3175" y="275780"/>
                  </a:lnTo>
                  <a:lnTo>
                    <a:pt x="3937" y="275158"/>
                  </a:lnTo>
                  <a:lnTo>
                    <a:pt x="7014" y="257000"/>
                  </a:lnTo>
                  <a:lnTo>
                    <a:pt x="14589" y="218824"/>
                  </a:lnTo>
                  <a:lnTo>
                    <a:pt x="25568" y="177813"/>
                  </a:lnTo>
                  <a:lnTo>
                    <a:pt x="38608" y="151955"/>
                  </a:lnTo>
                  <a:lnTo>
                    <a:pt x="51288" y="122042"/>
                  </a:lnTo>
                  <a:lnTo>
                    <a:pt x="60515" y="72582"/>
                  </a:lnTo>
                  <a:lnTo>
                    <a:pt x="66218" y="25334"/>
                  </a:lnTo>
                  <a:lnTo>
                    <a:pt x="68325" y="2057"/>
                  </a:lnTo>
                  <a:lnTo>
                    <a:pt x="68580" y="1028"/>
                  </a:lnTo>
                  <a:lnTo>
                    <a:pt x="67691" y="22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781799" y="4338891"/>
              <a:ext cx="88392" cy="14312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620256" y="3814571"/>
              <a:ext cx="922019" cy="1234440"/>
            </a:xfrm>
            <a:custGeom>
              <a:avLst/>
              <a:gdLst/>
              <a:ahLst/>
              <a:cxnLst/>
              <a:rect l="l" t="t" r="r" b="b"/>
              <a:pathLst>
                <a:path w="922020" h="1234439">
                  <a:moveTo>
                    <a:pt x="25908" y="130136"/>
                  </a:moveTo>
                  <a:lnTo>
                    <a:pt x="24384" y="129032"/>
                  </a:lnTo>
                  <a:lnTo>
                    <a:pt x="16637" y="121500"/>
                  </a:lnTo>
                  <a:lnTo>
                    <a:pt x="8890" y="120459"/>
                  </a:lnTo>
                  <a:lnTo>
                    <a:pt x="2540" y="120573"/>
                  </a:lnTo>
                  <a:lnTo>
                    <a:pt x="0" y="121005"/>
                  </a:lnTo>
                  <a:lnTo>
                    <a:pt x="508" y="124866"/>
                  </a:lnTo>
                  <a:lnTo>
                    <a:pt x="8382" y="124625"/>
                  </a:lnTo>
                  <a:lnTo>
                    <a:pt x="14859" y="125666"/>
                  </a:lnTo>
                  <a:lnTo>
                    <a:pt x="22098" y="132346"/>
                  </a:lnTo>
                  <a:lnTo>
                    <a:pt x="23114" y="132588"/>
                  </a:lnTo>
                  <a:lnTo>
                    <a:pt x="24892" y="132588"/>
                  </a:lnTo>
                  <a:lnTo>
                    <a:pt x="25908" y="130136"/>
                  </a:lnTo>
                  <a:close/>
                </a:path>
                <a:path w="922020" h="1234439">
                  <a:moveTo>
                    <a:pt x="109728" y="43180"/>
                  </a:moveTo>
                  <a:lnTo>
                    <a:pt x="108966" y="42418"/>
                  </a:lnTo>
                  <a:lnTo>
                    <a:pt x="105943" y="35979"/>
                  </a:lnTo>
                  <a:lnTo>
                    <a:pt x="105105" y="26289"/>
                  </a:lnTo>
                  <a:lnTo>
                    <a:pt x="105625" y="16141"/>
                  </a:lnTo>
                  <a:lnTo>
                    <a:pt x="106807" y="7239"/>
                  </a:lnTo>
                  <a:lnTo>
                    <a:pt x="105918" y="6096"/>
                  </a:lnTo>
                  <a:lnTo>
                    <a:pt x="103505" y="6096"/>
                  </a:lnTo>
                  <a:lnTo>
                    <a:pt x="102616" y="6731"/>
                  </a:lnTo>
                  <a:lnTo>
                    <a:pt x="101574" y="13716"/>
                  </a:lnTo>
                  <a:lnTo>
                    <a:pt x="100876" y="24701"/>
                  </a:lnTo>
                  <a:lnTo>
                    <a:pt x="101879" y="36563"/>
                  </a:lnTo>
                  <a:lnTo>
                    <a:pt x="106172" y="45212"/>
                  </a:lnTo>
                  <a:lnTo>
                    <a:pt x="107061" y="45720"/>
                  </a:lnTo>
                  <a:lnTo>
                    <a:pt x="108204" y="45720"/>
                  </a:lnTo>
                  <a:lnTo>
                    <a:pt x="109728" y="44450"/>
                  </a:lnTo>
                  <a:lnTo>
                    <a:pt x="109728" y="43180"/>
                  </a:lnTo>
                  <a:close/>
                </a:path>
                <a:path w="922020" h="1234439">
                  <a:moveTo>
                    <a:pt x="112776" y="248069"/>
                  </a:moveTo>
                  <a:lnTo>
                    <a:pt x="110363" y="247675"/>
                  </a:lnTo>
                  <a:lnTo>
                    <a:pt x="107315" y="247116"/>
                  </a:lnTo>
                  <a:lnTo>
                    <a:pt x="104140" y="246938"/>
                  </a:lnTo>
                  <a:lnTo>
                    <a:pt x="101092" y="246938"/>
                  </a:lnTo>
                  <a:lnTo>
                    <a:pt x="90271" y="247738"/>
                  </a:lnTo>
                  <a:lnTo>
                    <a:pt x="70104" y="253771"/>
                  </a:lnTo>
                  <a:lnTo>
                    <a:pt x="70612" y="254787"/>
                  </a:lnTo>
                  <a:lnTo>
                    <a:pt x="70993" y="255409"/>
                  </a:lnTo>
                  <a:lnTo>
                    <a:pt x="71628" y="256032"/>
                  </a:lnTo>
                  <a:lnTo>
                    <a:pt x="72644" y="256032"/>
                  </a:lnTo>
                  <a:lnTo>
                    <a:pt x="72898" y="255803"/>
                  </a:lnTo>
                  <a:lnTo>
                    <a:pt x="73025" y="255803"/>
                  </a:lnTo>
                  <a:lnTo>
                    <a:pt x="75412" y="255028"/>
                  </a:lnTo>
                  <a:lnTo>
                    <a:pt x="81635" y="253301"/>
                  </a:lnTo>
                  <a:lnTo>
                    <a:pt x="90500" y="251574"/>
                  </a:lnTo>
                  <a:lnTo>
                    <a:pt x="100838" y="250786"/>
                  </a:lnTo>
                  <a:lnTo>
                    <a:pt x="103886" y="250786"/>
                  </a:lnTo>
                  <a:lnTo>
                    <a:pt x="106934" y="251002"/>
                  </a:lnTo>
                  <a:lnTo>
                    <a:pt x="109855" y="251510"/>
                  </a:lnTo>
                  <a:lnTo>
                    <a:pt x="109982" y="251574"/>
                  </a:lnTo>
                  <a:lnTo>
                    <a:pt x="112268" y="251574"/>
                  </a:lnTo>
                  <a:lnTo>
                    <a:pt x="112369" y="250786"/>
                  </a:lnTo>
                  <a:lnTo>
                    <a:pt x="112776" y="248069"/>
                  </a:lnTo>
                  <a:close/>
                </a:path>
                <a:path w="922020" h="1234439">
                  <a:moveTo>
                    <a:pt x="118872" y="1778"/>
                  </a:moveTo>
                  <a:lnTo>
                    <a:pt x="118237" y="508"/>
                  </a:lnTo>
                  <a:lnTo>
                    <a:pt x="116332" y="0"/>
                  </a:lnTo>
                  <a:lnTo>
                    <a:pt x="115570" y="0"/>
                  </a:lnTo>
                  <a:lnTo>
                    <a:pt x="114935" y="508"/>
                  </a:lnTo>
                  <a:lnTo>
                    <a:pt x="113245" y="4889"/>
                  </a:lnTo>
                  <a:lnTo>
                    <a:pt x="110769" y="13131"/>
                  </a:lnTo>
                  <a:lnTo>
                    <a:pt x="108813" y="23456"/>
                  </a:lnTo>
                  <a:lnTo>
                    <a:pt x="108966" y="34163"/>
                  </a:lnTo>
                  <a:lnTo>
                    <a:pt x="109855" y="35052"/>
                  </a:lnTo>
                  <a:lnTo>
                    <a:pt x="111379" y="35052"/>
                  </a:lnTo>
                  <a:lnTo>
                    <a:pt x="112395" y="34798"/>
                  </a:lnTo>
                  <a:lnTo>
                    <a:pt x="113030" y="33782"/>
                  </a:lnTo>
                  <a:lnTo>
                    <a:pt x="112776" y="32766"/>
                  </a:lnTo>
                  <a:lnTo>
                    <a:pt x="112864" y="23482"/>
                  </a:lnTo>
                  <a:lnTo>
                    <a:pt x="114909" y="13690"/>
                  </a:lnTo>
                  <a:lnTo>
                    <a:pt x="118872" y="1778"/>
                  </a:lnTo>
                  <a:close/>
                </a:path>
                <a:path w="922020" h="1234439">
                  <a:moveTo>
                    <a:pt x="147828" y="224802"/>
                  </a:moveTo>
                  <a:lnTo>
                    <a:pt x="146939" y="223761"/>
                  </a:lnTo>
                  <a:lnTo>
                    <a:pt x="140716" y="222846"/>
                  </a:lnTo>
                  <a:lnTo>
                    <a:pt x="135763" y="222554"/>
                  </a:lnTo>
                  <a:lnTo>
                    <a:pt x="131064" y="222554"/>
                  </a:lnTo>
                  <a:lnTo>
                    <a:pt x="103784" y="226263"/>
                  </a:lnTo>
                  <a:lnTo>
                    <a:pt x="83642" y="234429"/>
                  </a:lnTo>
                  <a:lnTo>
                    <a:pt x="71145" y="242684"/>
                  </a:lnTo>
                  <a:lnTo>
                    <a:pt x="65532" y="247815"/>
                  </a:lnTo>
                  <a:lnTo>
                    <a:pt x="66548" y="249707"/>
                  </a:lnTo>
                  <a:lnTo>
                    <a:pt x="68199" y="249936"/>
                  </a:lnTo>
                  <a:lnTo>
                    <a:pt x="69469" y="249301"/>
                  </a:lnTo>
                  <a:lnTo>
                    <a:pt x="73723" y="245567"/>
                  </a:lnTo>
                  <a:lnTo>
                    <a:pt x="85636" y="237744"/>
                  </a:lnTo>
                  <a:lnTo>
                    <a:pt x="104775" y="229984"/>
                  </a:lnTo>
                  <a:lnTo>
                    <a:pt x="130683" y="226466"/>
                  </a:lnTo>
                  <a:lnTo>
                    <a:pt x="135382" y="226466"/>
                  </a:lnTo>
                  <a:lnTo>
                    <a:pt x="140335" y="226745"/>
                  </a:lnTo>
                  <a:lnTo>
                    <a:pt x="146558" y="227495"/>
                  </a:lnTo>
                  <a:lnTo>
                    <a:pt x="147574" y="226860"/>
                  </a:lnTo>
                  <a:lnTo>
                    <a:pt x="147828" y="224802"/>
                  </a:lnTo>
                  <a:close/>
                </a:path>
                <a:path w="922020" h="1234439">
                  <a:moveTo>
                    <a:pt x="219456" y="62598"/>
                  </a:moveTo>
                  <a:lnTo>
                    <a:pt x="218567" y="61836"/>
                  </a:lnTo>
                  <a:lnTo>
                    <a:pt x="216230" y="61620"/>
                  </a:lnTo>
                  <a:lnTo>
                    <a:pt x="216408" y="60807"/>
                  </a:lnTo>
                  <a:lnTo>
                    <a:pt x="197713" y="52971"/>
                  </a:lnTo>
                  <a:lnTo>
                    <a:pt x="183616" y="47790"/>
                  </a:lnTo>
                  <a:lnTo>
                    <a:pt x="170307" y="44196"/>
                  </a:lnTo>
                  <a:lnTo>
                    <a:pt x="168148" y="44196"/>
                  </a:lnTo>
                  <a:lnTo>
                    <a:pt x="167640" y="47625"/>
                  </a:lnTo>
                  <a:lnTo>
                    <a:pt x="182829" y="51625"/>
                  </a:lnTo>
                  <a:lnTo>
                    <a:pt x="196862" y="56794"/>
                  </a:lnTo>
                  <a:lnTo>
                    <a:pt x="206743" y="60998"/>
                  </a:lnTo>
                  <a:lnTo>
                    <a:pt x="191757" y="61150"/>
                  </a:lnTo>
                  <a:lnTo>
                    <a:pt x="183603" y="61798"/>
                  </a:lnTo>
                  <a:lnTo>
                    <a:pt x="175971" y="63093"/>
                  </a:lnTo>
                  <a:lnTo>
                    <a:pt x="169545" y="65176"/>
                  </a:lnTo>
                  <a:lnTo>
                    <a:pt x="167640" y="66001"/>
                  </a:lnTo>
                  <a:lnTo>
                    <a:pt x="168275" y="68580"/>
                  </a:lnTo>
                  <a:lnTo>
                    <a:pt x="171196" y="68580"/>
                  </a:lnTo>
                  <a:lnTo>
                    <a:pt x="177114" y="66662"/>
                  </a:lnTo>
                  <a:lnTo>
                    <a:pt x="184188" y="65468"/>
                  </a:lnTo>
                  <a:lnTo>
                    <a:pt x="191820" y="64858"/>
                  </a:lnTo>
                  <a:lnTo>
                    <a:pt x="209042" y="64681"/>
                  </a:lnTo>
                  <a:lnTo>
                    <a:pt x="218186" y="65405"/>
                  </a:lnTo>
                  <a:lnTo>
                    <a:pt x="219202" y="64795"/>
                  </a:lnTo>
                  <a:lnTo>
                    <a:pt x="219456" y="62598"/>
                  </a:lnTo>
                  <a:close/>
                </a:path>
                <a:path w="922020" h="1234439">
                  <a:moveTo>
                    <a:pt x="452628" y="139992"/>
                  </a:moveTo>
                  <a:lnTo>
                    <a:pt x="451358" y="138849"/>
                  </a:lnTo>
                  <a:lnTo>
                    <a:pt x="450469" y="138684"/>
                  </a:lnTo>
                  <a:lnTo>
                    <a:pt x="449453" y="138849"/>
                  </a:lnTo>
                  <a:lnTo>
                    <a:pt x="426974" y="174498"/>
                  </a:lnTo>
                  <a:lnTo>
                    <a:pt x="426720" y="175526"/>
                  </a:lnTo>
                  <a:lnTo>
                    <a:pt x="427355" y="176555"/>
                  </a:lnTo>
                  <a:lnTo>
                    <a:pt x="429641" y="176784"/>
                  </a:lnTo>
                  <a:lnTo>
                    <a:pt x="430530" y="176149"/>
                  </a:lnTo>
                  <a:lnTo>
                    <a:pt x="430657" y="175298"/>
                  </a:lnTo>
                  <a:lnTo>
                    <a:pt x="435368" y="163969"/>
                  </a:lnTo>
                  <a:lnTo>
                    <a:pt x="442429" y="153289"/>
                  </a:lnTo>
                  <a:lnTo>
                    <a:pt x="448868" y="145288"/>
                  </a:lnTo>
                  <a:lnTo>
                    <a:pt x="452628" y="141249"/>
                  </a:lnTo>
                  <a:lnTo>
                    <a:pt x="452628" y="139992"/>
                  </a:lnTo>
                  <a:close/>
                </a:path>
                <a:path w="922020" h="1234439">
                  <a:moveTo>
                    <a:pt x="507492" y="507949"/>
                  </a:moveTo>
                  <a:lnTo>
                    <a:pt x="506603" y="506869"/>
                  </a:lnTo>
                  <a:lnTo>
                    <a:pt x="495681" y="504444"/>
                  </a:lnTo>
                  <a:lnTo>
                    <a:pt x="483997" y="504444"/>
                  </a:lnTo>
                  <a:lnTo>
                    <a:pt x="480822" y="504736"/>
                  </a:lnTo>
                  <a:lnTo>
                    <a:pt x="477520" y="506044"/>
                  </a:lnTo>
                  <a:lnTo>
                    <a:pt x="477012" y="507123"/>
                  </a:lnTo>
                  <a:lnTo>
                    <a:pt x="477647" y="509003"/>
                  </a:lnTo>
                  <a:lnTo>
                    <a:pt x="478409" y="509587"/>
                  </a:lnTo>
                  <a:lnTo>
                    <a:pt x="479933" y="509473"/>
                  </a:lnTo>
                  <a:lnTo>
                    <a:pt x="481965" y="508762"/>
                  </a:lnTo>
                  <a:lnTo>
                    <a:pt x="487299" y="508533"/>
                  </a:lnTo>
                  <a:lnTo>
                    <a:pt x="495300" y="508533"/>
                  </a:lnTo>
                  <a:lnTo>
                    <a:pt x="505333" y="510540"/>
                  </a:lnTo>
                  <a:lnTo>
                    <a:pt x="506222" y="510540"/>
                  </a:lnTo>
                  <a:lnTo>
                    <a:pt x="506984" y="509892"/>
                  </a:lnTo>
                  <a:lnTo>
                    <a:pt x="507492" y="507949"/>
                  </a:lnTo>
                  <a:close/>
                </a:path>
                <a:path w="922020" h="1234439">
                  <a:moveTo>
                    <a:pt x="539496" y="292188"/>
                  </a:moveTo>
                  <a:lnTo>
                    <a:pt x="538226" y="291084"/>
                  </a:lnTo>
                  <a:lnTo>
                    <a:pt x="536067" y="291084"/>
                  </a:lnTo>
                  <a:lnTo>
                    <a:pt x="535305" y="291490"/>
                  </a:lnTo>
                  <a:lnTo>
                    <a:pt x="535051" y="292481"/>
                  </a:lnTo>
                  <a:lnTo>
                    <a:pt x="533615" y="295732"/>
                  </a:lnTo>
                  <a:lnTo>
                    <a:pt x="529526" y="302818"/>
                  </a:lnTo>
                  <a:lnTo>
                    <a:pt x="523049" y="310299"/>
                  </a:lnTo>
                  <a:lnTo>
                    <a:pt x="514477" y="314718"/>
                  </a:lnTo>
                  <a:lnTo>
                    <a:pt x="512064" y="314883"/>
                  </a:lnTo>
                  <a:lnTo>
                    <a:pt x="512318" y="318516"/>
                  </a:lnTo>
                  <a:lnTo>
                    <a:pt x="515366" y="318516"/>
                  </a:lnTo>
                  <a:lnTo>
                    <a:pt x="525246" y="313677"/>
                  </a:lnTo>
                  <a:lnTo>
                    <a:pt x="532549" y="305485"/>
                  </a:lnTo>
                  <a:lnTo>
                    <a:pt x="537171" y="297624"/>
                  </a:lnTo>
                  <a:lnTo>
                    <a:pt x="538988" y="293776"/>
                  </a:lnTo>
                  <a:lnTo>
                    <a:pt x="539496" y="292188"/>
                  </a:lnTo>
                  <a:close/>
                </a:path>
                <a:path w="922020" h="1234439">
                  <a:moveTo>
                    <a:pt x="545249" y="216179"/>
                  </a:moveTo>
                  <a:lnTo>
                    <a:pt x="544398" y="205574"/>
                  </a:lnTo>
                  <a:lnTo>
                    <a:pt x="541934" y="197015"/>
                  </a:lnTo>
                  <a:lnTo>
                    <a:pt x="540004" y="192430"/>
                  </a:lnTo>
                  <a:lnTo>
                    <a:pt x="539369" y="192087"/>
                  </a:lnTo>
                  <a:lnTo>
                    <a:pt x="538607" y="192087"/>
                  </a:lnTo>
                  <a:lnTo>
                    <a:pt x="536956" y="192659"/>
                  </a:lnTo>
                  <a:lnTo>
                    <a:pt x="536448" y="193865"/>
                  </a:lnTo>
                  <a:lnTo>
                    <a:pt x="538251" y="197980"/>
                  </a:lnTo>
                  <a:lnTo>
                    <a:pt x="540486" y="205676"/>
                  </a:lnTo>
                  <a:lnTo>
                    <a:pt x="541464" y="215239"/>
                  </a:lnTo>
                  <a:lnTo>
                    <a:pt x="538988" y="224129"/>
                  </a:lnTo>
                  <a:lnTo>
                    <a:pt x="537972" y="225348"/>
                  </a:lnTo>
                  <a:lnTo>
                    <a:pt x="538988" y="227012"/>
                  </a:lnTo>
                  <a:lnTo>
                    <a:pt x="541020" y="227012"/>
                  </a:lnTo>
                  <a:lnTo>
                    <a:pt x="541528" y="226847"/>
                  </a:lnTo>
                  <a:lnTo>
                    <a:pt x="542036" y="226212"/>
                  </a:lnTo>
                  <a:lnTo>
                    <a:pt x="545249" y="216179"/>
                  </a:lnTo>
                  <a:close/>
                </a:path>
                <a:path w="922020" h="1234439">
                  <a:moveTo>
                    <a:pt x="553212" y="357314"/>
                  </a:moveTo>
                  <a:lnTo>
                    <a:pt x="548982" y="353352"/>
                  </a:lnTo>
                  <a:lnTo>
                    <a:pt x="542226" y="347916"/>
                  </a:lnTo>
                  <a:lnTo>
                    <a:pt x="533361" y="342125"/>
                  </a:lnTo>
                  <a:lnTo>
                    <a:pt x="523875" y="338391"/>
                  </a:lnTo>
                  <a:lnTo>
                    <a:pt x="521716" y="338391"/>
                  </a:lnTo>
                  <a:lnTo>
                    <a:pt x="521208" y="341858"/>
                  </a:lnTo>
                  <a:lnTo>
                    <a:pt x="523367" y="342442"/>
                  </a:lnTo>
                  <a:lnTo>
                    <a:pt x="531926" y="345897"/>
                  </a:lnTo>
                  <a:lnTo>
                    <a:pt x="540270" y="351447"/>
                  </a:lnTo>
                  <a:lnTo>
                    <a:pt x="546633" y="356628"/>
                  </a:lnTo>
                  <a:lnTo>
                    <a:pt x="550037" y="359664"/>
                  </a:lnTo>
                  <a:lnTo>
                    <a:pt x="552323" y="359664"/>
                  </a:lnTo>
                  <a:lnTo>
                    <a:pt x="553212" y="357314"/>
                  </a:lnTo>
                  <a:close/>
                </a:path>
                <a:path w="922020" h="1234439">
                  <a:moveTo>
                    <a:pt x="559308" y="344766"/>
                  </a:moveTo>
                  <a:lnTo>
                    <a:pt x="557403" y="343763"/>
                  </a:lnTo>
                  <a:lnTo>
                    <a:pt x="553351" y="341464"/>
                  </a:lnTo>
                  <a:lnTo>
                    <a:pt x="545566" y="337566"/>
                  </a:lnTo>
                  <a:lnTo>
                    <a:pt x="541566" y="336003"/>
                  </a:lnTo>
                  <a:lnTo>
                    <a:pt x="536054" y="333870"/>
                  </a:lnTo>
                  <a:lnTo>
                    <a:pt x="526796" y="332232"/>
                  </a:lnTo>
                  <a:lnTo>
                    <a:pt x="524891" y="332232"/>
                  </a:lnTo>
                  <a:lnTo>
                    <a:pt x="523240" y="332511"/>
                  </a:lnTo>
                  <a:lnTo>
                    <a:pt x="521843" y="333184"/>
                  </a:lnTo>
                  <a:lnTo>
                    <a:pt x="519684" y="334086"/>
                  </a:lnTo>
                  <a:lnTo>
                    <a:pt x="520700" y="336905"/>
                  </a:lnTo>
                  <a:lnTo>
                    <a:pt x="522732" y="336905"/>
                  </a:lnTo>
                  <a:lnTo>
                    <a:pt x="523113" y="336842"/>
                  </a:lnTo>
                  <a:lnTo>
                    <a:pt x="523494" y="336677"/>
                  </a:lnTo>
                  <a:lnTo>
                    <a:pt x="524383" y="336219"/>
                  </a:lnTo>
                  <a:lnTo>
                    <a:pt x="525653" y="336003"/>
                  </a:lnTo>
                  <a:lnTo>
                    <a:pt x="526923" y="336003"/>
                  </a:lnTo>
                  <a:lnTo>
                    <a:pt x="534111" y="337261"/>
                  </a:lnTo>
                  <a:lnTo>
                    <a:pt x="542226" y="340271"/>
                  </a:lnTo>
                  <a:lnTo>
                    <a:pt x="549846" y="343903"/>
                  </a:lnTo>
                  <a:lnTo>
                    <a:pt x="555625" y="347027"/>
                  </a:lnTo>
                  <a:lnTo>
                    <a:pt x="555752" y="347192"/>
                  </a:lnTo>
                  <a:lnTo>
                    <a:pt x="556260" y="347421"/>
                  </a:lnTo>
                  <a:lnTo>
                    <a:pt x="558546" y="347306"/>
                  </a:lnTo>
                  <a:lnTo>
                    <a:pt x="559308" y="344766"/>
                  </a:lnTo>
                  <a:close/>
                </a:path>
                <a:path w="922020" h="1234439">
                  <a:moveTo>
                    <a:pt x="591312" y="209054"/>
                  </a:moveTo>
                  <a:lnTo>
                    <a:pt x="590677" y="205740"/>
                  </a:lnTo>
                  <a:lnTo>
                    <a:pt x="588264" y="205740"/>
                  </a:lnTo>
                  <a:lnTo>
                    <a:pt x="553720" y="224523"/>
                  </a:lnTo>
                  <a:lnTo>
                    <a:pt x="553212" y="225564"/>
                  </a:lnTo>
                  <a:lnTo>
                    <a:pt x="553974" y="226606"/>
                  </a:lnTo>
                  <a:lnTo>
                    <a:pt x="554990" y="227076"/>
                  </a:lnTo>
                  <a:lnTo>
                    <a:pt x="556514" y="227076"/>
                  </a:lnTo>
                  <a:lnTo>
                    <a:pt x="557276" y="226606"/>
                  </a:lnTo>
                  <a:lnTo>
                    <a:pt x="557530" y="225793"/>
                  </a:lnTo>
                  <a:lnTo>
                    <a:pt x="562394" y="220459"/>
                  </a:lnTo>
                  <a:lnTo>
                    <a:pt x="571207" y="215734"/>
                  </a:lnTo>
                  <a:lnTo>
                    <a:pt x="581025" y="212013"/>
                  </a:lnTo>
                  <a:lnTo>
                    <a:pt x="591312" y="209054"/>
                  </a:lnTo>
                  <a:close/>
                </a:path>
                <a:path w="922020" h="1234439">
                  <a:moveTo>
                    <a:pt x="608076" y="1201343"/>
                  </a:moveTo>
                  <a:lnTo>
                    <a:pt x="607441" y="1197927"/>
                  </a:lnTo>
                  <a:lnTo>
                    <a:pt x="604901" y="1197991"/>
                  </a:lnTo>
                  <a:lnTo>
                    <a:pt x="602869" y="1198232"/>
                  </a:lnTo>
                  <a:lnTo>
                    <a:pt x="595350" y="1197000"/>
                  </a:lnTo>
                  <a:lnTo>
                    <a:pt x="586435" y="1194028"/>
                  </a:lnTo>
                  <a:lnTo>
                    <a:pt x="577913" y="1190472"/>
                  </a:lnTo>
                  <a:lnTo>
                    <a:pt x="570738" y="1187259"/>
                  </a:lnTo>
                  <a:lnTo>
                    <a:pt x="569976" y="1187259"/>
                  </a:lnTo>
                  <a:lnTo>
                    <a:pt x="569341" y="1187678"/>
                  </a:lnTo>
                  <a:lnTo>
                    <a:pt x="568452" y="1189393"/>
                  </a:lnTo>
                  <a:lnTo>
                    <a:pt x="568960" y="1190485"/>
                  </a:lnTo>
                  <a:lnTo>
                    <a:pt x="569976" y="1191158"/>
                  </a:lnTo>
                  <a:lnTo>
                    <a:pt x="583272" y="1197216"/>
                  </a:lnTo>
                  <a:lnTo>
                    <a:pt x="593509" y="1200835"/>
                  </a:lnTo>
                  <a:lnTo>
                    <a:pt x="602869" y="1202436"/>
                  </a:lnTo>
                  <a:lnTo>
                    <a:pt x="603885" y="1202436"/>
                  </a:lnTo>
                  <a:lnTo>
                    <a:pt x="608076" y="1201343"/>
                  </a:lnTo>
                  <a:close/>
                </a:path>
                <a:path w="922020" h="1234439">
                  <a:moveTo>
                    <a:pt x="612648" y="1225156"/>
                  </a:moveTo>
                  <a:lnTo>
                    <a:pt x="608203" y="1224064"/>
                  </a:lnTo>
                  <a:lnTo>
                    <a:pt x="603885" y="1223835"/>
                  </a:lnTo>
                  <a:lnTo>
                    <a:pt x="592328" y="1223835"/>
                  </a:lnTo>
                  <a:lnTo>
                    <a:pt x="579374" y="1231506"/>
                  </a:lnTo>
                  <a:lnTo>
                    <a:pt x="579120" y="1232547"/>
                  </a:lnTo>
                  <a:lnTo>
                    <a:pt x="579501" y="1233576"/>
                  </a:lnTo>
                  <a:lnTo>
                    <a:pt x="580009" y="1234211"/>
                  </a:lnTo>
                  <a:lnTo>
                    <a:pt x="581787" y="1234389"/>
                  </a:lnTo>
                  <a:lnTo>
                    <a:pt x="582422" y="1234211"/>
                  </a:lnTo>
                  <a:lnTo>
                    <a:pt x="593471" y="1227696"/>
                  </a:lnTo>
                  <a:lnTo>
                    <a:pt x="605790" y="1227696"/>
                  </a:lnTo>
                  <a:lnTo>
                    <a:pt x="607568" y="1227874"/>
                  </a:lnTo>
                  <a:lnTo>
                    <a:pt x="609854" y="1228445"/>
                  </a:lnTo>
                  <a:lnTo>
                    <a:pt x="611886" y="1228445"/>
                  </a:lnTo>
                  <a:lnTo>
                    <a:pt x="612648" y="1225156"/>
                  </a:lnTo>
                  <a:close/>
                </a:path>
                <a:path w="922020" h="1234439">
                  <a:moveTo>
                    <a:pt x="708660" y="642454"/>
                  </a:moveTo>
                  <a:lnTo>
                    <a:pt x="707771" y="641654"/>
                  </a:lnTo>
                  <a:lnTo>
                    <a:pt x="705739" y="641654"/>
                  </a:lnTo>
                  <a:lnTo>
                    <a:pt x="704850" y="642454"/>
                  </a:lnTo>
                  <a:lnTo>
                    <a:pt x="704710" y="646557"/>
                  </a:lnTo>
                  <a:lnTo>
                    <a:pt x="703757" y="653745"/>
                  </a:lnTo>
                  <a:lnTo>
                    <a:pt x="701205" y="662546"/>
                  </a:lnTo>
                  <a:lnTo>
                    <a:pt x="696214" y="670471"/>
                  </a:lnTo>
                  <a:lnTo>
                    <a:pt x="694944" y="671499"/>
                  </a:lnTo>
                  <a:lnTo>
                    <a:pt x="695833" y="673544"/>
                  </a:lnTo>
                  <a:lnTo>
                    <a:pt x="698119" y="673544"/>
                  </a:lnTo>
                  <a:lnTo>
                    <a:pt x="699008" y="673150"/>
                  </a:lnTo>
                  <a:lnTo>
                    <a:pt x="704583" y="664387"/>
                  </a:lnTo>
                  <a:lnTo>
                    <a:pt x="707453" y="654862"/>
                  </a:lnTo>
                  <a:lnTo>
                    <a:pt x="708507" y="647065"/>
                  </a:lnTo>
                  <a:lnTo>
                    <a:pt x="708660" y="642454"/>
                  </a:lnTo>
                  <a:close/>
                </a:path>
                <a:path w="922020" h="1234439">
                  <a:moveTo>
                    <a:pt x="733044" y="1039050"/>
                  </a:moveTo>
                  <a:lnTo>
                    <a:pt x="724547" y="1027950"/>
                  </a:lnTo>
                  <a:lnTo>
                    <a:pt x="714629" y="1019365"/>
                  </a:lnTo>
                  <a:lnTo>
                    <a:pt x="710565" y="1016533"/>
                  </a:lnTo>
                  <a:lnTo>
                    <a:pt x="717257" y="1018895"/>
                  </a:lnTo>
                  <a:lnTo>
                    <a:pt x="728726" y="1025588"/>
                  </a:lnTo>
                  <a:lnTo>
                    <a:pt x="730885" y="1025588"/>
                  </a:lnTo>
                  <a:lnTo>
                    <a:pt x="731520" y="1023226"/>
                  </a:lnTo>
                  <a:lnTo>
                    <a:pt x="730250" y="1021892"/>
                  </a:lnTo>
                  <a:lnTo>
                    <a:pt x="719175" y="1015149"/>
                  </a:lnTo>
                  <a:lnTo>
                    <a:pt x="706869" y="1010742"/>
                  </a:lnTo>
                  <a:lnTo>
                    <a:pt x="696671" y="1008291"/>
                  </a:lnTo>
                  <a:lnTo>
                    <a:pt x="691388" y="1007364"/>
                  </a:lnTo>
                  <a:lnTo>
                    <a:pt x="689229" y="1007364"/>
                  </a:lnTo>
                  <a:lnTo>
                    <a:pt x="688848" y="1011415"/>
                  </a:lnTo>
                  <a:lnTo>
                    <a:pt x="691515" y="1011605"/>
                  </a:lnTo>
                  <a:lnTo>
                    <a:pt x="695642" y="1012342"/>
                  </a:lnTo>
                  <a:lnTo>
                    <a:pt x="698017" y="1012926"/>
                  </a:lnTo>
                  <a:lnTo>
                    <a:pt x="703541" y="1016355"/>
                  </a:lnTo>
                  <a:lnTo>
                    <a:pt x="711873" y="1022159"/>
                  </a:lnTo>
                  <a:lnTo>
                    <a:pt x="721512" y="1030376"/>
                  </a:lnTo>
                  <a:lnTo>
                    <a:pt x="729488" y="1040447"/>
                  </a:lnTo>
                  <a:lnTo>
                    <a:pt x="730123" y="1040841"/>
                  </a:lnTo>
                  <a:lnTo>
                    <a:pt x="731520" y="1040841"/>
                  </a:lnTo>
                  <a:lnTo>
                    <a:pt x="732663" y="1040053"/>
                  </a:lnTo>
                  <a:lnTo>
                    <a:pt x="733044" y="1039050"/>
                  </a:lnTo>
                  <a:close/>
                </a:path>
                <a:path w="922020" h="1234439">
                  <a:moveTo>
                    <a:pt x="734568" y="658177"/>
                  </a:moveTo>
                  <a:lnTo>
                    <a:pt x="733552" y="657059"/>
                  </a:lnTo>
                  <a:lnTo>
                    <a:pt x="732409" y="656894"/>
                  </a:lnTo>
                  <a:lnTo>
                    <a:pt x="731393" y="657059"/>
                  </a:lnTo>
                  <a:lnTo>
                    <a:pt x="726744" y="661479"/>
                  </a:lnTo>
                  <a:lnTo>
                    <a:pt x="719404" y="669290"/>
                  </a:lnTo>
                  <a:lnTo>
                    <a:pt x="712266" y="678459"/>
                  </a:lnTo>
                  <a:lnTo>
                    <a:pt x="708660" y="686625"/>
                  </a:lnTo>
                  <a:lnTo>
                    <a:pt x="708660" y="687844"/>
                  </a:lnTo>
                  <a:lnTo>
                    <a:pt x="709295" y="688632"/>
                  </a:lnTo>
                  <a:lnTo>
                    <a:pt x="711835" y="688848"/>
                  </a:lnTo>
                  <a:lnTo>
                    <a:pt x="712724" y="688009"/>
                  </a:lnTo>
                  <a:lnTo>
                    <a:pt x="712851" y="687019"/>
                  </a:lnTo>
                  <a:lnTo>
                    <a:pt x="715606" y="680783"/>
                  </a:lnTo>
                  <a:lnTo>
                    <a:pt x="721487" y="673087"/>
                  </a:lnTo>
                  <a:lnTo>
                    <a:pt x="728306" y="665645"/>
                  </a:lnTo>
                  <a:lnTo>
                    <a:pt x="733933" y="660171"/>
                  </a:lnTo>
                  <a:lnTo>
                    <a:pt x="734568" y="659345"/>
                  </a:lnTo>
                  <a:lnTo>
                    <a:pt x="734568" y="658177"/>
                  </a:lnTo>
                  <a:close/>
                </a:path>
                <a:path w="922020" h="1234439">
                  <a:moveTo>
                    <a:pt x="749808" y="992847"/>
                  </a:moveTo>
                  <a:lnTo>
                    <a:pt x="747395" y="992352"/>
                  </a:lnTo>
                  <a:lnTo>
                    <a:pt x="742823" y="991044"/>
                  </a:lnTo>
                  <a:lnTo>
                    <a:pt x="737235" y="990600"/>
                  </a:lnTo>
                  <a:lnTo>
                    <a:pt x="731774" y="990600"/>
                  </a:lnTo>
                  <a:lnTo>
                    <a:pt x="722452" y="991006"/>
                  </a:lnTo>
                  <a:lnTo>
                    <a:pt x="714273" y="991895"/>
                  </a:lnTo>
                  <a:lnTo>
                    <a:pt x="708342" y="992797"/>
                  </a:lnTo>
                  <a:lnTo>
                    <a:pt x="704723" y="993444"/>
                  </a:lnTo>
                  <a:lnTo>
                    <a:pt x="704088" y="994346"/>
                  </a:lnTo>
                  <a:lnTo>
                    <a:pt x="704342" y="995248"/>
                  </a:lnTo>
                  <a:lnTo>
                    <a:pt x="704596" y="995946"/>
                  </a:lnTo>
                  <a:lnTo>
                    <a:pt x="705104" y="996492"/>
                  </a:lnTo>
                  <a:lnTo>
                    <a:pt x="706120" y="996696"/>
                  </a:lnTo>
                  <a:lnTo>
                    <a:pt x="706374" y="996492"/>
                  </a:lnTo>
                  <a:lnTo>
                    <a:pt x="706755" y="996492"/>
                  </a:lnTo>
                  <a:lnTo>
                    <a:pt x="719201" y="993952"/>
                  </a:lnTo>
                  <a:lnTo>
                    <a:pt x="736854" y="993952"/>
                  </a:lnTo>
                  <a:lnTo>
                    <a:pt x="741934" y="994397"/>
                  </a:lnTo>
                  <a:lnTo>
                    <a:pt x="746252" y="995591"/>
                  </a:lnTo>
                  <a:lnTo>
                    <a:pt x="746379" y="995641"/>
                  </a:lnTo>
                  <a:lnTo>
                    <a:pt x="748919" y="995641"/>
                  </a:lnTo>
                  <a:lnTo>
                    <a:pt x="749452" y="993952"/>
                  </a:lnTo>
                  <a:lnTo>
                    <a:pt x="749808" y="992847"/>
                  </a:lnTo>
                  <a:close/>
                </a:path>
                <a:path w="922020" h="1234439">
                  <a:moveTo>
                    <a:pt x="754380" y="329044"/>
                  </a:moveTo>
                  <a:lnTo>
                    <a:pt x="753872" y="328002"/>
                  </a:lnTo>
                  <a:lnTo>
                    <a:pt x="752373" y="323443"/>
                  </a:lnTo>
                  <a:lnTo>
                    <a:pt x="748296" y="313563"/>
                  </a:lnTo>
                  <a:lnTo>
                    <a:pt x="741959" y="301815"/>
                  </a:lnTo>
                  <a:lnTo>
                    <a:pt x="733298" y="291261"/>
                  </a:lnTo>
                  <a:lnTo>
                    <a:pt x="732282" y="291084"/>
                  </a:lnTo>
                  <a:lnTo>
                    <a:pt x="731139" y="291376"/>
                  </a:lnTo>
                  <a:lnTo>
                    <a:pt x="729996" y="292468"/>
                  </a:lnTo>
                  <a:lnTo>
                    <a:pt x="729996" y="293674"/>
                  </a:lnTo>
                  <a:lnTo>
                    <a:pt x="730885" y="294538"/>
                  </a:lnTo>
                  <a:lnTo>
                    <a:pt x="738695" y="304228"/>
                  </a:lnTo>
                  <a:lnTo>
                    <a:pt x="740829" y="308279"/>
                  </a:lnTo>
                  <a:lnTo>
                    <a:pt x="738187" y="305625"/>
                  </a:lnTo>
                  <a:lnTo>
                    <a:pt x="727875" y="297307"/>
                  </a:lnTo>
                  <a:lnTo>
                    <a:pt x="715645" y="291134"/>
                  </a:lnTo>
                  <a:lnTo>
                    <a:pt x="714756" y="291134"/>
                  </a:lnTo>
                  <a:lnTo>
                    <a:pt x="713994" y="291706"/>
                  </a:lnTo>
                  <a:lnTo>
                    <a:pt x="713232" y="293522"/>
                  </a:lnTo>
                  <a:lnTo>
                    <a:pt x="713740" y="294779"/>
                  </a:lnTo>
                  <a:lnTo>
                    <a:pt x="715010" y="295173"/>
                  </a:lnTo>
                  <a:lnTo>
                    <a:pt x="725805" y="301015"/>
                  </a:lnTo>
                  <a:lnTo>
                    <a:pt x="735736" y="309067"/>
                  </a:lnTo>
                  <a:lnTo>
                    <a:pt x="743038" y="316230"/>
                  </a:lnTo>
                  <a:lnTo>
                    <a:pt x="746252" y="319811"/>
                  </a:lnTo>
                  <a:lnTo>
                    <a:pt x="746467" y="319836"/>
                  </a:lnTo>
                  <a:lnTo>
                    <a:pt x="748665" y="325183"/>
                  </a:lnTo>
                  <a:lnTo>
                    <a:pt x="750062" y="329272"/>
                  </a:lnTo>
                  <a:lnTo>
                    <a:pt x="750570" y="330073"/>
                  </a:lnTo>
                  <a:lnTo>
                    <a:pt x="751205" y="330479"/>
                  </a:lnTo>
                  <a:lnTo>
                    <a:pt x="752094" y="330708"/>
                  </a:lnTo>
                  <a:lnTo>
                    <a:pt x="752221" y="330479"/>
                  </a:lnTo>
                  <a:lnTo>
                    <a:pt x="753745" y="330073"/>
                  </a:lnTo>
                  <a:lnTo>
                    <a:pt x="754380" y="329044"/>
                  </a:lnTo>
                  <a:close/>
                </a:path>
                <a:path w="922020" h="1234439">
                  <a:moveTo>
                    <a:pt x="760476" y="695439"/>
                  </a:moveTo>
                  <a:lnTo>
                    <a:pt x="758190" y="694944"/>
                  </a:lnTo>
                  <a:lnTo>
                    <a:pt x="752094" y="694944"/>
                  </a:lnTo>
                  <a:lnTo>
                    <a:pt x="740537" y="695375"/>
                  </a:lnTo>
                  <a:lnTo>
                    <a:pt x="732790" y="700278"/>
                  </a:lnTo>
                  <a:lnTo>
                    <a:pt x="732028" y="700709"/>
                  </a:lnTo>
                  <a:lnTo>
                    <a:pt x="731520" y="702068"/>
                  </a:lnTo>
                  <a:lnTo>
                    <a:pt x="732155" y="702983"/>
                  </a:lnTo>
                  <a:lnTo>
                    <a:pt x="732409" y="703592"/>
                  </a:lnTo>
                  <a:lnTo>
                    <a:pt x="733044" y="704088"/>
                  </a:lnTo>
                  <a:lnTo>
                    <a:pt x="734060" y="704088"/>
                  </a:lnTo>
                  <a:lnTo>
                    <a:pt x="734441" y="703846"/>
                  </a:lnTo>
                  <a:lnTo>
                    <a:pt x="734695" y="703846"/>
                  </a:lnTo>
                  <a:lnTo>
                    <a:pt x="741426" y="699604"/>
                  </a:lnTo>
                  <a:lnTo>
                    <a:pt x="752221" y="699173"/>
                  </a:lnTo>
                  <a:lnTo>
                    <a:pt x="757936" y="699173"/>
                  </a:lnTo>
                  <a:lnTo>
                    <a:pt x="760476" y="698995"/>
                  </a:lnTo>
                  <a:lnTo>
                    <a:pt x="760476" y="695439"/>
                  </a:lnTo>
                  <a:close/>
                </a:path>
                <a:path w="922020" h="1234439">
                  <a:moveTo>
                    <a:pt x="845820" y="372719"/>
                  </a:moveTo>
                  <a:lnTo>
                    <a:pt x="844677" y="371856"/>
                  </a:lnTo>
                  <a:lnTo>
                    <a:pt x="842645" y="371856"/>
                  </a:lnTo>
                  <a:lnTo>
                    <a:pt x="841883" y="372376"/>
                  </a:lnTo>
                  <a:lnTo>
                    <a:pt x="840701" y="376872"/>
                  </a:lnTo>
                  <a:lnTo>
                    <a:pt x="838073" y="384492"/>
                  </a:lnTo>
                  <a:lnTo>
                    <a:pt x="833335" y="392811"/>
                  </a:lnTo>
                  <a:lnTo>
                    <a:pt x="826135" y="398348"/>
                  </a:lnTo>
                  <a:lnTo>
                    <a:pt x="825119" y="398754"/>
                  </a:lnTo>
                  <a:lnTo>
                    <a:pt x="824484" y="400024"/>
                  </a:lnTo>
                  <a:lnTo>
                    <a:pt x="825373" y="401878"/>
                  </a:lnTo>
                  <a:lnTo>
                    <a:pt x="826008" y="402336"/>
                  </a:lnTo>
                  <a:lnTo>
                    <a:pt x="827405" y="402336"/>
                  </a:lnTo>
                  <a:lnTo>
                    <a:pt x="836041" y="395859"/>
                  </a:lnTo>
                  <a:lnTo>
                    <a:pt x="841514" y="386727"/>
                  </a:lnTo>
                  <a:lnTo>
                    <a:pt x="844524" y="378333"/>
                  </a:lnTo>
                  <a:lnTo>
                    <a:pt x="845820" y="372719"/>
                  </a:lnTo>
                  <a:close/>
                </a:path>
                <a:path w="922020" h="1234439">
                  <a:moveTo>
                    <a:pt x="874776" y="422821"/>
                  </a:moveTo>
                  <a:lnTo>
                    <a:pt x="844550" y="414591"/>
                  </a:lnTo>
                  <a:lnTo>
                    <a:pt x="840994" y="414591"/>
                  </a:lnTo>
                  <a:lnTo>
                    <a:pt x="837692" y="415163"/>
                  </a:lnTo>
                  <a:lnTo>
                    <a:pt x="833628" y="417944"/>
                  </a:lnTo>
                  <a:lnTo>
                    <a:pt x="834898" y="420446"/>
                  </a:lnTo>
                  <a:lnTo>
                    <a:pt x="836930" y="420446"/>
                  </a:lnTo>
                  <a:lnTo>
                    <a:pt x="839343" y="418820"/>
                  </a:lnTo>
                  <a:lnTo>
                    <a:pt x="841629" y="418414"/>
                  </a:lnTo>
                  <a:lnTo>
                    <a:pt x="844423" y="418414"/>
                  </a:lnTo>
                  <a:lnTo>
                    <a:pt x="851535" y="419125"/>
                  </a:lnTo>
                  <a:lnTo>
                    <a:pt x="859193" y="420839"/>
                  </a:lnTo>
                  <a:lnTo>
                    <a:pt x="866254" y="422973"/>
                  </a:lnTo>
                  <a:lnTo>
                    <a:pt x="871855" y="425132"/>
                  </a:lnTo>
                  <a:lnTo>
                    <a:pt x="873252" y="425132"/>
                  </a:lnTo>
                  <a:lnTo>
                    <a:pt x="873887" y="424726"/>
                  </a:lnTo>
                  <a:lnTo>
                    <a:pt x="874776" y="422821"/>
                  </a:lnTo>
                  <a:close/>
                </a:path>
                <a:path w="922020" h="1234439">
                  <a:moveTo>
                    <a:pt x="877824" y="435559"/>
                  </a:moveTo>
                  <a:lnTo>
                    <a:pt x="846836" y="422148"/>
                  </a:lnTo>
                  <a:lnTo>
                    <a:pt x="844296" y="422148"/>
                  </a:lnTo>
                  <a:lnTo>
                    <a:pt x="844296" y="425792"/>
                  </a:lnTo>
                  <a:lnTo>
                    <a:pt x="846836" y="425792"/>
                  </a:lnTo>
                  <a:lnTo>
                    <a:pt x="855764" y="427736"/>
                  </a:lnTo>
                  <a:lnTo>
                    <a:pt x="864806" y="431634"/>
                  </a:lnTo>
                  <a:lnTo>
                    <a:pt x="875284" y="437337"/>
                  </a:lnTo>
                  <a:lnTo>
                    <a:pt x="876300" y="437337"/>
                  </a:lnTo>
                  <a:lnTo>
                    <a:pt x="876935" y="436943"/>
                  </a:lnTo>
                  <a:lnTo>
                    <a:pt x="877824" y="435559"/>
                  </a:lnTo>
                  <a:close/>
                </a:path>
                <a:path w="922020" h="1234439">
                  <a:moveTo>
                    <a:pt x="908304" y="583361"/>
                  </a:moveTo>
                  <a:lnTo>
                    <a:pt x="907669" y="582345"/>
                  </a:lnTo>
                  <a:lnTo>
                    <a:pt x="899350" y="572630"/>
                  </a:lnTo>
                  <a:lnTo>
                    <a:pt x="889152" y="564515"/>
                  </a:lnTo>
                  <a:lnTo>
                    <a:pt x="885355" y="562089"/>
                  </a:lnTo>
                  <a:lnTo>
                    <a:pt x="892822" y="564159"/>
                  </a:lnTo>
                  <a:lnTo>
                    <a:pt x="904367" y="569976"/>
                  </a:lnTo>
                  <a:lnTo>
                    <a:pt x="905383" y="569976"/>
                  </a:lnTo>
                  <a:lnTo>
                    <a:pt x="906780" y="568083"/>
                  </a:lnTo>
                  <a:lnTo>
                    <a:pt x="906526" y="567042"/>
                  </a:lnTo>
                  <a:lnTo>
                    <a:pt x="866648" y="554786"/>
                  </a:lnTo>
                  <a:lnTo>
                    <a:pt x="864489" y="554786"/>
                  </a:lnTo>
                  <a:lnTo>
                    <a:pt x="864108" y="558355"/>
                  </a:lnTo>
                  <a:lnTo>
                    <a:pt x="870826" y="559041"/>
                  </a:lnTo>
                  <a:lnTo>
                    <a:pt x="874026" y="559612"/>
                  </a:lnTo>
                  <a:lnTo>
                    <a:pt x="878192" y="561936"/>
                  </a:lnTo>
                  <a:lnTo>
                    <a:pt x="886625" y="567334"/>
                  </a:lnTo>
                  <a:lnTo>
                    <a:pt x="896467" y="575132"/>
                  </a:lnTo>
                  <a:lnTo>
                    <a:pt x="904875" y="584987"/>
                  </a:lnTo>
                  <a:lnTo>
                    <a:pt x="906780" y="585165"/>
                  </a:lnTo>
                  <a:lnTo>
                    <a:pt x="907796" y="584365"/>
                  </a:lnTo>
                  <a:lnTo>
                    <a:pt x="908304" y="583361"/>
                  </a:lnTo>
                  <a:close/>
                </a:path>
                <a:path w="922020" h="1234439">
                  <a:moveTo>
                    <a:pt x="922020" y="537425"/>
                  </a:moveTo>
                  <a:lnTo>
                    <a:pt x="921385" y="536282"/>
                  </a:lnTo>
                  <a:lnTo>
                    <a:pt x="916813" y="535241"/>
                  </a:lnTo>
                  <a:lnTo>
                    <a:pt x="912876" y="534924"/>
                  </a:lnTo>
                  <a:lnTo>
                    <a:pt x="908812" y="534924"/>
                  </a:lnTo>
                  <a:lnTo>
                    <a:pt x="898512" y="535546"/>
                  </a:lnTo>
                  <a:lnTo>
                    <a:pt x="889279" y="536930"/>
                  </a:lnTo>
                  <a:lnTo>
                    <a:pt x="878459" y="539305"/>
                  </a:lnTo>
                  <a:lnTo>
                    <a:pt x="877824" y="540245"/>
                  </a:lnTo>
                  <a:lnTo>
                    <a:pt x="878332" y="541972"/>
                  </a:lnTo>
                  <a:lnTo>
                    <a:pt x="879094" y="542544"/>
                  </a:lnTo>
                  <a:lnTo>
                    <a:pt x="880491" y="542544"/>
                  </a:lnTo>
                  <a:lnTo>
                    <a:pt x="889825" y="540448"/>
                  </a:lnTo>
                  <a:lnTo>
                    <a:pt x="898956" y="539089"/>
                  </a:lnTo>
                  <a:lnTo>
                    <a:pt x="909066" y="538467"/>
                  </a:lnTo>
                  <a:lnTo>
                    <a:pt x="912749" y="538467"/>
                  </a:lnTo>
                  <a:lnTo>
                    <a:pt x="916305" y="538784"/>
                  </a:lnTo>
                  <a:lnTo>
                    <a:pt x="919988" y="539623"/>
                  </a:lnTo>
                  <a:lnTo>
                    <a:pt x="920750" y="539623"/>
                  </a:lnTo>
                  <a:lnTo>
                    <a:pt x="921512" y="539102"/>
                  </a:lnTo>
                  <a:lnTo>
                    <a:pt x="921512" y="538365"/>
                  </a:lnTo>
                  <a:lnTo>
                    <a:pt x="922020" y="53742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707123" y="3974655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9525" h="12700">
                  <a:moveTo>
                    <a:pt x="5969" y="0"/>
                  </a:moveTo>
                  <a:lnTo>
                    <a:pt x="4318" y="0"/>
                  </a:lnTo>
                  <a:lnTo>
                    <a:pt x="2285" y="1866"/>
                  </a:lnTo>
                  <a:lnTo>
                    <a:pt x="0" y="7835"/>
                  </a:lnTo>
                  <a:lnTo>
                    <a:pt x="253" y="11201"/>
                  </a:lnTo>
                  <a:lnTo>
                    <a:pt x="3048" y="12128"/>
                  </a:lnTo>
                  <a:lnTo>
                    <a:pt x="4572" y="12128"/>
                  </a:lnTo>
                  <a:lnTo>
                    <a:pt x="6603" y="10261"/>
                  </a:lnTo>
                  <a:lnTo>
                    <a:pt x="9144" y="4229"/>
                  </a:lnTo>
                  <a:lnTo>
                    <a:pt x="8508" y="1117"/>
                  </a:lnTo>
                  <a:lnTo>
                    <a:pt x="5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323843" y="897763"/>
              <a:ext cx="3632200" cy="502920"/>
            </a:xfrm>
            <a:custGeom>
              <a:avLst/>
              <a:gdLst/>
              <a:ahLst/>
              <a:cxnLst/>
              <a:rect l="l" t="t" r="r" b="b"/>
              <a:pathLst>
                <a:path w="3632200" h="502919">
                  <a:moveTo>
                    <a:pt x="2530855" y="0"/>
                  </a:moveTo>
                  <a:lnTo>
                    <a:pt x="0" y="104901"/>
                  </a:lnTo>
                  <a:lnTo>
                    <a:pt x="779652" y="502792"/>
                  </a:lnTo>
                  <a:lnTo>
                    <a:pt x="3631691" y="502792"/>
                  </a:lnTo>
                  <a:lnTo>
                    <a:pt x="2530855" y="0"/>
                  </a:lnTo>
                  <a:close/>
                </a:path>
              </a:pathLst>
            </a:custGeom>
            <a:solidFill>
              <a:srgbClr val="0A0933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323843" y="897660"/>
              <a:ext cx="2531745" cy="116205"/>
            </a:xfrm>
            <a:custGeom>
              <a:avLst/>
              <a:gdLst/>
              <a:ahLst/>
              <a:cxnLst/>
              <a:rect l="l" t="t" r="r" b="b"/>
              <a:pathLst>
                <a:path w="2531745" h="116205">
                  <a:moveTo>
                    <a:pt x="2531237" y="0"/>
                  </a:moveTo>
                  <a:lnTo>
                    <a:pt x="0" y="0"/>
                  </a:lnTo>
                  <a:lnTo>
                    <a:pt x="0" y="115672"/>
                  </a:lnTo>
                  <a:lnTo>
                    <a:pt x="2531237" y="115672"/>
                  </a:lnTo>
                  <a:lnTo>
                    <a:pt x="25312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320796" y="896619"/>
              <a:ext cx="2536190" cy="119380"/>
            </a:xfrm>
            <a:custGeom>
              <a:avLst/>
              <a:gdLst/>
              <a:ahLst/>
              <a:cxnLst/>
              <a:rect l="l" t="t" r="r" b="b"/>
              <a:pathLst>
                <a:path w="2536190" h="119380">
                  <a:moveTo>
                    <a:pt x="2535809" y="0"/>
                  </a:moveTo>
                  <a:lnTo>
                    <a:pt x="2530856" y="0"/>
                  </a:lnTo>
                  <a:lnTo>
                    <a:pt x="2530856" y="5080"/>
                  </a:lnTo>
                  <a:lnTo>
                    <a:pt x="2530856" y="114300"/>
                  </a:lnTo>
                  <a:lnTo>
                    <a:pt x="5207" y="114300"/>
                  </a:lnTo>
                  <a:lnTo>
                    <a:pt x="5207" y="5080"/>
                  </a:lnTo>
                  <a:lnTo>
                    <a:pt x="2530856" y="5080"/>
                  </a:lnTo>
                  <a:lnTo>
                    <a:pt x="253085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228" y="1270"/>
                  </a:lnTo>
                  <a:lnTo>
                    <a:pt x="228" y="2540"/>
                  </a:lnTo>
                  <a:lnTo>
                    <a:pt x="254" y="5080"/>
                  </a:lnTo>
                  <a:lnTo>
                    <a:pt x="254" y="114300"/>
                  </a:lnTo>
                  <a:lnTo>
                    <a:pt x="254" y="119380"/>
                  </a:lnTo>
                  <a:lnTo>
                    <a:pt x="2535809" y="119380"/>
                  </a:lnTo>
                  <a:lnTo>
                    <a:pt x="2535809" y="114681"/>
                  </a:lnTo>
                  <a:lnTo>
                    <a:pt x="2535809" y="114300"/>
                  </a:lnTo>
                  <a:lnTo>
                    <a:pt x="2535809" y="5080"/>
                  </a:lnTo>
                  <a:lnTo>
                    <a:pt x="2535809" y="4445"/>
                  </a:lnTo>
                  <a:lnTo>
                    <a:pt x="2535809" y="2540"/>
                  </a:lnTo>
                  <a:lnTo>
                    <a:pt x="2535809" y="1270"/>
                  </a:lnTo>
                  <a:lnTo>
                    <a:pt x="2535809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323843" y="1013460"/>
              <a:ext cx="2531236" cy="318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320796" y="1012063"/>
              <a:ext cx="2537460" cy="36830"/>
            </a:xfrm>
            <a:custGeom>
              <a:avLst/>
              <a:gdLst/>
              <a:ahLst/>
              <a:cxnLst/>
              <a:rect l="l" t="t" r="r" b="b"/>
              <a:pathLst>
                <a:path w="2537460" h="36830">
                  <a:moveTo>
                    <a:pt x="2537205" y="0"/>
                  </a:moveTo>
                  <a:lnTo>
                    <a:pt x="253" y="0"/>
                  </a:lnTo>
                  <a:lnTo>
                    <a:pt x="0" y="4317"/>
                  </a:lnTo>
                  <a:lnTo>
                    <a:pt x="194817" y="36449"/>
                  </a:lnTo>
                  <a:lnTo>
                    <a:pt x="2342641" y="36449"/>
                  </a:lnTo>
                  <a:lnTo>
                    <a:pt x="2374239" y="31241"/>
                  </a:lnTo>
                  <a:lnTo>
                    <a:pt x="195452" y="31241"/>
                  </a:lnTo>
                  <a:lnTo>
                    <a:pt x="34543" y="4825"/>
                  </a:lnTo>
                  <a:lnTo>
                    <a:pt x="2534539" y="4825"/>
                  </a:lnTo>
                  <a:lnTo>
                    <a:pt x="2537332" y="4317"/>
                  </a:lnTo>
                  <a:lnTo>
                    <a:pt x="2537205" y="0"/>
                  </a:lnTo>
                  <a:close/>
                </a:path>
                <a:path w="2537460" h="36830">
                  <a:moveTo>
                    <a:pt x="2534539" y="4825"/>
                  </a:moveTo>
                  <a:lnTo>
                    <a:pt x="2503169" y="4825"/>
                  </a:lnTo>
                  <a:lnTo>
                    <a:pt x="2342006" y="31241"/>
                  </a:lnTo>
                  <a:lnTo>
                    <a:pt x="2374239" y="31241"/>
                  </a:lnTo>
                  <a:lnTo>
                    <a:pt x="2534539" y="482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691128" y="1045413"/>
              <a:ext cx="138684" cy="23919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596640" y="1034922"/>
              <a:ext cx="239140" cy="25285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379719" y="1045413"/>
              <a:ext cx="138684" cy="23919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372099" y="1033272"/>
              <a:ext cx="230124" cy="25450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323843" y="897660"/>
              <a:ext cx="2529840" cy="11567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322447" y="896619"/>
              <a:ext cx="2534285" cy="119380"/>
            </a:xfrm>
            <a:custGeom>
              <a:avLst/>
              <a:gdLst/>
              <a:ahLst/>
              <a:cxnLst/>
              <a:rect l="l" t="t" r="r" b="b"/>
              <a:pathLst>
                <a:path w="2534285" h="119380">
                  <a:moveTo>
                    <a:pt x="2534285" y="0"/>
                  </a:moveTo>
                  <a:lnTo>
                    <a:pt x="2529078" y="0"/>
                  </a:lnTo>
                  <a:lnTo>
                    <a:pt x="2529078" y="5080"/>
                  </a:lnTo>
                  <a:lnTo>
                    <a:pt x="2529078" y="114300"/>
                  </a:lnTo>
                  <a:lnTo>
                    <a:pt x="4953" y="114300"/>
                  </a:lnTo>
                  <a:lnTo>
                    <a:pt x="4953" y="5080"/>
                  </a:lnTo>
                  <a:lnTo>
                    <a:pt x="2529078" y="5080"/>
                  </a:lnTo>
                  <a:lnTo>
                    <a:pt x="2529078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14300"/>
                  </a:lnTo>
                  <a:lnTo>
                    <a:pt x="0" y="119380"/>
                  </a:lnTo>
                  <a:lnTo>
                    <a:pt x="2534285" y="119380"/>
                  </a:lnTo>
                  <a:lnTo>
                    <a:pt x="2534285" y="114681"/>
                  </a:lnTo>
                  <a:lnTo>
                    <a:pt x="2534285" y="114300"/>
                  </a:lnTo>
                  <a:lnTo>
                    <a:pt x="2534285" y="5080"/>
                  </a:lnTo>
                  <a:lnTo>
                    <a:pt x="2534285" y="4445"/>
                  </a:lnTo>
                  <a:lnTo>
                    <a:pt x="2534285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601723" y="1917322"/>
              <a:ext cx="706120" cy="409575"/>
            </a:xfrm>
            <a:custGeom>
              <a:avLst/>
              <a:gdLst/>
              <a:ahLst/>
              <a:cxnLst/>
              <a:rect l="l" t="t" r="r" b="b"/>
              <a:pathLst>
                <a:path w="706119" h="409575">
                  <a:moveTo>
                    <a:pt x="547587" y="349500"/>
                  </a:moveTo>
                  <a:lnTo>
                    <a:pt x="361188" y="349500"/>
                  </a:lnTo>
                  <a:lnTo>
                    <a:pt x="393628" y="375679"/>
                  </a:lnTo>
                  <a:lnTo>
                    <a:pt x="444500" y="399395"/>
                  </a:lnTo>
                  <a:lnTo>
                    <a:pt x="499848" y="409561"/>
                  </a:lnTo>
                  <a:lnTo>
                    <a:pt x="545719" y="395093"/>
                  </a:lnTo>
                  <a:lnTo>
                    <a:pt x="550671" y="390902"/>
                  </a:lnTo>
                  <a:lnTo>
                    <a:pt x="552323" y="384679"/>
                  </a:lnTo>
                  <a:lnTo>
                    <a:pt x="552323" y="377948"/>
                  </a:lnTo>
                  <a:lnTo>
                    <a:pt x="551543" y="368907"/>
                  </a:lnTo>
                  <a:lnTo>
                    <a:pt x="549798" y="360009"/>
                  </a:lnTo>
                  <a:lnTo>
                    <a:pt x="547983" y="352016"/>
                  </a:lnTo>
                  <a:lnTo>
                    <a:pt x="547587" y="349500"/>
                  </a:lnTo>
                  <a:close/>
                </a:path>
                <a:path w="706119" h="409575">
                  <a:moveTo>
                    <a:pt x="674952" y="345690"/>
                  </a:moveTo>
                  <a:lnTo>
                    <a:pt x="546988" y="345690"/>
                  </a:lnTo>
                  <a:lnTo>
                    <a:pt x="568834" y="381506"/>
                  </a:lnTo>
                  <a:lnTo>
                    <a:pt x="594979" y="397807"/>
                  </a:lnTo>
                  <a:lnTo>
                    <a:pt x="620908" y="400178"/>
                  </a:lnTo>
                  <a:lnTo>
                    <a:pt x="642112" y="394204"/>
                  </a:lnTo>
                  <a:lnTo>
                    <a:pt x="658133" y="384000"/>
                  </a:lnTo>
                  <a:lnTo>
                    <a:pt x="668369" y="372582"/>
                  </a:lnTo>
                  <a:lnTo>
                    <a:pt x="673794" y="360735"/>
                  </a:lnTo>
                  <a:lnTo>
                    <a:pt x="675386" y="349246"/>
                  </a:lnTo>
                  <a:lnTo>
                    <a:pt x="674952" y="345690"/>
                  </a:lnTo>
                  <a:close/>
                </a:path>
                <a:path w="706119" h="409575">
                  <a:moveTo>
                    <a:pt x="547048" y="346071"/>
                  </a:moveTo>
                  <a:lnTo>
                    <a:pt x="142875" y="346071"/>
                  </a:lnTo>
                  <a:lnTo>
                    <a:pt x="141238" y="351482"/>
                  </a:lnTo>
                  <a:lnTo>
                    <a:pt x="140081" y="357501"/>
                  </a:lnTo>
                  <a:lnTo>
                    <a:pt x="140081" y="363470"/>
                  </a:lnTo>
                  <a:lnTo>
                    <a:pt x="141904" y="375737"/>
                  </a:lnTo>
                  <a:lnTo>
                    <a:pt x="148097" y="386552"/>
                  </a:lnTo>
                  <a:lnTo>
                    <a:pt x="159744" y="394652"/>
                  </a:lnTo>
                  <a:lnTo>
                    <a:pt x="177926" y="398776"/>
                  </a:lnTo>
                  <a:lnTo>
                    <a:pt x="207234" y="396478"/>
                  </a:lnTo>
                  <a:lnTo>
                    <a:pt x="233029" y="386488"/>
                  </a:lnTo>
                  <a:lnTo>
                    <a:pt x="254132" y="371879"/>
                  </a:lnTo>
                  <a:lnTo>
                    <a:pt x="269367" y="355723"/>
                  </a:lnTo>
                  <a:lnTo>
                    <a:pt x="355737" y="355723"/>
                  </a:lnTo>
                  <a:lnTo>
                    <a:pt x="356758" y="354786"/>
                  </a:lnTo>
                  <a:lnTo>
                    <a:pt x="361188" y="349500"/>
                  </a:lnTo>
                  <a:lnTo>
                    <a:pt x="547587" y="349500"/>
                  </a:lnTo>
                  <a:lnTo>
                    <a:pt x="547048" y="346071"/>
                  </a:lnTo>
                  <a:close/>
                </a:path>
                <a:path w="706119" h="409575">
                  <a:moveTo>
                    <a:pt x="355737" y="355723"/>
                  </a:moveTo>
                  <a:lnTo>
                    <a:pt x="269367" y="355723"/>
                  </a:lnTo>
                  <a:lnTo>
                    <a:pt x="280731" y="366073"/>
                  </a:lnTo>
                  <a:lnTo>
                    <a:pt x="295989" y="373471"/>
                  </a:lnTo>
                  <a:lnTo>
                    <a:pt x="314319" y="375582"/>
                  </a:lnTo>
                  <a:lnTo>
                    <a:pt x="334899" y="370074"/>
                  </a:lnTo>
                  <a:lnTo>
                    <a:pt x="343757" y="365216"/>
                  </a:lnTo>
                  <a:lnTo>
                    <a:pt x="351065" y="360009"/>
                  </a:lnTo>
                  <a:lnTo>
                    <a:pt x="355737" y="355723"/>
                  </a:lnTo>
                  <a:close/>
                </a:path>
                <a:path w="706119" h="409575">
                  <a:moveTo>
                    <a:pt x="170132" y="70671"/>
                  </a:moveTo>
                  <a:lnTo>
                    <a:pt x="150040" y="73961"/>
                  </a:lnTo>
                  <a:lnTo>
                    <a:pt x="141986" y="84324"/>
                  </a:lnTo>
                  <a:lnTo>
                    <a:pt x="141986" y="87626"/>
                  </a:lnTo>
                  <a:lnTo>
                    <a:pt x="143256" y="91436"/>
                  </a:lnTo>
                  <a:lnTo>
                    <a:pt x="146176" y="96008"/>
                  </a:lnTo>
                  <a:lnTo>
                    <a:pt x="150621" y="103120"/>
                  </a:lnTo>
                  <a:lnTo>
                    <a:pt x="156337" y="109724"/>
                  </a:lnTo>
                  <a:lnTo>
                    <a:pt x="162813" y="115185"/>
                  </a:lnTo>
                  <a:lnTo>
                    <a:pt x="133270" y="116591"/>
                  </a:lnTo>
                  <a:lnTo>
                    <a:pt x="104679" y="121773"/>
                  </a:lnTo>
                  <a:lnTo>
                    <a:pt x="83089" y="131597"/>
                  </a:lnTo>
                  <a:lnTo>
                    <a:pt x="74549" y="146935"/>
                  </a:lnTo>
                  <a:lnTo>
                    <a:pt x="74549" y="149983"/>
                  </a:lnTo>
                  <a:lnTo>
                    <a:pt x="93218" y="177542"/>
                  </a:lnTo>
                  <a:lnTo>
                    <a:pt x="81887" y="181302"/>
                  </a:lnTo>
                  <a:lnTo>
                    <a:pt x="71818" y="186193"/>
                  </a:lnTo>
                  <a:lnTo>
                    <a:pt x="64607" y="192061"/>
                  </a:lnTo>
                  <a:lnTo>
                    <a:pt x="61881" y="198671"/>
                  </a:lnTo>
                  <a:lnTo>
                    <a:pt x="61849" y="202053"/>
                  </a:lnTo>
                  <a:lnTo>
                    <a:pt x="64007" y="205736"/>
                  </a:lnTo>
                  <a:lnTo>
                    <a:pt x="69087" y="209419"/>
                  </a:lnTo>
                  <a:lnTo>
                    <a:pt x="53550" y="215026"/>
                  </a:lnTo>
                  <a:lnTo>
                    <a:pt x="16509" y="244852"/>
                  </a:lnTo>
                  <a:lnTo>
                    <a:pt x="0" y="288286"/>
                  </a:lnTo>
                  <a:lnTo>
                    <a:pt x="4240" y="308530"/>
                  </a:lnTo>
                  <a:lnTo>
                    <a:pt x="33914" y="338685"/>
                  </a:lnTo>
                  <a:lnTo>
                    <a:pt x="81563" y="351482"/>
                  </a:lnTo>
                  <a:lnTo>
                    <a:pt x="105076" y="352405"/>
                  </a:lnTo>
                  <a:lnTo>
                    <a:pt x="125898" y="350446"/>
                  </a:lnTo>
                  <a:lnTo>
                    <a:pt x="142875" y="346071"/>
                  </a:lnTo>
                  <a:lnTo>
                    <a:pt x="547048" y="346071"/>
                  </a:lnTo>
                  <a:lnTo>
                    <a:pt x="546988" y="345690"/>
                  </a:lnTo>
                  <a:lnTo>
                    <a:pt x="674952" y="345690"/>
                  </a:lnTo>
                  <a:lnTo>
                    <a:pt x="674153" y="339133"/>
                  </a:lnTo>
                  <a:lnTo>
                    <a:pt x="671052" y="330831"/>
                  </a:lnTo>
                  <a:lnTo>
                    <a:pt x="666974" y="325100"/>
                  </a:lnTo>
                  <a:lnTo>
                    <a:pt x="662813" y="322703"/>
                  </a:lnTo>
                  <a:lnTo>
                    <a:pt x="675798" y="319803"/>
                  </a:lnTo>
                  <a:lnTo>
                    <a:pt x="688022" y="314749"/>
                  </a:lnTo>
                  <a:lnTo>
                    <a:pt x="697103" y="307004"/>
                  </a:lnTo>
                  <a:lnTo>
                    <a:pt x="700658" y="296033"/>
                  </a:lnTo>
                  <a:lnTo>
                    <a:pt x="700658" y="290953"/>
                  </a:lnTo>
                  <a:lnTo>
                    <a:pt x="698881" y="284984"/>
                  </a:lnTo>
                  <a:lnTo>
                    <a:pt x="694509" y="278034"/>
                  </a:lnTo>
                  <a:lnTo>
                    <a:pt x="691261" y="272538"/>
                  </a:lnTo>
                  <a:lnTo>
                    <a:pt x="686307" y="267966"/>
                  </a:lnTo>
                  <a:lnTo>
                    <a:pt x="680593" y="265299"/>
                  </a:lnTo>
                  <a:lnTo>
                    <a:pt x="689903" y="258361"/>
                  </a:lnTo>
                  <a:lnTo>
                    <a:pt x="697261" y="251614"/>
                  </a:lnTo>
                  <a:lnTo>
                    <a:pt x="702095" y="245296"/>
                  </a:lnTo>
                  <a:lnTo>
                    <a:pt x="703833" y="239645"/>
                  </a:lnTo>
                  <a:lnTo>
                    <a:pt x="703833" y="238375"/>
                  </a:lnTo>
                  <a:lnTo>
                    <a:pt x="656844" y="238375"/>
                  </a:lnTo>
                  <a:lnTo>
                    <a:pt x="678180" y="219124"/>
                  </a:lnTo>
                  <a:lnTo>
                    <a:pt x="693419" y="198671"/>
                  </a:lnTo>
                  <a:lnTo>
                    <a:pt x="702563" y="178099"/>
                  </a:lnTo>
                  <a:lnTo>
                    <a:pt x="705612" y="158492"/>
                  </a:lnTo>
                  <a:lnTo>
                    <a:pt x="704159" y="146171"/>
                  </a:lnTo>
                  <a:lnTo>
                    <a:pt x="663144" y="110349"/>
                  </a:lnTo>
                  <a:lnTo>
                    <a:pt x="639774" y="105152"/>
                  </a:lnTo>
                  <a:lnTo>
                    <a:pt x="610869" y="105152"/>
                  </a:lnTo>
                  <a:lnTo>
                    <a:pt x="614908" y="98264"/>
                  </a:lnTo>
                  <a:lnTo>
                    <a:pt x="618220" y="90912"/>
                  </a:lnTo>
                  <a:lnTo>
                    <a:pt x="620460" y="83345"/>
                  </a:lnTo>
                  <a:lnTo>
                    <a:pt x="621131" y="77212"/>
                  </a:lnTo>
                  <a:lnTo>
                    <a:pt x="221995" y="77212"/>
                  </a:lnTo>
                  <a:lnTo>
                    <a:pt x="196153" y="72429"/>
                  </a:lnTo>
                  <a:lnTo>
                    <a:pt x="170132" y="70671"/>
                  </a:lnTo>
                  <a:close/>
                </a:path>
                <a:path w="706119" h="409575">
                  <a:moveTo>
                    <a:pt x="689240" y="230534"/>
                  </a:moveTo>
                  <a:lnTo>
                    <a:pt x="678910" y="231310"/>
                  </a:lnTo>
                  <a:lnTo>
                    <a:pt x="667865" y="234158"/>
                  </a:lnTo>
                  <a:lnTo>
                    <a:pt x="656844" y="238375"/>
                  </a:lnTo>
                  <a:lnTo>
                    <a:pt x="703833" y="238375"/>
                  </a:lnTo>
                  <a:lnTo>
                    <a:pt x="703833" y="236724"/>
                  </a:lnTo>
                  <a:lnTo>
                    <a:pt x="702182" y="234311"/>
                  </a:lnTo>
                  <a:lnTo>
                    <a:pt x="698119" y="232533"/>
                  </a:lnTo>
                  <a:lnTo>
                    <a:pt x="689240" y="230534"/>
                  </a:lnTo>
                  <a:close/>
                </a:path>
                <a:path w="706119" h="409575">
                  <a:moveTo>
                    <a:pt x="626310" y="103915"/>
                  </a:moveTo>
                  <a:lnTo>
                    <a:pt x="610869" y="105152"/>
                  </a:lnTo>
                  <a:lnTo>
                    <a:pt x="639774" y="105152"/>
                  </a:lnTo>
                  <a:lnTo>
                    <a:pt x="626310" y="103915"/>
                  </a:lnTo>
                  <a:close/>
                </a:path>
                <a:path w="706119" h="409575">
                  <a:moveTo>
                    <a:pt x="224232" y="47146"/>
                  </a:moveTo>
                  <a:lnTo>
                    <a:pt x="216534" y="58035"/>
                  </a:lnTo>
                  <a:lnTo>
                    <a:pt x="216281" y="59051"/>
                  </a:lnTo>
                  <a:lnTo>
                    <a:pt x="216281" y="66798"/>
                  </a:lnTo>
                  <a:lnTo>
                    <a:pt x="218312" y="72640"/>
                  </a:lnTo>
                  <a:lnTo>
                    <a:pt x="221995" y="77212"/>
                  </a:lnTo>
                  <a:lnTo>
                    <a:pt x="621131" y="77212"/>
                  </a:lnTo>
                  <a:lnTo>
                    <a:pt x="621283" y="75815"/>
                  </a:lnTo>
                  <a:lnTo>
                    <a:pt x="621138" y="74799"/>
                  </a:lnTo>
                  <a:lnTo>
                    <a:pt x="509524" y="74799"/>
                  </a:lnTo>
                  <a:lnTo>
                    <a:pt x="507572" y="70989"/>
                  </a:lnTo>
                  <a:lnTo>
                    <a:pt x="280543" y="70989"/>
                  </a:lnTo>
                  <a:lnTo>
                    <a:pt x="260915" y="57231"/>
                  </a:lnTo>
                  <a:lnTo>
                    <a:pt x="240585" y="48081"/>
                  </a:lnTo>
                  <a:lnTo>
                    <a:pt x="224232" y="47146"/>
                  </a:lnTo>
                  <a:close/>
                </a:path>
                <a:path w="706119" h="409575">
                  <a:moveTo>
                    <a:pt x="574067" y="47063"/>
                  </a:moveTo>
                  <a:lnTo>
                    <a:pt x="549529" y="52145"/>
                  </a:lnTo>
                  <a:lnTo>
                    <a:pt x="527371" y="62299"/>
                  </a:lnTo>
                  <a:lnTo>
                    <a:pt x="509524" y="74799"/>
                  </a:lnTo>
                  <a:lnTo>
                    <a:pt x="621138" y="74799"/>
                  </a:lnTo>
                  <a:lnTo>
                    <a:pt x="574067" y="47063"/>
                  </a:lnTo>
                  <a:close/>
                </a:path>
                <a:path w="706119" h="409575">
                  <a:moveTo>
                    <a:pt x="344326" y="0"/>
                  </a:moveTo>
                  <a:lnTo>
                    <a:pt x="303275" y="8505"/>
                  </a:lnTo>
                  <a:lnTo>
                    <a:pt x="277326" y="38705"/>
                  </a:lnTo>
                  <a:lnTo>
                    <a:pt x="276022" y="57231"/>
                  </a:lnTo>
                  <a:lnTo>
                    <a:pt x="277749" y="64385"/>
                  </a:lnTo>
                  <a:lnTo>
                    <a:pt x="280543" y="70989"/>
                  </a:lnTo>
                  <a:lnTo>
                    <a:pt x="507572" y="70989"/>
                  </a:lnTo>
                  <a:lnTo>
                    <a:pt x="504710" y="65401"/>
                  </a:lnTo>
                  <a:lnTo>
                    <a:pt x="431926" y="65401"/>
                  </a:lnTo>
                  <a:lnTo>
                    <a:pt x="414950" y="38044"/>
                  </a:lnTo>
                  <a:lnTo>
                    <a:pt x="383651" y="13045"/>
                  </a:lnTo>
                  <a:lnTo>
                    <a:pt x="344326" y="0"/>
                  </a:lnTo>
                  <a:close/>
                </a:path>
                <a:path w="706119" h="409575">
                  <a:moveTo>
                    <a:pt x="479073" y="48795"/>
                  </a:moveTo>
                  <a:lnTo>
                    <a:pt x="438425" y="60453"/>
                  </a:lnTo>
                  <a:lnTo>
                    <a:pt x="431926" y="65401"/>
                  </a:lnTo>
                  <a:lnTo>
                    <a:pt x="504710" y="65401"/>
                  </a:lnTo>
                  <a:lnTo>
                    <a:pt x="503612" y="63257"/>
                  </a:lnTo>
                  <a:lnTo>
                    <a:pt x="493474" y="53812"/>
                  </a:lnTo>
                  <a:lnTo>
                    <a:pt x="479073" y="48795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877568" y="1917301"/>
              <a:ext cx="427593" cy="39980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504188" y="0"/>
              <a:ext cx="880872" cy="275829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061972" y="2197607"/>
              <a:ext cx="161768" cy="56073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687068" y="1082039"/>
              <a:ext cx="546100" cy="1675130"/>
            </a:xfrm>
            <a:custGeom>
              <a:avLst/>
              <a:gdLst/>
              <a:ahLst/>
              <a:cxnLst/>
              <a:rect l="l" t="t" r="r" b="b"/>
              <a:pathLst>
                <a:path w="546100" h="1675130">
                  <a:moveTo>
                    <a:pt x="545592" y="980948"/>
                  </a:moveTo>
                  <a:lnTo>
                    <a:pt x="542544" y="970076"/>
                  </a:lnTo>
                  <a:lnTo>
                    <a:pt x="542544" y="981202"/>
                  </a:lnTo>
                  <a:lnTo>
                    <a:pt x="271386" y="1340485"/>
                  </a:lnTo>
                  <a:lnTo>
                    <a:pt x="270979" y="1339621"/>
                  </a:lnTo>
                  <a:lnTo>
                    <a:pt x="268351" y="1325651"/>
                  </a:lnTo>
                  <a:lnTo>
                    <a:pt x="268351" y="1323111"/>
                  </a:lnTo>
                  <a:lnTo>
                    <a:pt x="274726" y="1295171"/>
                  </a:lnTo>
                  <a:lnTo>
                    <a:pt x="288772" y="1271041"/>
                  </a:lnTo>
                  <a:lnTo>
                    <a:pt x="302907" y="1254531"/>
                  </a:lnTo>
                  <a:lnTo>
                    <a:pt x="309880" y="1248181"/>
                  </a:lnTo>
                  <a:lnTo>
                    <a:pt x="309880" y="1245641"/>
                  </a:lnTo>
                  <a:lnTo>
                    <a:pt x="305701" y="1245641"/>
                  </a:lnTo>
                  <a:lnTo>
                    <a:pt x="299377" y="1244371"/>
                  </a:lnTo>
                  <a:lnTo>
                    <a:pt x="290182" y="1239291"/>
                  </a:lnTo>
                  <a:lnTo>
                    <a:pt x="279146" y="1226591"/>
                  </a:lnTo>
                  <a:lnTo>
                    <a:pt x="277114" y="1224051"/>
                  </a:lnTo>
                  <a:lnTo>
                    <a:pt x="276098" y="1221511"/>
                  </a:lnTo>
                  <a:lnTo>
                    <a:pt x="276098" y="1217701"/>
                  </a:lnTo>
                  <a:lnTo>
                    <a:pt x="276352" y="1216431"/>
                  </a:lnTo>
                  <a:lnTo>
                    <a:pt x="276860" y="1216431"/>
                  </a:lnTo>
                  <a:lnTo>
                    <a:pt x="285305" y="1207541"/>
                  </a:lnTo>
                  <a:lnTo>
                    <a:pt x="298335" y="1202461"/>
                  </a:lnTo>
                  <a:lnTo>
                    <a:pt x="310337" y="1199921"/>
                  </a:lnTo>
                  <a:lnTo>
                    <a:pt x="315722" y="1198651"/>
                  </a:lnTo>
                  <a:lnTo>
                    <a:pt x="316611" y="1198651"/>
                  </a:lnTo>
                  <a:lnTo>
                    <a:pt x="316992" y="1197381"/>
                  </a:lnTo>
                  <a:lnTo>
                    <a:pt x="316992" y="1196111"/>
                  </a:lnTo>
                  <a:lnTo>
                    <a:pt x="315595" y="1196111"/>
                  </a:lnTo>
                  <a:lnTo>
                    <a:pt x="313182" y="1194841"/>
                  </a:lnTo>
                  <a:lnTo>
                    <a:pt x="272288" y="1165631"/>
                  </a:lnTo>
                  <a:lnTo>
                    <a:pt x="263652" y="1154201"/>
                  </a:lnTo>
                  <a:lnTo>
                    <a:pt x="263652" y="1146581"/>
                  </a:lnTo>
                  <a:lnTo>
                    <a:pt x="298348" y="1111021"/>
                  </a:lnTo>
                  <a:lnTo>
                    <a:pt x="304927" y="1108481"/>
                  </a:lnTo>
                  <a:lnTo>
                    <a:pt x="305308" y="1107211"/>
                  </a:lnTo>
                  <a:lnTo>
                    <a:pt x="305181" y="1107211"/>
                  </a:lnTo>
                  <a:lnTo>
                    <a:pt x="304800" y="1105941"/>
                  </a:lnTo>
                  <a:lnTo>
                    <a:pt x="303911" y="1105941"/>
                  </a:lnTo>
                  <a:lnTo>
                    <a:pt x="268909" y="1130071"/>
                  </a:lnTo>
                  <a:lnTo>
                    <a:pt x="260604" y="1155471"/>
                  </a:lnTo>
                  <a:lnTo>
                    <a:pt x="263779" y="1161821"/>
                  </a:lnTo>
                  <a:lnTo>
                    <a:pt x="270256" y="1166901"/>
                  </a:lnTo>
                  <a:lnTo>
                    <a:pt x="283857" y="1179601"/>
                  </a:lnTo>
                  <a:lnTo>
                    <a:pt x="294741" y="1188491"/>
                  </a:lnTo>
                  <a:lnTo>
                    <a:pt x="303123" y="1193571"/>
                  </a:lnTo>
                  <a:lnTo>
                    <a:pt x="309245" y="1197381"/>
                  </a:lnTo>
                  <a:lnTo>
                    <a:pt x="274320" y="1215161"/>
                  </a:lnTo>
                  <a:lnTo>
                    <a:pt x="273177" y="1217701"/>
                  </a:lnTo>
                  <a:lnTo>
                    <a:pt x="273177" y="1222781"/>
                  </a:lnTo>
                  <a:lnTo>
                    <a:pt x="299161" y="1248181"/>
                  </a:lnTo>
                  <a:lnTo>
                    <a:pt x="304292" y="1248181"/>
                  </a:lnTo>
                  <a:lnTo>
                    <a:pt x="294017" y="1259611"/>
                  </a:lnTo>
                  <a:lnTo>
                    <a:pt x="281076" y="1276121"/>
                  </a:lnTo>
                  <a:lnTo>
                    <a:pt x="270002" y="1297711"/>
                  </a:lnTo>
                  <a:lnTo>
                    <a:pt x="265303" y="1321841"/>
                  </a:lnTo>
                  <a:lnTo>
                    <a:pt x="265303" y="1324381"/>
                  </a:lnTo>
                  <a:lnTo>
                    <a:pt x="265430" y="1325651"/>
                  </a:lnTo>
                  <a:lnTo>
                    <a:pt x="268084" y="1339621"/>
                  </a:lnTo>
                  <a:lnTo>
                    <a:pt x="268198" y="1339888"/>
                  </a:lnTo>
                  <a:lnTo>
                    <a:pt x="3048" y="991616"/>
                  </a:lnTo>
                  <a:lnTo>
                    <a:pt x="58928" y="785952"/>
                  </a:lnTo>
                  <a:lnTo>
                    <a:pt x="59055" y="785876"/>
                  </a:lnTo>
                  <a:lnTo>
                    <a:pt x="269887" y="7594"/>
                  </a:lnTo>
                  <a:lnTo>
                    <a:pt x="542544" y="981202"/>
                  </a:lnTo>
                  <a:lnTo>
                    <a:pt x="542544" y="970076"/>
                  </a:lnTo>
                  <a:lnTo>
                    <a:pt x="270764" y="0"/>
                  </a:lnTo>
                  <a:lnTo>
                    <a:pt x="268351" y="635"/>
                  </a:lnTo>
                  <a:lnTo>
                    <a:pt x="268465" y="2489"/>
                  </a:lnTo>
                  <a:lnTo>
                    <a:pt x="56781" y="783386"/>
                  </a:lnTo>
                  <a:lnTo>
                    <a:pt x="56642" y="783336"/>
                  </a:lnTo>
                  <a:lnTo>
                    <a:pt x="0" y="991997"/>
                  </a:lnTo>
                  <a:lnTo>
                    <a:pt x="127" y="992632"/>
                  </a:lnTo>
                  <a:lnTo>
                    <a:pt x="268224" y="1344701"/>
                  </a:lnTo>
                  <a:lnTo>
                    <a:pt x="268224" y="1346200"/>
                  </a:lnTo>
                  <a:lnTo>
                    <a:pt x="270129" y="1347216"/>
                  </a:lnTo>
                  <a:lnTo>
                    <a:pt x="270967" y="1346098"/>
                  </a:lnTo>
                  <a:lnTo>
                    <a:pt x="274345" y="1353591"/>
                  </a:lnTo>
                  <a:lnTo>
                    <a:pt x="284175" y="1365021"/>
                  </a:lnTo>
                  <a:lnTo>
                    <a:pt x="297561" y="1375181"/>
                  </a:lnTo>
                  <a:lnTo>
                    <a:pt x="297484" y="1382801"/>
                  </a:lnTo>
                  <a:lnTo>
                    <a:pt x="313309" y="1415821"/>
                  </a:lnTo>
                  <a:lnTo>
                    <a:pt x="319913" y="1415821"/>
                  </a:lnTo>
                  <a:lnTo>
                    <a:pt x="323964" y="1413281"/>
                  </a:lnTo>
                  <a:lnTo>
                    <a:pt x="328041" y="1410741"/>
                  </a:lnTo>
                  <a:lnTo>
                    <a:pt x="327787" y="1413281"/>
                  </a:lnTo>
                  <a:lnTo>
                    <a:pt x="327533" y="1418361"/>
                  </a:lnTo>
                  <a:lnTo>
                    <a:pt x="327533" y="1424711"/>
                  </a:lnTo>
                  <a:lnTo>
                    <a:pt x="337947" y="1465351"/>
                  </a:lnTo>
                  <a:lnTo>
                    <a:pt x="346710" y="1470431"/>
                  </a:lnTo>
                  <a:lnTo>
                    <a:pt x="351282" y="1467891"/>
                  </a:lnTo>
                  <a:lnTo>
                    <a:pt x="356870" y="1466621"/>
                  </a:lnTo>
                  <a:lnTo>
                    <a:pt x="362204" y="1465351"/>
                  </a:lnTo>
                  <a:lnTo>
                    <a:pt x="367284" y="1462811"/>
                  </a:lnTo>
                  <a:lnTo>
                    <a:pt x="361302" y="1474241"/>
                  </a:lnTo>
                  <a:lnTo>
                    <a:pt x="355600" y="1488211"/>
                  </a:lnTo>
                  <a:lnTo>
                    <a:pt x="351307" y="1503451"/>
                  </a:lnTo>
                  <a:lnTo>
                    <a:pt x="349631" y="1519961"/>
                  </a:lnTo>
                  <a:lnTo>
                    <a:pt x="350354" y="1530121"/>
                  </a:lnTo>
                  <a:lnTo>
                    <a:pt x="352755" y="1539011"/>
                  </a:lnTo>
                  <a:lnTo>
                    <a:pt x="357073" y="1549171"/>
                  </a:lnTo>
                  <a:lnTo>
                    <a:pt x="363601" y="1558061"/>
                  </a:lnTo>
                  <a:lnTo>
                    <a:pt x="362026" y="1564411"/>
                  </a:lnTo>
                  <a:lnTo>
                    <a:pt x="359816" y="1575841"/>
                  </a:lnTo>
                  <a:lnTo>
                    <a:pt x="357847" y="1591081"/>
                  </a:lnTo>
                  <a:lnTo>
                    <a:pt x="356997" y="1607591"/>
                  </a:lnTo>
                  <a:lnTo>
                    <a:pt x="358165" y="1626641"/>
                  </a:lnTo>
                  <a:lnTo>
                    <a:pt x="362305" y="1644421"/>
                  </a:lnTo>
                  <a:lnTo>
                    <a:pt x="370332" y="1660931"/>
                  </a:lnTo>
                  <a:lnTo>
                    <a:pt x="383159" y="1674901"/>
                  </a:lnTo>
                  <a:lnTo>
                    <a:pt x="393484" y="1674901"/>
                  </a:lnTo>
                  <a:lnTo>
                    <a:pt x="402577" y="1673631"/>
                  </a:lnTo>
                  <a:lnTo>
                    <a:pt x="405841" y="1672361"/>
                  </a:lnTo>
                  <a:lnTo>
                    <a:pt x="412369" y="1669821"/>
                  </a:lnTo>
                  <a:lnTo>
                    <a:pt x="429006" y="1629181"/>
                  </a:lnTo>
                  <a:lnTo>
                    <a:pt x="429387" y="1620291"/>
                  </a:lnTo>
                  <a:lnTo>
                    <a:pt x="429387" y="1612671"/>
                  </a:lnTo>
                  <a:lnTo>
                    <a:pt x="428739" y="1596161"/>
                  </a:lnTo>
                  <a:lnTo>
                    <a:pt x="427202" y="1583461"/>
                  </a:lnTo>
                  <a:lnTo>
                    <a:pt x="425361" y="1574571"/>
                  </a:lnTo>
                  <a:lnTo>
                    <a:pt x="423799" y="1568221"/>
                  </a:lnTo>
                  <a:lnTo>
                    <a:pt x="429374" y="1568221"/>
                  </a:lnTo>
                  <a:lnTo>
                    <a:pt x="443382" y="1565681"/>
                  </a:lnTo>
                  <a:lnTo>
                    <a:pt x="448183" y="1560601"/>
                  </a:lnTo>
                  <a:lnTo>
                    <a:pt x="448945" y="1559331"/>
                  </a:lnTo>
                  <a:lnTo>
                    <a:pt x="449326" y="1558061"/>
                  </a:lnTo>
                  <a:lnTo>
                    <a:pt x="449326" y="1554251"/>
                  </a:lnTo>
                  <a:lnTo>
                    <a:pt x="448437" y="1551711"/>
                  </a:lnTo>
                  <a:lnTo>
                    <a:pt x="446659" y="1549171"/>
                  </a:lnTo>
                  <a:lnTo>
                    <a:pt x="442150" y="1542821"/>
                  </a:lnTo>
                  <a:lnTo>
                    <a:pt x="437413" y="1535201"/>
                  </a:lnTo>
                  <a:lnTo>
                    <a:pt x="432435" y="1528851"/>
                  </a:lnTo>
                  <a:lnTo>
                    <a:pt x="427228" y="1522501"/>
                  </a:lnTo>
                  <a:lnTo>
                    <a:pt x="434467" y="1519961"/>
                  </a:lnTo>
                  <a:lnTo>
                    <a:pt x="461010" y="1471701"/>
                  </a:lnTo>
                  <a:lnTo>
                    <a:pt x="462407" y="1457731"/>
                  </a:lnTo>
                  <a:lnTo>
                    <a:pt x="459498" y="1437411"/>
                  </a:lnTo>
                  <a:lnTo>
                    <a:pt x="452374" y="1419631"/>
                  </a:lnTo>
                  <a:lnTo>
                    <a:pt x="443331" y="1405661"/>
                  </a:lnTo>
                  <a:lnTo>
                    <a:pt x="434721" y="1396771"/>
                  </a:lnTo>
                  <a:lnTo>
                    <a:pt x="442023" y="1399311"/>
                  </a:lnTo>
                  <a:lnTo>
                    <a:pt x="450799" y="1400581"/>
                  </a:lnTo>
                  <a:lnTo>
                    <a:pt x="460451" y="1399311"/>
                  </a:lnTo>
                  <a:lnTo>
                    <a:pt x="470408" y="1396771"/>
                  </a:lnTo>
                  <a:lnTo>
                    <a:pt x="498856" y="1356131"/>
                  </a:lnTo>
                  <a:lnTo>
                    <a:pt x="501523" y="1342161"/>
                  </a:lnTo>
                  <a:lnTo>
                    <a:pt x="501523" y="1334541"/>
                  </a:lnTo>
                  <a:lnTo>
                    <a:pt x="495858" y="1306601"/>
                  </a:lnTo>
                  <a:lnTo>
                    <a:pt x="482625" y="1286281"/>
                  </a:lnTo>
                  <a:lnTo>
                    <a:pt x="467436" y="1272311"/>
                  </a:lnTo>
                  <a:lnTo>
                    <a:pt x="455930" y="1265961"/>
                  </a:lnTo>
                  <a:lnTo>
                    <a:pt x="463448" y="1262151"/>
                  </a:lnTo>
                  <a:lnTo>
                    <a:pt x="472859" y="1255801"/>
                  </a:lnTo>
                  <a:lnTo>
                    <a:pt x="481304" y="1248181"/>
                  </a:lnTo>
                  <a:lnTo>
                    <a:pt x="485902" y="1240561"/>
                  </a:lnTo>
                  <a:lnTo>
                    <a:pt x="486029" y="1240561"/>
                  </a:lnTo>
                  <a:lnTo>
                    <a:pt x="458343" y="1212621"/>
                  </a:lnTo>
                  <a:lnTo>
                    <a:pt x="475272" y="1203731"/>
                  </a:lnTo>
                  <a:lnTo>
                    <a:pt x="499389" y="1188491"/>
                  </a:lnTo>
                  <a:lnTo>
                    <a:pt x="520992" y="1165631"/>
                  </a:lnTo>
                  <a:lnTo>
                    <a:pt x="530352" y="1135151"/>
                  </a:lnTo>
                  <a:lnTo>
                    <a:pt x="530352" y="1128801"/>
                  </a:lnTo>
                  <a:lnTo>
                    <a:pt x="529209" y="1122451"/>
                  </a:lnTo>
                  <a:lnTo>
                    <a:pt x="527177" y="1116101"/>
                  </a:lnTo>
                  <a:lnTo>
                    <a:pt x="527050" y="1116101"/>
                  </a:lnTo>
                  <a:lnTo>
                    <a:pt x="526161" y="1114831"/>
                  </a:lnTo>
                  <a:lnTo>
                    <a:pt x="525399" y="1114831"/>
                  </a:lnTo>
                  <a:lnTo>
                    <a:pt x="524764" y="1116101"/>
                  </a:lnTo>
                  <a:lnTo>
                    <a:pt x="524256" y="1116101"/>
                  </a:lnTo>
                  <a:lnTo>
                    <a:pt x="524256" y="1117371"/>
                  </a:lnTo>
                  <a:lnTo>
                    <a:pt x="524383" y="1117371"/>
                  </a:lnTo>
                  <a:lnTo>
                    <a:pt x="526542" y="1123721"/>
                  </a:lnTo>
                  <a:lnTo>
                    <a:pt x="527431" y="1128801"/>
                  </a:lnTo>
                  <a:lnTo>
                    <a:pt x="527431" y="1135151"/>
                  </a:lnTo>
                  <a:lnTo>
                    <a:pt x="516166" y="1166901"/>
                  </a:lnTo>
                  <a:lnTo>
                    <a:pt x="491324" y="1191031"/>
                  </a:lnTo>
                  <a:lnTo>
                    <a:pt x="466344" y="1205001"/>
                  </a:lnTo>
                  <a:lnTo>
                    <a:pt x="454660" y="1210081"/>
                  </a:lnTo>
                  <a:lnTo>
                    <a:pt x="454152" y="1211351"/>
                  </a:lnTo>
                  <a:lnTo>
                    <a:pt x="453771" y="1211351"/>
                  </a:lnTo>
                  <a:lnTo>
                    <a:pt x="453771" y="1212621"/>
                  </a:lnTo>
                  <a:lnTo>
                    <a:pt x="454025" y="1212621"/>
                  </a:lnTo>
                  <a:lnTo>
                    <a:pt x="457517" y="1215161"/>
                  </a:lnTo>
                  <a:lnTo>
                    <a:pt x="483362" y="1238021"/>
                  </a:lnTo>
                  <a:lnTo>
                    <a:pt x="483362" y="1239291"/>
                  </a:lnTo>
                  <a:lnTo>
                    <a:pt x="452120" y="1264691"/>
                  </a:lnTo>
                  <a:lnTo>
                    <a:pt x="451485" y="1264691"/>
                  </a:lnTo>
                  <a:lnTo>
                    <a:pt x="451231" y="1265961"/>
                  </a:lnTo>
                  <a:lnTo>
                    <a:pt x="451485" y="1267231"/>
                  </a:lnTo>
                  <a:lnTo>
                    <a:pt x="452120" y="1267231"/>
                  </a:lnTo>
                  <a:lnTo>
                    <a:pt x="459613" y="1271041"/>
                  </a:lnTo>
                  <a:lnTo>
                    <a:pt x="475615" y="1282471"/>
                  </a:lnTo>
                  <a:lnTo>
                    <a:pt x="491515" y="1304061"/>
                  </a:lnTo>
                  <a:lnTo>
                    <a:pt x="498729" y="1334541"/>
                  </a:lnTo>
                  <a:lnTo>
                    <a:pt x="498729" y="1340891"/>
                  </a:lnTo>
                  <a:lnTo>
                    <a:pt x="485521" y="1380261"/>
                  </a:lnTo>
                  <a:lnTo>
                    <a:pt x="454482" y="1396771"/>
                  </a:lnTo>
                  <a:lnTo>
                    <a:pt x="441020" y="1395501"/>
                  </a:lnTo>
                  <a:lnTo>
                    <a:pt x="431203" y="1391691"/>
                  </a:lnTo>
                  <a:lnTo>
                    <a:pt x="427355" y="1390421"/>
                  </a:lnTo>
                  <a:lnTo>
                    <a:pt x="425323" y="1390421"/>
                  </a:lnTo>
                  <a:lnTo>
                    <a:pt x="425196" y="1391691"/>
                  </a:lnTo>
                  <a:lnTo>
                    <a:pt x="425450" y="1391691"/>
                  </a:lnTo>
                  <a:lnTo>
                    <a:pt x="425831" y="1392961"/>
                  </a:lnTo>
                  <a:lnTo>
                    <a:pt x="454380" y="1431061"/>
                  </a:lnTo>
                  <a:lnTo>
                    <a:pt x="459486" y="1464081"/>
                  </a:lnTo>
                  <a:lnTo>
                    <a:pt x="459232" y="1466621"/>
                  </a:lnTo>
                  <a:lnTo>
                    <a:pt x="458343" y="1471701"/>
                  </a:lnTo>
                  <a:lnTo>
                    <a:pt x="449199" y="1499641"/>
                  </a:lnTo>
                  <a:lnTo>
                    <a:pt x="437984" y="1513611"/>
                  </a:lnTo>
                  <a:lnTo>
                    <a:pt x="428434" y="1519961"/>
                  </a:lnTo>
                  <a:lnTo>
                    <a:pt x="423418" y="1519961"/>
                  </a:lnTo>
                  <a:lnTo>
                    <a:pt x="422910" y="1521231"/>
                  </a:lnTo>
                  <a:lnTo>
                    <a:pt x="422910" y="1522501"/>
                  </a:lnTo>
                  <a:lnTo>
                    <a:pt x="423291" y="1522501"/>
                  </a:lnTo>
                  <a:lnTo>
                    <a:pt x="429094" y="1528851"/>
                  </a:lnTo>
                  <a:lnTo>
                    <a:pt x="434555" y="1536471"/>
                  </a:lnTo>
                  <a:lnTo>
                    <a:pt x="439674" y="1544091"/>
                  </a:lnTo>
                  <a:lnTo>
                    <a:pt x="444500" y="1550441"/>
                  </a:lnTo>
                  <a:lnTo>
                    <a:pt x="445770" y="1552981"/>
                  </a:lnTo>
                  <a:lnTo>
                    <a:pt x="446532" y="1555521"/>
                  </a:lnTo>
                  <a:lnTo>
                    <a:pt x="446405" y="1559331"/>
                  </a:lnTo>
                  <a:lnTo>
                    <a:pt x="445897" y="1559331"/>
                  </a:lnTo>
                  <a:lnTo>
                    <a:pt x="442468" y="1565681"/>
                  </a:lnTo>
                  <a:lnTo>
                    <a:pt x="420624" y="1565681"/>
                  </a:lnTo>
                  <a:lnTo>
                    <a:pt x="420624" y="1566951"/>
                  </a:lnTo>
                  <a:lnTo>
                    <a:pt x="420751" y="1566951"/>
                  </a:lnTo>
                  <a:lnTo>
                    <a:pt x="421652" y="1570761"/>
                  </a:lnTo>
                  <a:lnTo>
                    <a:pt x="423672" y="1579651"/>
                  </a:lnTo>
                  <a:lnTo>
                    <a:pt x="425678" y="1593621"/>
                  </a:lnTo>
                  <a:lnTo>
                    <a:pt x="426529" y="1612671"/>
                  </a:lnTo>
                  <a:lnTo>
                    <a:pt x="426593" y="1620291"/>
                  </a:lnTo>
                  <a:lnTo>
                    <a:pt x="426212" y="1629181"/>
                  </a:lnTo>
                  <a:lnTo>
                    <a:pt x="410972" y="1667281"/>
                  </a:lnTo>
                  <a:lnTo>
                    <a:pt x="394601" y="1672361"/>
                  </a:lnTo>
                  <a:lnTo>
                    <a:pt x="384810" y="1672361"/>
                  </a:lnTo>
                  <a:lnTo>
                    <a:pt x="372833" y="1659661"/>
                  </a:lnTo>
                  <a:lnTo>
                    <a:pt x="365315" y="1643151"/>
                  </a:lnTo>
                  <a:lnTo>
                    <a:pt x="361403" y="1625371"/>
                  </a:lnTo>
                  <a:lnTo>
                    <a:pt x="360299" y="1607591"/>
                  </a:lnTo>
                  <a:lnTo>
                    <a:pt x="361289" y="1588541"/>
                  </a:lnTo>
                  <a:lnTo>
                    <a:pt x="363486" y="1573301"/>
                  </a:lnTo>
                  <a:lnTo>
                    <a:pt x="365709" y="1561871"/>
                  </a:lnTo>
                  <a:lnTo>
                    <a:pt x="366776" y="1558061"/>
                  </a:lnTo>
                  <a:lnTo>
                    <a:pt x="366903" y="1558061"/>
                  </a:lnTo>
                  <a:lnTo>
                    <a:pt x="366903" y="1556791"/>
                  </a:lnTo>
                  <a:lnTo>
                    <a:pt x="366522" y="1556791"/>
                  </a:lnTo>
                  <a:lnTo>
                    <a:pt x="360070" y="1547901"/>
                  </a:lnTo>
                  <a:lnTo>
                    <a:pt x="355790" y="1539011"/>
                  </a:lnTo>
                  <a:lnTo>
                    <a:pt x="353402" y="1530121"/>
                  </a:lnTo>
                  <a:lnTo>
                    <a:pt x="352679" y="1519961"/>
                  </a:lnTo>
                  <a:lnTo>
                    <a:pt x="354749" y="1502181"/>
                  </a:lnTo>
                  <a:lnTo>
                    <a:pt x="371335" y="1462811"/>
                  </a:lnTo>
                  <a:lnTo>
                    <a:pt x="377698" y="1456461"/>
                  </a:lnTo>
                  <a:lnTo>
                    <a:pt x="378714" y="1452651"/>
                  </a:lnTo>
                  <a:lnTo>
                    <a:pt x="378587" y="1450111"/>
                  </a:lnTo>
                  <a:lnTo>
                    <a:pt x="378460" y="1450111"/>
                  </a:lnTo>
                  <a:lnTo>
                    <a:pt x="377952" y="1448841"/>
                  </a:lnTo>
                  <a:lnTo>
                    <a:pt x="376301" y="1448841"/>
                  </a:lnTo>
                  <a:lnTo>
                    <a:pt x="376047" y="1450111"/>
                  </a:lnTo>
                  <a:lnTo>
                    <a:pt x="375920" y="1450111"/>
                  </a:lnTo>
                  <a:lnTo>
                    <a:pt x="373634" y="1452651"/>
                  </a:lnTo>
                  <a:lnTo>
                    <a:pt x="370586" y="1457731"/>
                  </a:lnTo>
                  <a:lnTo>
                    <a:pt x="366903" y="1460271"/>
                  </a:lnTo>
                  <a:lnTo>
                    <a:pt x="360934" y="1462811"/>
                  </a:lnTo>
                  <a:lnTo>
                    <a:pt x="350774" y="1465351"/>
                  </a:lnTo>
                  <a:lnTo>
                    <a:pt x="347091" y="1466621"/>
                  </a:lnTo>
                  <a:lnTo>
                    <a:pt x="342900" y="1466621"/>
                  </a:lnTo>
                  <a:lnTo>
                    <a:pt x="339979" y="1464081"/>
                  </a:lnTo>
                  <a:lnTo>
                    <a:pt x="335254" y="1456461"/>
                  </a:lnTo>
                  <a:lnTo>
                    <a:pt x="332435" y="1447571"/>
                  </a:lnTo>
                  <a:lnTo>
                    <a:pt x="331063" y="1436141"/>
                  </a:lnTo>
                  <a:lnTo>
                    <a:pt x="330708" y="1424711"/>
                  </a:lnTo>
                  <a:lnTo>
                    <a:pt x="330708" y="1415821"/>
                  </a:lnTo>
                  <a:lnTo>
                    <a:pt x="331216" y="1410741"/>
                  </a:lnTo>
                  <a:lnTo>
                    <a:pt x="331470" y="1408201"/>
                  </a:lnTo>
                  <a:lnTo>
                    <a:pt x="331089" y="1406931"/>
                  </a:lnTo>
                  <a:lnTo>
                    <a:pt x="329057" y="1406931"/>
                  </a:lnTo>
                  <a:lnTo>
                    <a:pt x="320929" y="1412011"/>
                  </a:lnTo>
                  <a:lnTo>
                    <a:pt x="314325" y="1413281"/>
                  </a:lnTo>
                  <a:lnTo>
                    <a:pt x="300532" y="1382801"/>
                  </a:lnTo>
                  <a:lnTo>
                    <a:pt x="300609" y="1376451"/>
                  </a:lnTo>
                  <a:lnTo>
                    <a:pt x="300736" y="1375181"/>
                  </a:lnTo>
                  <a:lnTo>
                    <a:pt x="300736" y="1373911"/>
                  </a:lnTo>
                  <a:lnTo>
                    <a:pt x="299847" y="1373911"/>
                  </a:lnTo>
                  <a:lnTo>
                    <a:pt x="286778" y="1363751"/>
                  </a:lnTo>
                  <a:lnTo>
                    <a:pt x="277139" y="1352321"/>
                  </a:lnTo>
                  <a:lnTo>
                    <a:pt x="272884" y="1343571"/>
                  </a:lnTo>
                  <a:lnTo>
                    <a:pt x="545592" y="982218"/>
                  </a:lnTo>
                  <a:lnTo>
                    <a:pt x="545592" y="98094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944624" y="2424683"/>
              <a:ext cx="13970" cy="198120"/>
            </a:xfrm>
            <a:custGeom>
              <a:avLst/>
              <a:gdLst/>
              <a:ahLst/>
              <a:cxnLst/>
              <a:rect l="l" t="t" r="r" b="b"/>
              <a:pathLst>
                <a:path w="13969" h="198119">
                  <a:moveTo>
                    <a:pt x="13588" y="0"/>
                  </a:moveTo>
                  <a:lnTo>
                    <a:pt x="11049" y="0"/>
                  </a:lnTo>
                  <a:lnTo>
                    <a:pt x="0" y="197993"/>
                  </a:lnTo>
                  <a:lnTo>
                    <a:pt x="2920" y="198120"/>
                  </a:lnTo>
                  <a:lnTo>
                    <a:pt x="13715" y="1778"/>
                  </a:lnTo>
                  <a:close/>
                </a:path>
              </a:pathLst>
            </a:custGeom>
            <a:solidFill>
              <a:srgbClr val="D786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071116" y="2069719"/>
              <a:ext cx="73151" cy="9740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093975" y="239420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12" y="0"/>
                  </a:moveTo>
                  <a:lnTo>
                    <a:pt x="0" y="32003"/>
                  </a:lnTo>
                  <a:lnTo>
                    <a:pt x="15636" y="29118"/>
                  </a:lnTo>
                  <a:lnTo>
                    <a:pt x="24129" y="26542"/>
                  </a:lnTo>
                  <a:lnTo>
                    <a:pt x="28432" y="22824"/>
                  </a:lnTo>
                  <a:lnTo>
                    <a:pt x="31876" y="15875"/>
                  </a:lnTo>
                  <a:lnTo>
                    <a:pt x="32004" y="14477"/>
                  </a:lnTo>
                  <a:lnTo>
                    <a:pt x="27380" y="8251"/>
                  </a:lnTo>
                  <a:lnTo>
                    <a:pt x="17208" y="3714"/>
                  </a:lnTo>
                  <a:lnTo>
                    <a:pt x="7036" y="9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092452" y="239267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048" y="0"/>
                  </a:moveTo>
                  <a:lnTo>
                    <a:pt x="2412" y="888"/>
                  </a:lnTo>
                  <a:lnTo>
                    <a:pt x="2412" y="2412"/>
                  </a:lnTo>
                  <a:lnTo>
                    <a:pt x="2793" y="3047"/>
                  </a:lnTo>
                  <a:lnTo>
                    <a:pt x="10408" y="4675"/>
                  </a:lnTo>
                  <a:lnTo>
                    <a:pt x="19002" y="7175"/>
                  </a:lnTo>
                  <a:lnTo>
                    <a:pt x="26953" y="10533"/>
                  </a:lnTo>
                  <a:lnTo>
                    <a:pt x="31750" y="14605"/>
                  </a:lnTo>
                  <a:lnTo>
                    <a:pt x="32131" y="16637"/>
                  </a:lnTo>
                  <a:lnTo>
                    <a:pt x="31750" y="17525"/>
                  </a:lnTo>
                  <a:lnTo>
                    <a:pt x="26505" y="23094"/>
                  </a:lnTo>
                  <a:lnTo>
                    <a:pt x="17891" y="27400"/>
                  </a:lnTo>
                  <a:lnTo>
                    <a:pt x="8586" y="30420"/>
                  </a:lnTo>
                  <a:lnTo>
                    <a:pt x="381" y="32257"/>
                  </a:lnTo>
                  <a:lnTo>
                    <a:pt x="0" y="32765"/>
                  </a:lnTo>
                  <a:lnTo>
                    <a:pt x="0" y="34162"/>
                  </a:lnTo>
                  <a:lnTo>
                    <a:pt x="635" y="35051"/>
                  </a:lnTo>
                  <a:lnTo>
                    <a:pt x="34925" y="18033"/>
                  </a:lnTo>
                  <a:lnTo>
                    <a:pt x="35052" y="15239"/>
                  </a:lnTo>
                  <a:lnTo>
                    <a:pt x="34925" y="14096"/>
                  </a:lnTo>
                  <a:lnTo>
                    <a:pt x="34417" y="13207"/>
                  </a:lnTo>
                  <a:lnTo>
                    <a:pt x="28140" y="7808"/>
                  </a:lnTo>
                  <a:lnTo>
                    <a:pt x="18589" y="3825"/>
                  </a:lnTo>
                  <a:lnTo>
                    <a:pt x="9396" y="129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844040" y="2110739"/>
              <a:ext cx="76200" cy="41275"/>
            </a:xfrm>
            <a:custGeom>
              <a:avLst/>
              <a:gdLst/>
              <a:ahLst/>
              <a:cxnLst/>
              <a:rect l="l" t="t" r="r" b="b"/>
              <a:pathLst>
                <a:path w="76200" h="41275">
                  <a:moveTo>
                    <a:pt x="51435" y="0"/>
                  </a:moveTo>
                  <a:lnTo>
                    <a:pt x="41229" y="722"/>
                  </a:lnTo>
                  <a:lnTo>
                    <a:pt x="35988" y="8255"/>
                  </a:lnTo>
                  <a:lnTo>
                    <a:pt x="34057" y="16930"/>
                  </a:lnTo>
                  <a:lnTo>
                    <a:pt x="33782" y="21082"/>
                  </a:lnTo>
                  <a:lnTo>
                    <a:pt x="20712" y="10253"/>
                  </a:lnTo>
                  <a:lnTo>
                    <a:pt x="13049" y="4937"/>
                  </a:lnTo>
                  <a:lnTo>
                    <a:pt x="7814" y="3597"/>
                  </a:lnTo>
                  <a:lnTo>
                    <a:pt x="635" y="4953"/>
                  </a:lnTo>
                  <a:lnTo>
                    <a:pt x="0" y="6096"/>
                  </a:lnTo>
                  <a:lnTo>
                    <a:pt x="0" y="7620"/>
                  </a:lnTo>
                  <a:lnTo>
                    <a:pt x="3075" y="16555"/>
                  </a:lnTo>
                  <a:lnTo>
                    <a:pt x="9842" y="27670"/>
                  </a:lnTo>
                  <a:lnTo>
                    <a:pt x="19685" y="41148"/>
                  </a:lnTo>
                  <a:lnTo>
                    <a:pt x="76200" y="17653"/>
                  </a:lnTo>
                  <a:lnTo>
                    <a:pt x="71812" y="10733"/>
                  </a:lnTo>
                  <a:lnTo>
                    <a:pt x="67770" y="6588"/>
                  </a:lnTo>
                  <a:lnTo>
                    <a:pt x="61751" y="3561"/>
                  </a:lnTo>
                  <a:lnTo>
                    <a:pt x="5143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842515" y="2107692"/>
              <a:ext cx="79375" cy="45720"/>
            </a:xfrm>
            <a:custGeom>
              <a:avLst/>
              <a:gdLst/>
              <a:ahLst/>
              <a:cxnLst/>
              <a:rect l="l" t="t" r="r" b="b"/>
              <a:pathLst>
                <a:path w="79375" h="45719">
                  <a:moveTo>
                    <a:pt x="49656" y="0"/>
                  </a:moveTo>
                  <a:lnTo>
                    <a:pt x="45211" y="507"/>
                  </a:lnTo>
                  <a:lnTo>
                    <a:pt x="35940" y="6984"/>
                  </a:lnTo>
                  <a:lnTo>
                    <a:pt x="34416" y="16382"/>
                  </a:lnTo>
                  <a:lnTo>
                    <a:pt x="34035" y="21208"/>
                  </a:lnTo>
                  <a:lnTo>
                    <a:pt x="27820" y="16494"/>
                  </a:lnTo>
                  <a:lnTo>
                    <a:pt x="19462" y="11112"/>
                  </a:lnTo>
                  <a:lnTo>
                    <a:pt x="10675" y="7064"/>
                  </a:lnTo>
                  <a:lnTo>
                    <a:pt x="3175" y="6350"/>
                  </a:lnTo>
                  <a:lnTo>
                    <a:pt x="1777" y="6603"/>
                  </a:lnTo>
                  <a:lnTo>
                    <a:pt x="761" y="7619"/>
                  </a:lnTo>
                  <a:lnTo>
                    <a:pt x="0" y="9778"/>
                  </a:lnTo>
                  <a:lnTo>
                    <a:pt x="0" y="10413"/>
                  </a:lnTo>
                  <a:lnTo>
                    <a:pt x="20573" y="45593"/>
                  </a:lnTo>
                  <a:lnTo>
                    <a:pt x="21462" y="45719"/>
                  </a:lnTo>
                  <a:lnTo>
                    <a:pt x="22478" y="44957"/>
                  </a:lnTo>
                  <a:lnTo>
                    <a:pt x="22606" y="43814"/>
                  </a:lnTo>
                  <a:lnTo>
                    <a:pt x="15940" y="34760"/>
                  </a:lnTo>
                  <a:lnTo>
                    <a:pt x="9667" y="25447"/>
                  </a:lnTo>
                  <a:lnTo>
                    <a:pt x="4847" y="16873"/>
                  </a:lnTo>
                  <a:lnTo>
                    <a:pt x="2920" y="10287"/>
                  </a:lnTo>
                  <a:lnTo>
                    <a:pt x="3175" y="9397"/>
                  </a:lnTo>
                  <a:lnTo>
                    <a:pt x="3809" y="9143"/>
                  </a:lnTo>
                  <a:lnTo>
                    <a:pt x="10735" y="10126"/>
                  </a:lnTo>
                  <a:lnTo>
                    <a:pt x="19494" y="14525"/>
                  </a:lnTo>
                  <a:lnTo>
                    <a:pt x="28063" y="20234"/>
                  </a:lnTo>
                  <a:lnTo>
                    <a:pt x="34416" y="25145"/>
                  </a:lnTo>
                  <a:lnTo>
                    <a:pt x="35306" y="26034"/>
                  </a:lnTo>
                  <a:lnTo>
                    <a:pt x="36829" y="25400"/>
                  </a:lnTo>
                  <a:lnTo>
                    <a:pt x="36829" y="9906"/>
                  </a:lnTo>
                  <a:lnTo>
                    <a:pt x="43560" y="5080"/>
                  </a:lnTo>
                  <a:lnTo>
                    <a:pt x="46227" y="3428"/>
                  </a:lnTo>
                  <a:lnTo>
                    <a:pt x="49656" y="3175"/>
                  </a:lnTo>
                  <a:lnTo>
                    <a:pt x="52577" y="4318"/>
                  </a:lnTo>
                  <a:lnTo>
                    <a:pt x="63454" y="9370"/>
                  </a:lnTo>
                  <a:lnTo>
                    <a:pt x="70913" y="14922"/>
                  </a:lnTo>
                  <a:lnTo>
                    <a:pt x="75205" y="19427"/>
                  </a:lnTo>
                  <a:lnTo>
                    <a:pt x="77342" y="22606"/>
                  </a:lnTo>
                  <a:lnTo>
                    <a:pt x="79247" y="22097"/>
                  </a:lnTo>
                  <a:lnTo>
                    <a:pt x="79120" y="20065"/>
                  </a:lnTo>
                  <a:lnTo>
                    <a:pt x="78866" y="19938"/>
                  </a:lnTo>
                  <a:lnTo>
                    <a:pt x="77327" y="17651"/>
                  </a:lnTo>
                  <a:lnTo>
                    <a:pt x="72834" y="12779"/>
                  </a:lnTo>
                  <a:lnTo>
                    <a:pt x="65008" y="6883"/>
                  </a:lnTo>
                  <a:lnTo>
                    <a:pt x="53466" y="1524"/>
                  </a:lnTo>
                  <a:lnTo>
                    <a:pt x="49656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019300" y="2025292"/>
              <a:ext cx="44450" cy="17145"/>
            </a:xfrm>
            <a:custGeom>
              <a:avLst/>
              <a:gdLst/>
              <a:ahLst/>
              <a:cxnLst/>
              <a:rect l="l" t="t" r="r" b="b"/>
              <a:pathLst>
                <a:path w="44450" h="17144">
                  <a:moveTo>
                    <a:pt x="35790" y="0"/>
                  </a:moveTo>
                  <a:lnTo>
                    <a:pt x="20764" y="39"/>
                  </a:lnTo>
                  <a:lnTo>
                    <a:pt x="6405" y="7223"/>
                  </a:lnTo>
                  <a:lnTo>
                    <a:pt x="0" y="11787"/>
                  </a:lnTo>
                  <a:lnTo>
                    <a:pt x="44195" y="16867"/>
                  </a:lnTo>
                  <a:lnTo>
                    <a:pt x="3579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017775" y="2022949"/>
              <a:ext cx="47625" cy="20955"/>
            </a:xfrm>
            <a:custGeom>
              <a:avLst/>
              <a:gdLst/>
              <a:ahLst/>
              <a:cxnLst/>
              <a:rect l="l" t="t" r="r" b="b"/>
              <a:pathLst>
                <a:path w="47625" h="20955">
                  <a:moveTo>
                    <a:pt x="25727" y="0"/>
                  </a:moveTo>
                  <a:lnTo>
                    <a:pt x="14049" y="4272"/>
                  </a:lnTo>
                  <a:lnTo>
                    <a:pt x="4776" y="9759"/>
                  </a:lnTo>
                  <a:lnTo>
                    <a:pt x="254" y="13114"/>
                  </a:lnTo>
                  <a:lnTo>
                    <a:pt x="0" y="13876"/>
                  </a:lnTo>
                  <a:lnTo>
                    <a:pt x="0" y="15019"/>
                  </a:lnTo>
                  <a:lnTo>
                    <a:pt x="1269" y="16035"/>
                  </a:lnTo>
                  <a:lnTo>
                    <a:pt x="6010" y="12461"/>
                  </a:lnTo>
                  <a:lnTo>
                    <a:pt x="14716" y="7193"/>
                  </a:lnTo>
                  <a:lnTo>
                    <a:pt x="25683" y="2948"/>
                  </a:lnTo>
                  <a:lnTo>
                    <a:pt x="36068" y="3335"/>
                  </a:lnTo>
                  <a:lnTo>
                    <a:pt x="40767" y="5367"/>
                  </a:lnTo>
                  <a:lnTo>
                    <a:pt x="43434" y="10574"/>
                  </a:lnTo>
                  <a:lnTo>
                    <a:pt x="44323" y="20734"/>
                  </a:lnTo>
                  <a:lnTo>
                    <a:pt x="47243" y="20607"/>
                  </a:lnTo>
                  <a:lnTo>
                    <a:pt x="47243" y="18575"/>
                  </a:lnTo>
                  <a:lnTo>
                    <a:pt x="46228" y="9177"/>
                  </a:lnTo>
                  <a:lnTo>
                    <a:pt x="42925" y="3208"/>
                  </a:lnTo>
                  <a:lnTo>
                    <a:pt x="37084" y="668"/>
                  </a:lnTo>
                  <a:lnTo>
                    <a:pt x="25727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002280" y="4698491"/>
              <a:ext cx="439420" cy="166370"/>
            </a:xfrm>
            <a:custGeom>
              <a:avLst/>
              <a:gdLst/>
              <a:ahLst/>
              <a:cxnLst/>
              <a:rect l="l" t="t" r="r" b="b"/>
              <a:pathLst>
                <a:path w="439420" h="166370">
                  <a:moveTo>
                    <a:pt x="416559" y="0"/>
                  </a:moveTo>
                  <a:lnTo>
                    <a:pt x="270351" y="3510"/>
                  </a:lnTo>
                  <a:lnTo>
                    <a:pt x="136266" y="7766"/>
                  </a:lnTo>
                  <a:lnTo>
                    <a:pt x="39888" y="11336"/>
                  </a:lnTo>
                  <a:lnTo>
                    <a:pt x="634" y="31051"/>
                  </a:lnTo>
                  <a:lnTo>
                    <a:pt x="0" y="36537"/>
                  </a:lnTo>
                  <a:lnTo>
                    <a:pt x="2031" y="38633"/>
                  </a:lnTo>
                  <a:lnTo>
                    <a:pt x="4571" y="40449"/>
                  </a:lnTo>
                  <a:lnTo>
                    <a:pt x="91312" y="161975"/>
                  </a:lnTo>
                  <a:lnTo>
                    <a:pt x="100724" y="163271"/>
                  </a:lnTo>
                  <a:lnTo>
                    <a:pt x="120888" y="164622"/>
                  </a:lnTo>
                  <a:lnTo>
                    <a:pt x="144266" y="165685"/>
                  </a:lnTo>
                  <a:lnTo>
                    <a:pt x="167386" y="166116"/>
                  </a:lnTo>
                  <a:lnTo>
                    <a:pt x="170052" y="165989"/>
                  </a:lnTo>
                  <a:lnTo>
                    <a:pt x="431799" y="10426"/>
                  </a:lnTo>
                  <a:lnTo>
                    <a:pt x="436753" y="7696"/>
                  </a:lnTo>
                  <a:lnTo>
                    <a:pt x="438531" y="7594"/>
                  </a:lnTo>
                  <a:lnTo>
                    <a:pt x="438911" y="1435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023615" y="4683302"/>
              <a:ext cx="419100" cy="144780"/>
            </a:xfrm>
            <a:custGeom>
              <a:avLst/>
              <a:gdLst/>
              <a:ahLst/>
              <a:cxnLst/>
              <a:rect l="l" t="t" r="r" b="b"/>
              <a:pathLst>
                <a:path w="419100" h="144779">
                  <a:moveTo>
                    <a:pt x="418972" y="0"/>
                  </a:moveTo>
                  <a:lnTo>
                    <a:pt x="270042" y="5471"/>
                  </a:lnTo>
                  <a:lnTo>
                    <a:pt x="124570" y="12026"/>
                  </a:lnTo>
                  <a:lnTo>
                    <a:pt x="18711" y="17293"/>
                  </a:lnTo>
                  <a:lnTo>
                    <a:pt x="761" y="31089"/>
                  </a:lnTo>
                  <a:lnTo>
                    <a:pt x="0" y="36614"/>
                  </a:lnTo>
                  <a:lnTo>
                    <a:pt x="2031" y="38811"/>
                  </a:lnTo>
                  <a:lnTo>
                    <a:pt x="146050" y="143128"/>
                  </a:lnTo>
                  <a:lnTo>
                    <a:pt x="147827" y="144183"/>
                  </a:lnTo>
                  <a:lnTo>
                    <a:pt x="149859" y="144729"/>
                  </a:lnTo>
                  <a:lnTo>
                    <a:pt x="153415" y="144729"/>
                  </a:lnTo>
                  <a:lnTo>
                    <a:pt x="154939" y="144424"/>
                  </a:lnTo>
                  <a:lnTo>
                    <a:pt x="410971" y="21589"/>
                  </a:lnTo>
                  <a:lnTo>
                    <a:pt x="415797" y="18808"/>
                  </a:lnTo>
                  <a:lnTo>
                    <a:pt x="417703" y="18732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023615" y="4683493"/>
              <a:ext cx="419100" cy="144780"/>
            </a:xfrm>
            <a:custGeom>
              <a:avLst/>
              <a:gdLst/>
              <a:ahLst/>
              <a:cxnLst/>
              <a:rect l="l" t="t" r="r" b="b"/>
              <a:pathLst>
                <a:path w="419100" h="144779">
                  <a:moveTo>
                    <a:pt x="419099" y="0"/>
                  </a:moveTo>
                  <a:lnTo>
                    <a:pt x="353210" y="1931"/>
                  </a:lnTo>
                  <a:lnTo>
                    <a:pt x="286663" y="4662"/>
                  </a:lnTo>
                  <a:lnTo>
                    <a:pt x="134317" y="11449"/>
                  </a:lnTo>
                  <a:lnTo>
                    <a:pt x="20237" y="17062"/>
                  </a:lnTo>
                  <a:lnTo>
                    <a:pt x="761" y="30873"/>
                  </a:lnTo>
                  <a:lnTo>
                    <a:pt x="0" y="36385"/>
                  </a:lnTo>
                  <a:lnTo>
                    <a:pt x="2031" y="38569"/>
                  </a:lnTo>
                  <a:lnTo>
                    <a:pt x="146050" y="142443"/>
                  </a:lnTo>
                  <a:lnTo>
                    <a:pt x="149225" y="144284"/>
                  </a:lnTo>
                  <a:lnTo>
                    <a:pt x="153034" y="144538"/>
                  </a:lnTo>
                  <a:lnTo>
                    <a:pt x="156336" y="143103"/>
                  </a:lnTo>
                  <a:lnTo>
                    <a:pt x="410971" y="21424"/>
                  </a:lnTo>
                  <a:lnTo>
                    <a:pt x="415797" y="18656"/>
                  </a:lnTo>
                  <a:lnTo>
                    <a:pt x="417703" y="18580"/>
                  </a:lnTo>
                  <a:lnTo>
                    <a:pt x="419099" y="0"/>
                  </a:lnTo>
                  <a:close/>
                </a:path>
              </a:pathLst>
            </a:custGeom>
            <a:solidFill>
              <a:srgbClr val="A37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23615" y="4683277"/>
              <a:ext cx="419100" cy="144780"/>
            </a:xfrm>
            <a:custGeom>
              <a:avLst/>
              <a:gdLst/>
              <a:ahLst/>
              <a:cxnLst/>
              <a:rect l="l" t="t" r="r" b="b"/>
              <a:pathLst>
                <a:path w="419100" h="144779">
                  <a:moveTo>
                    <a:pt x="416941" y="0"/>
                  </a:moveTo>
                  <a:lnTo>
                    <a:pt x="414273" y="0"/>
                  </a:lnTo>
                  <a:lnTo>
                    <a:pt x="382228" y="797"/>
                  </a:lnTo>
                  <a:lnTo>
                    <a:pt x="25433" y="16679"/>
                  </a:lnTo>
                  <a:lnTo>
                    <a:pt x="742" y="31546"/>
                  </a:lnTo>
                  <a:lnTo>
                    <a:pt x="0" y="37452"/>
                  </a:lnTo>
                  <a:lnTo>
                    <a:pt x="2285" y="39776"/>
                  </a:lnTo>
                  <a:lnTo>
                    <a:pt x="4952" y="41528"/>
                  </a:lnTo>
                  <a:lnTo>
                    <a:pt x="145922" y="143078"/>
                  </a:lnTo>
                  <a:lnTo>
                    <a:pt x="147573" y="144170"/>
                  </a:lnTo>
                  <a:lnTo>
                    <a:pt x="149478" y="144754"/>
                  </a:lnTo>
                  <a:lnTo>
                    <a:pt x="151764" y="144754"/>
                  </a:lnTo>
                  <a:lnTo>
                    <a:pt x="154019" y="144729"/>
                  </a:lnTo>
                  <a:lnTo>
                    <a:pt x="155447" y="144348"/>
                  </a:lnTo>
                  <a:lnTo>
                    <a:pt x="156844" y="143738"/>
                  </a:lnTo>
                  <a:lnTo>
                    <a:pt x="158016" y="143179"/>
                  </a:lnTo>
                  <a:lnTo>
                    <a:pt x="149986" y="143179"/>
                  </a:lnTo>
                  <a:lnTo>
                    <a:pt x="148081" y="142684"/>
                  </a:lnTo>
                  <a:lnTo>
                    <a:pt x="146811" y="141744"/>
                  </a:lnTo>
                  <a:lnTo>
                    <a:pt x="3556" y="38633"/>
                  </a:lnTo>
                  <a:lnTo>
                    <a:pt x="1650" y="36868"/>
                  </a:lnTo>
                  <a:lnTo>
                    <a:pt x="2295" y="31394"/>
                  </a:lnTo>
                  <a:lnTo>
                    <a:pt x="3047" y="19646"/>
                  </a:lnTo>
                  <a:lnTo>
                    <a:pt x="23211" y="18411"/>
                  </a:lnTo>
                  <a:lnTo>
                    <a:pt x="392096" y="2036"/>
                  </a:lnTo>
                  <a:lnTo>
                    <a:pt x="415289" y="1473"/>
                  </a:lnTo>
                  <a:lnTo>
                    <a:pt x="418922" y="1473"/>
                  </a:lnTo>
                  <a:lnTo>
                    <a:pt x="419006" y="797"/>
                  </a:lnTo>
                  <a:lnTo>
                    <a:pt x="418972" y="355"/>
                  </a:lnTo>
                  <a:lnTo>
                    <a:pt x="418464" y="50"/>
                  </a:lnTo>
                  <a:lnTo>
                    <a:pt x="416941" y="0"/>
                  </a:lnTo>
                  <a:close/>
                </a:path>
                <a:path w="419100" h="144779">
                  <a:moveTo>
                    <a:pt x="154019" y="144729"/>
                  </a:moveTo>
                  <a:lnTo>
                    <a:pt x="151891" y="144729"/>
                  </a:lnTo>
                  <a:lnTo>
                    <a:pt x="152019" y="144754"/>
                  </a:lnTo>
                  <a:lnTo>
                    <a:pt x="153923" y="144754"/>
                  </a:lnTo>
                  <a:close/>
                </a:path>
                <a:path w="419100" h="144779">
                  <a:moveTo>
                    <a:pt x="418922" y="1473"/>
                  </a:moveTo>
                  <a:lnTo>
                    <a:pt x="416179" y="1473"/>
                  </a:lnTo>
                  <a:lnTo>
                    <a:pt x="417448" y="1523"/>
                  </a:lnTo>
                  <a:lnTo>
                    <a:pt x="416432" y="12992"/>
                  </a:lnTo>
                  <a:lnTo>
                    <a:pt x="416179" y="17906"/>
                  </a:lnTo>
                  <a:lnTo>
                    <a:pt x="415035" y="18503"/>
                  </a:lnTo>
                  <a:lnTo>
                    <a:pt x="411480" y="20485"/>
                  </a:lnTo>
                  <a:lnTo>
                    <a:pt x="410336" y="21069"/>
                  </a:lnTo>
                  <a:lnTo>
                    <a:pt x="409829" y="21399"/>
                  </a:lnTo>
                  <a:lnTo>
                    <a:pt x="156209" y="142328"/>
                  </a:lnTo>
                  <a:lnTo>
                    <a:pt x="154939" y="142900"/>
                  </a:lnTo>
                  <a:lnTo>
                    <a:pt x="153542" y="143179"/>
                  </a:lnTo>
                  <a:lnTo>
                    <a:pt x="158016" y="143179"/>
                  </a:lnTo>
                  <a:lnTo>
                    <a:pt x="410463" y="22732"/>
                  </a:lnTo>
                  <a:lnTo>
                    <a:pt x="415924" y="19900"/>
                  </a:lnTo>
                  <a:lnTo>
                    <a:pt x="417703" y="18910"/>
                  </a:lnTo>
                  <a:lnTo>
                    <a:pt x="417963" y="12992"/>
                  </a:lnTo>
                  <a:lnTo>
                    <a:pt x="418922" y="147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25140" y="4575073"/>
              <a:ext cx="417575" cy="23771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25140" y="4573523"/>
              <a:ext cx="417830" cy="239395"/>
            </a:xfrm>
            <a:custGeom>
              <a:avLst/>
              <a:gdLst/>
              <a:ahLst/>
              <a:cxnLst/>
              <a:rect l="l" t="t" r="r" b="b"/>
              <a:pathLst>
                <a:path w="417829" h="239395">
                  <a:moveTo>
                    <a:pt x="266573" y="0"/>
                  </a:moveTo>
                  <a:lnTo>
                    <a:pt x="262889" y="0"/>
                  </a:lnTo>
                  <a:lnTo>
                    <a:pt x="261238" y="355"/>
                  </a:lnTo>
                  <a:lnTo>
                    <a:pt x="259714" y="1054"/>
                  </a:lnTo>
                  <a:lnTo>
                    <a:pt x="3048" y="125475"/>
                  </a:lnTo>
                  <a:lnTo>
                    <a:pt x="1397" y="126060"/>
                  </a:lnTo>
                  <a:lnTo>
                    <a:pt x="381" y="127495"/>
                  </a:lnTo>
                  <a:lnTo>
                    <a:pt x="0" y="129158"/>
                  </a:lnTo>
                  <a:lnTo>
                    <a:pt x="0" y="130670"/>
                  </a:lnTo>
                  <a:lnTo>
                    <a:pt x="762" y="131991"/>
                  </a:lnTo>
                  <a:lnTo>
                    <a:pt x="2032" y="132841"/>
                  </a:lnTo>
                  <a:lnTo>
                    <a:pt x="146939" y="237502"/>
                  </a:lnTo>
                  <a:lnTo>
                    <a:pt x="148717" y="238658"/>
                  </a:lnTo>
                  <a:lnTo>
                    <a:pt x="150876" y="239242"/>
                  </a:lnTo>
                  <a:lnTo>
                    <a:pt x="154686" y="239242"/>
                  </a:lnTo>
                  <a:lnTo>
                    <a:pt x="156337" y="238912"/>
                  </a:lnTo>
                  <a:lnTo>
                    <a:pt x="158931" y="237655"/>
                  </a:lnTo>
                  <a:lnTo>
                    <a:pt x="151257" y="237655"/>
                  </a:lnTo>
                  <a:lnTo>
                    <a:pt x="149352" y="237172"/>
                  </a:lnTo>
                  <a:lnTo>
                    <a:pt x="147828" y="236245"/>
                  </a:lnTo>
                  <a:lnTo>
                    <a:pt x="2793" y="131483"/>
                  </a:lnTo>
                  <a:lnTo>
                    <a:pt x="2032" y="131076"/>
                  </a:lnTo>
                  <a:lnTo>
                    <a:pt x="1524" y="130238"/>
                  </a:lnTo>
                  <a:lnTo>
                    <a:pt x="1541" y="129158"/>
                  </a:lnTo>
                  <a:lnTo>
                    <a:pt x="1778" y="128155"/>
                  </a:lnTo>
                  <a:lnTo>
                    <a:pt x="2540" y="127241"/>
                  </a:lnTo>
                  <a:lnTo>
                    <a:pt x="3683" y="126911"/>
                  </a:lnTo>
                  <a:lnTo>
                    <a:pt x="260223" y="2451"/>
                  </a:lnTo>
                  <a:lnTo>
                    <a:pt x="261620" y="1866"/>
                  </a:lnTo>
                  <a:lnTo>
                    <a:pt x="263017" y="1612"/>
                  </a:lnTo>
                  <a:lnTo>
                    <a:pt x="270350" y="1612"/>
                  </a:lnTo>
                  <a:lnTo>
                    <a:pt x="268732" y="609"/>
                  </a:lnTo>
                  <a:lnTo>
                    <a:pt x="266573" y="0"/>
                  </a:lnTo>
                  <a:close/>
                </a:path>
                <a:path w="417829" h="239395">
                  <a:moveTo>
                    <a:pt x="270350" y="1612"/>
                  </a:moveTo>
                  <a:lnTo>
                    <a:pt x="266573" y="1612"/>
                  </a:lnTo>
                  <a:lnTo>
                    <a:pt x="268224" y="2120"/>
                  </a:lnTo>
                  <a:lnTo>
                    <a:pt x="269621" y="3047"/>
                  </a:lnTo>
                  <a:lnTo>
                    <a:pt x="414527" y="107784"/>
                  </a:lnTo>
                  <a:lnTo>
                    <a:pt x="415417" y="108216"/>
                  </a:lnTo>
                  <a:lnTo>
                    <a:pt x="415925" y="109029"/>
                  </a:lnTo>
                  <a:lnTo>
                    <a:pt x="415901" y="110134"/>
                  </a:lnTo>
                  <a:lnTo>
                    <a:pt x="415671" y="111124"/>
                  </a:lnTo>
                  <a:lnTo>
                    <a:pt x="414782" y="112052"/>
                  </a:lnTo>
                  <a:lnTo>
                    <a:pt x="413765" y="112382"/>
                  </a:lnTo>
                  <a:lnTo>
                    <a:pt x="157099" y="236816"/>
                  </a:lnTo>
                  <a:lnTo>
                    <a:pt x="155829" y="237375"/>
                  </a:lnTo>
                  <a:lnTo>
                    <a:pt x="154432" y="237655"/>
                  </a:lnTo>
                  <a:lnTo>
                    <a:pt x="158931" y="237655"/>
                  </a:lnTo>
                  <a:lnTo>
                    <a:pt x="414527" y="113791"/>
                  </a:lnTo>
                  <a:lnTo>
                    <a:pt x="416051" y="113207"/>
                  </a:lnTo>
                  <a:lnTo>
                    <a:pt x="417195" y="111798"/>
                  </a:lnTo>
                  <a:lnTo>
                    <a:pt x="417449" y="110134"/>
                  </a:lnTo>
                  <a:lnTo>
                    <a:pt x="417575" y="108623"/>
                  </a:lnTo>
                  <a:lnTo>
                    <a:pt x="416813" y="107289"/>
                  </a:lnTo>
                  <a:lnTo>
                    <a:pt x="415544" y="106451"/>
                  </a:lnTo>
                  <a:lnTo>
                    <a:pt x="270637" y="1790"/>
                  </a:lnTo>
                  <a:lnTo>
                    <a:pt x="270350" y="161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54096" y="4593361"/>
              <a:ext cx="326390" cy="175260"/>
            </a:xfrm>
            <a:custGeom>
              <a:avLst/>
              <a:gdLst/>
              <a:ahLst/>
              <a:cxnLst/>
              <a:rect l="l" t="t" r="r" b="b"/>
              <a:pathLst>
                <a:path w="326389" h="175260">
                  <a:moveTo>
                    <a:pt x="236728" y="0"/>
                  </a:moveTo>
                  <a:lnTo>
                    <a:pt x="226949" y="0"/>
                  </a:lnTo>
                  <a:lnTo>
                    <a:pt x="222757" y="787"/>
                  </a:lnTo>
                  <a:lnTo>
                    <a:pt x="1143" y="106921"/>
                  </a:lnTo>
                  <a:lnTo>
                    <a:pt x="0" y="114007"/>
                  </a:lnTo>
                  <a:lnTo>
                    <a:pt x="83693" y="173786"/>
                  </a:lnTo>
                  <a:lnTo>
                    <a:pt x="89281" y="175234"/>
                  </a:lnTo>
                  <a:lnTo>
                    <a:pt x="99187" y="175234"/>
                  </a:lnTo>
                  <a:lnTo>
                    <a:pt x="103378" y="174396"/>
                  </a:lnTo>
                  <a:lnTo>
                    <a:pt x="324993" y="68237"/>
                  </a:lnTo>
                  <a:lnTo>
                    <a:pt x="326136" y="61226"/>
                  </a:lnTo>
                  <a:lnTo>
                    <a:pt x="242316" y="1422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54096" y="4591811"/>
              <a:ext cx="325120" cy="178435"/>
            </a:xfrm>
            <a:custGeom>
              <a:avLst/>
              <a:gdLst/>
              <a:ahLst/>
              <a:cxnLst/>
              <a:rect l="l" t="t" r="r" b="b"/>
              <a:pathLst>
                <a:path w="325120" h="178435">
                  <a:moveTo>
                    <a:pt x="236474" y="0"/>
                  </a:moveTo>
                  <a:lnTo>
                    <a:pt x="226314" y="0"/>
                  </a:lnTo>
                  <a:lnTo>
                    <a:pt x="221995" y="838"/>
                  </a:lnTo>
                  <a:lnTo>
                    <a:pt x="3302" y="106108"/>
                  </a:lnTo>
                  <a:lnTo>
                    <a:pt x="635" y="109283"/>
                  </a:lnTo>
                  <a:lnTo>
                    <a:pt x="254" y="112699"/>
                  </a:lnTo>
                  <a:lnTo>
                    <a:pt x="0" y="115862"/>
                  </a:lnTo>
                  <a:lnTo>
                    <a:pt x="1651" y="118859"/>
                  </a:lnTo>
                  <a:lnTo>
                    <a:pt x="5080" y="121284"/>
                  </a:lnTo>
                  <a:lnTo>
                    <a:pt x="78359" y="173964"/>
                  </a:lnTo>
                  <a:lnTo>
                    <a:pt x="82423" y="176796"/>
                  </a:lnTo>
                  <a:lnTo>
                    <a:pt x="88265" y="178282"/>
                  </a:lnTo>
                  <a:lnTo>
                    <a:pt x="93980" y="178282"/>
                  </a:lnTo>
                  <a:lnTo>
                    <a:pt x="98552" y="178308"/>
                  </a:lnTo>
                  <a:lnTo>
                    <a:pt x="102616" y="177393"/>
                  </a:lnTo>
                  <a:lnTo>
                    <a:pt x="104028" y="176745"/>
                  </a:lnTo>
                  <a:lnTo>
                    <a:pt x="88518" y="176745"/>
                  </a:lnTo>
                  <a:lnTo>
                    <a:pt x="83058" y="175374"/>
                  </a:lnTo>
                  <a:lnTo>
                    <a:pt x="3048" y="117932"/>
                  </a:lnTo>
                  <a:lnTo>
                    <a:pt x="1651" y="115430"/>
                  </a:lnTo>
                  <a:lnTo>
                    <a:pt x="2159" y="110020"/>
                  </a:lnTo>
                  <a:lnTo>
                    <a:pt x="4445" y="107264"/>
                  </a:lnTo>
                  <a:lnTo>
                    <a:pt x="219075" y="3987"/>
                  </a:lnTo>
                  <a:lnTo>
                    <a:pt x="222757" y="2324"/>
                  </a:lnTo>
                  <a:lnTo>
                    <a:pt x="226694" y="1485"/>
                  </a:lnTo>
                  <a:lnTo>
                    <a:pt x="242189" y="1485"/>
                  </a:lnTo>
                  <a:lnTo>
                    <a:pt x="236474" y="0"/>
                  </a:lnTo>
                  <a:close/>
                </a:path>
                <a:path w="325120" h="178435">
                  <a:moveTo>
                    <a:pt x="242189" y="1485"/>
                  </a:moveTo>
                  <a:lnTo>
                    <a:pt x="236093" y="1485"/>
                  </a:lnTo>
                  <a:lnTo>
                    <a:pt x="241554" y="2908"/>
                  </a:lnTo>
                  <a:lnTo>
                    <a:pt x="245364" y="5562"/>
                  </a:lnTo>
                  <a:lnTo>
                    <a:pt x="318769" y="58254"/>
                  </a:lnTo>
                  <a:lnTo>
                    <a:pt x="321564" y="60350"/>
                  </a:lnTo>
                  <a:lnTo>
                    <a:pt x="322961" y="62852"/>
                  </a:lnTo>
                  <a:lnTo>
                    <a:pt x="322820" y="65582"/>
                  </a:lnTo>
                  <a:lnTo>
                    <a:pt x="322580" y="68262"/>
                  </a:lnTo>
                  <a:lnTo>
                    <a:pt x="320294" y="71018"/>
                  </a:lnTo>
                  <a:lnTo>
                    <a:pt x="316356" y="72834"/>
                  </a:lnTo>
                  <a:lnTo>
                    <a:pt x="105537" y="174294"/>
                  </a:lnTo>
                  <a:lnTo>
                    <a:pt x="102235" y="175958"/>
                  </a:lnTo>
                  <a:lnTo>
                    <a:pt x="98043" y="176745"/>
                  </a:lnTo>
                  <a:lnTo>
                    <a:pt x="104028" y="176745"/>
                  </a:lnTo>
                  <a:lnTo>
                    <a:pt x="317119" y="74269"/>
                  </a:lnTo>
                  <a:lnTo>
                    <a:pt x="324612" y="62420"/>
                  </a:lnTo>
                  <a:lnTo>
                    <a:pt x="322961" y="59347"/>
                  </a:lnTo>
                  <a:lnTo>
                    <a:pt x="319531" y="56997"/>
                  </a:lnTo>
                  <a:lnTo>
                    <a:pt x="246253" y="4317"/>
                  </a:lnTo>
                  <a:lnTo>
                    <a:pt x="242189" y="148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54096" y="4593316"/>
              <a:ext cx="326136" cy="17528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34284" y="4700015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7493" y="0"/>
                  </a:moveTo>
                  <a:lnTo>
                    <a:pt x="3683" y="228"/>
                  </a:lnTo>
                  <a:lnTo>
                    <a:pt x="381" y="1714"/>
                  </a:lnTo>
                  <a:lnTo>
                    <a:pt x="0" y="3632"/>
                  </a:lnTo>
                  <a:lnTo>
                    <a:pt x="3175" y="5715"/>
                  </a:lnTo>
                  <a:lnTo>
                    <a:pt x="4699" y="6070"/>
                  </a:lnTo>
                  <a:lnTo>
                    <a:pt x="7366" y="6070"/>
                  </a:lnTo>
                  <a:lnTo>
                    <a:pt x="8509" y="5842"/>
                  </a:lnTo>
                  <a:lnTo>
                    <a:pt x="11938" y="4356"/>
                  </a:lnTo>
                  <a:lnTo>
                    <a:pt x="12192" y="2463"/>
                  </a:lnTo>
                  <a:lnTo>
                    <a:pt x="9017" y="381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34407" y="4698491"/>
              <a:ext cx="12065" cy="9525"/>
            </a:xfrm>
            <a:custGeom>
              <a:avLst/>
              <a:gdLst/>
              <a:ahLst/>
              <a:cxnLst/>
              <a:rect l="l" t="t" r="r" b="b"/>
              <a:pathLst>
                <a:path w="12064" h="9525">
                  <a:moveTo>
                    <a:pt x="7496" y="0"/>
                  </a:moveTo>
                  <a:lnTo>
                    <a:pt x="4702" y="0"/>
                  </a:lnTo>
                  <a:lnTo>
                    <a:pt x="3432" y="330"/>
                  </a:lnTo>
                  <a:lnTo>
                    <a:pt x="2289" y="952"/>
                  </a:lnTo>
                  <a:lnTo>
                    <a:pt x="1019" y="1473"/>
                  </a:lnTo>
                  <a:lnTo>
                    <a:pt x="257" y="2717"/>
                  </a:lnTo>
                  <a:lnTo>
                    <a:pt x="126" y="3505"/>
                  </a:lnTo>
                  <a:lnTo>
                    <a:pt x="0" y="5829"/>
                  </a:lnTo>
                  <a:lnTo>
                    <a:pt x="511" y="6883"/>
                  </a:lnTo>
                  <a:lnTo>
                    <a:pt x="1626" y="7696"/>
                  </a:lnTo>
                  <a:lnTo>
                    <a:pt x="2797" y="8597"/>
                  </a:lnTo>
                  <a:lnTo>
                    <a:pt x="4448" y="9118"/>
                  </a:lnTo>
                  <a:lnTo>
                    <a:pt x="7369" y="9118"/>
                  </a:lnTo>
                  <a:lnTo>
                    <a:pt x="8512" y="8839"/>
                  </a:lnTo>
                  <a:lnTo>
                    <a:pt x="9655" y="8216"/>
                  </a:lnTo>
                  <a:lnTo>
                    <a:pt x="10925" y="7696"/>
                  </a:lnTo>
                  <a:lnTo>
                    <a:pt x="11120" y="7404"/>
                  </a:lnTo>
                  <a:lnTo>
                    <a:pt x="4829" y="7404"/>
                  </a:lnTo>
                  <a:lnTo>
                    <a:pt x="3559" y="6997"/>
                  </a:lnTo>
                  <a:lnTo>
                    <a:pt x="1781" y="5829"/>
                  </a:lnTo>
                  <a:lnTo>
                    <a:pt x="1400" y="5194"/>
                  </a:lnTo>
                  <a:lnTo>
                    <a:pt x="1461" y="3975"/>
                  </a:lnTo>
                  <a:lnTo>
                    <a:pt x="4829" y="1739"/>
                  </a:lnTo>
                  <a:lnTo>
                    <a:pt x="10780" y="1739"/>
                  </a:lnTo>
                  <a:lnTo>
                    <a:pt x="9147" y="520"/>
                  </a:lnTo>
                  <a:lnTo>
                    <a:pt x="7496" y="0"/>
                  </a:lnTo>
                  <a:close/>
                </a:path>
                <a:path w="12064" h="9525">
                  <a:moveTo>
                    <a:pt x="10780" y="1739"/>
                  </a:moveTo>
                  <a:lnTo>
                    <a:pt x="5845" y="1739"/>
                  </a:lnTo>
                  <a:lnTo>
                    <a:pt x="7496" y="1828"/>
                  </a:lnTo>
                  <a:lnTo>
                    <a:pt x="8639" y="2171"/>
                  </a:lnTo>
                  <a:lnTo>
                    <a:pt x="9655" y="2997"/>
                  </a:lnTo>
                  <a:lnTo>
                    <a:pt x="10290" y="3352"/>
                  </a:lnTo>
                  <a:lnTo>
                    <a:pt x="10352" y="3505"/>
                  </a:lnTo>
                  <a:lnTo>
                    <a:pt x="7115" y="7404"/>
                  </a:lnTo>
                  <a:lnTo>
                    <a:pt x="11120" y="7404"/>
                  </a:lnTo>
                  <a:lnTo>
                    <a:pt x="11814" y="6362"/>
                  </a:lnTo>
                  <a:lnTo>
                    <a:pt x="12009" y="5194"/>
                  </a:lnTo>
                  <a:lnTo>
                    <a:pt x="12005" y="3352"/>
                  </a:lnTo>
                  <a:lnTo>
                    <a:pt x="11560" y="2286"/>
                  </a:lnTo>
                  <a:lnTo>
                    <a:pt x="10780" y="173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140963" y="4578096"/>
              <a:ext cx="230124" cy="23012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187196" y="91439"/>
              <a:ext cx="7824470" cy="3121660"/>
            </a:xfrm>
            <a:custGeom>
              <a:avLst/>
              <a:gdLst/>
              <a:ahLst/>
              <a:cxnLst/>
              <a:rect l="l" t="t" r="r" b="b"/>
              <a:pathLst>
                <a:path w="7824470" h="3121660">
                  <a:moveTo>
                    <a:pt x="27432" y="1485900"/>
                  </a:moveTo>
                  <a:lnTo>
                    <a:pt x="21285" y="1479804"/>
                  </a:lnTo>
                  <a:lnTo>
                    <a:pt x="6146" y="1479804"/>
                  </a:lnTo>
                  <a:lnTo>
                    <a:pt x="0" y="1485900"/>
                  </a:lnTo>
                  <a:lnTo>
                    <a:pt x="0" y="1501140"/>
                  </a:lnTo>
                  <a:lnTo>
                    <a:pt x="6146" y="1507236"/>
                  </a:lnTo>
                  <a:lnTo>
                    <a:pt x="21285" y="1507236"/>
                  </a:lnTo>
                  <a:lnTo>
                    <a:pt x="27432" y="1501140"/>
                  </a:lnTo>
                  <a:lnTo>
                    <a:pt x="27432" y="1485900"/>
                  </a:lnTo>
                  <a:close/>
                </a:path>
                <a:path w="7824470" h="3121660">
                  <a:moveTo>
                    <a:pt x="53340" y="1168654"/>
                  </a:moveTo>
                  <a:lnTo>
                    <a:pt x="47536" y="1162812"/>
                  </a:lnTo>
                  <a:lnTo>
                    <a:pt x="33235" y="1162812"/>
                  </a:lnTo>
                  <a:lnTo>
                    <a:pt x="27432" y="1168654"/>
                  </a:lnTo>
                  <a:lnTo>
                    <a:pt x="27432" y="1182878"/>
                  </a:lnTo>
                  <a:lnTo>
                    <a:pt x="33235" y="1188720"/>
                  </a:lnTo>
                  <a:lnTo>
                    <a:pt x="47536" y="1188720"/>
                  </a:lnTo>
                  <a:lnTo>
                    <a:pt x="53340" y="1182878"/>
                  </a:lnTo>
                  <a:lnTo>
                    <a:pt x="53340" y="1168654"/>
                  </a:lnTo>
                  <a:close/>
                </a:path>
                <a:path w="7824470" h="3121660">
                  <a:moveTo>
                    <a:pt x="256032" y="3099816"/>
                  </a:moveTo>
                  <a:lnTo>
                    <a:pt x="249936" y="3093720"/>
                  </a:lnTo>
                  <a:lnTo>
                    <a:pt x="234696" y="3093720"/>
                  </a:lnTo>
                  <a:lnTo>
                    <a:pt x="228600" y="3099816"/>
                  </a:lnTo>
                  <a:lnTo>
                    <a:pt x="228600" y="3115056"/>
                  </a:lnTo>
                  <a:lnTo>
                    <a:pt x="234696" y="3121152"/>
                  </a:lnTo>
                  <a:lnTo>
                    <a:pt x="249936" y="3121152"/>
                  </a:lnTo>
                  <a:lnTo>
                    <a:pt x="256032" y="3115056"/>
                  </a:lnTo>
                  <a:lnTo>
                    <a:pt x="256032" y="3099816"/>
                  </a:lnTo>
                  <a:close/>
                </a:path>
                <a:path w="7824470" h="3121660">
                  <a:moveTo>
                    <a:pt x="262128" y="2354580"/>
                  </a:moveTo>
                  <a:lnTo>
                    <a:pt x="260565" y="2346883"/>
                  </a:lnTo>
                  <a:lnTo>
                    <a:pt x="256311" y="2340584"/>
                  </a:lnTo>
                  <a:lnTo>
                    <a:pt x="250012" y="2336330"/>
                  </a:lnTo>
                  <a:lnTo>
                    <a:pt x="242316" y="2334768"/>
                  </a:lnTo>
                  <a:lnTo>
                    <a:pt x="234607" y="2336330"/>
                  </a:lnTo>
                  <a:lnTo>
                    <a:pt x="228307" y="2340584"/>
                  </a:lnTo>
                  <a:lnTo>
                    <a:pt x="224053" y="2346883"/>
                  </a:lnTo>
                  <a:lnTo>
                    <a:pt x="222504" y="2354580"/>
                  </a:lnTo>
                  <a:lnTo>
                    <a:pt x="224053" y="2362289"/>
                  </a:lnTo>
                  <a:lnTo>
                    <a:pt x="228307" y="2368588"/>
                  </a:lnTo>
                  <a:lnTo>
                    <a:pt x="234607" y="2372842"/>
                  </a:lnTo>
                  <a:lnTo>
                    <a:pt x="242316" y="2374392"/>
                  </a:lnTo>
                  <a:lnTo>
                    <a:pt x="250012" y="2372842"/>
                  </a:lnTo>
                  <a:lnTo>
                    <a:pt x="256311" y="2368588"/>
                  </a:lnTo>
                  <a:lnTo>
                    <a:pt x="260565" y="2362289"/>
                  </a:lnTo>
                  <a:lnTo>
                    <a:pt x="262128" y="2354580"/>
                  </a:lnTo>
                  <a:close/>
                </a:path>
                <a:path w="7824470" h="3121660">
                  <a:moveTo>
                    <a:pt x="332232" y="891540"/>
                  </a:moveTo>
                  <a:lnTo>
                    <a:pt x="330669" y="883843"/>
                  </a:lnTo>
                  <a:lnTo>
                    <a:pt x="326415" y="877544"/>
                  </a:lnTo>
                  <a:lnTo>
                    <a:pt x="320116" y="873290"/>
                  </a:lnTo>
                  <a:lnTo>
                    <a:pt x="312420" y="871728"/>
                  </a:lnTo>
                  <a:lnTo>
                    <a:pt x="304711" y="873290"/>
                  </a:lnTo>
                  <a:lnTo>
                    <a:pt x="298411" y="877544"/>
                  </a:lnTo>
                  <a:lnTo>
                    <a:pt x="294157" y="883843"/>
                  </a:lnTo>
                  <a:lnTo>
                    <a:pt x="292608" y="891540"/>
                  </a:lnTo>
                  <a:lnTo>
                    <a:pt x="294157" y="899248"/>
                  </a:lnTo>
                  <a:lnTo>
                    <a:pt x="298411" y="905548"/>
                  </a:lnTo>
                  <a:lnTo>
                    <a:pt x="304711" y="909802"/>
                  </a:lnTo>
                  <a:lnTo>
                    <a:pt x="312420" y="911352"/>
                  </a:lnTo>
                  <a:lnTo>
                    <a:pt x="320116" y="909802"/>
                  </a:lnTo>
                  <a:lnTo>
                    <a:pt x="326415" y="905548"/>
                  </a:lnTo>
                  <a:lnTo>
                    <a:pt x="330669" y="899248"/>
                  </a:lnTo>
                  <a:lnTo>
                    <a:pt x="332232" y="891540"/>
                  </a:lnTo>
                  <a:close/>
                </a:path>
                <a:path w="7824470" h="3121660">
                  <a:moveTo>
                    <a:pt x="394716" y="1194816"/>
                  </a:moveTo>
                  <a:lnTo>
                    <a:pt x="388874" y="1188720"/>
                  </a:lnTo>
                  <a:lnTo>
                    <a:pt x="374650" y="1188720"/>
                  </a:lnTo>
                  <a:lnTo>
                    <a:pt x="368808" y="1194816"/>
                  </a:lnTo>
                  <a:lnTo>
                    <a:pt x="368808" y="1210056"/>
                  </a:lnTo>
                  <a:lnTo>
                    <a:pt x="374650" y="1216152"/>
                  </a:lnTo>
                  <a:lnTo>
                    <a:pt x="388874" y="1216152"/>
                  </a:lnTo>
                  <a:lnTo>
                    <a:pt x="394716" y="1210056"/>
                  </a:lnTo>
                  <a:lnTo>
                    <a:pt x="394716" y="1194816"/>
                  </a:lnTo>
                  <a:close/>
                </a:path>
                <a:path w="7824470" h="3121660">
                  <a:moveTo>
                    <a:pt x="402336" y="2031492"/>
                  </a:moveTo>
                  <a:lnTo>
                    <a:pt x="400710" y="2023795"/>
                  </a:lnTo>
                  <a:lnTo>
                    <a:pt x="396278" y="2017496"/>
                  </a:lnTo>
                  <a:lnTo>
                    <a:pt x="389737" y="2013242"/>
                  </a:lnTo>
                  <a:lnTo>
                    <a:pt x="381762" y="2011680"/>
                  </a:lnTo>
                  <a:lnTo>
                    <a:pt x="373773" y="2013242"/>
                  </a:lnTo>
                  <a:lnTo>
                    <a:pt x="367233" y="2017496"/>
                  </a:lnTo>
                  <a:lnTo>
                    <a:pt x="362800" y="2023795"/>
                  </a:lnTo>
                  <a:lnTo>
                    <a:pt x="361188" y="2031492"/>
                  </a:lnTo>
                  <a:lnTo>
                    <a:pt x="362800" y="2039200"/>
                  </a:lnTo>
                  <a:lnTo>
                    <a:pt x="367233" y="2045500"/>
                  </a:lnTo>
                  <a:lnTo>
                    <a:pt x="373773" y="2049754"/>
                  </a:lnTo>
                  <a:lnTo>
                    <a:pt x="381762" y="2051304"/>
                  </a:lnTo>
                  <a:lnTo>
                    <a:pt x="389737" y="2049754"/>
                  </a:lnTo>
                  <a:lnTo>
                    <a:pt x="396278" y="2045500"/>
                  </a:lnTo>
                  <a:lnTo>
                    <a:pt x="400710" y="2039200"/>
                  </a:lnTo>
                  <a:lnTo>
                    <a:pt x="402336" y="2031492"/>
                  </a:lnTo>
                  <a:close/>
                </a:path>
                <a:path w="7824470" h="3121660">
                  <a:moveTo>
                    <a:pt x="661416" y="773684"/>
                  </a:moveTo>
                  <a:lnTo>
                    <a:pt x="657352" y="769620"/>
                  </a:lnTo>
                  <a:lnTo>
                    <a:pt x="647192" y="769620"/>
                  </a:lnTo>
                  <a:lnTo>
                    <a:pt x="643128" y="773684"/>
                  </a:lnTo>
                  <a:lnTo>
                    <a:pt x="643128" y="783844"/>
                  </a:lnTo>
                  <a:lnTo>
                    <a:pt x="647192" y="787908"/>
                  </a:lnTo>
                  <a:lnTo>
                    <a:pt x="657352" y="787908"/>
                  </a:lnTo>
                  <a:lnTo>
                    <a:pt x="661416" y="783844"/>
                  </a:lnTo>
                  <a:lnTo>
                    <a:pt x="661416" y="773684"/>
                  </a:lnTo>
                  <a:close/>
                </a:path>
                <a:path w="7824470" h="3121660">
                  <a:moveTo>
                    <a:pt x="690372" y="2221992"/>
                  </a:moveTo>
                  <a:lnTo>
                    <a:pt x="684276" y="2215896"/>
                  </a:lnTo>
                  <a:lnTo>
                    <a:pt x="669036" y="2215896"/>
                  </a:lnTo>
                  <a:lnTo>
                    <a:pt x="662940" y="2221992"/>
                  </a:lnTo>
                  <a:lnTo>
                    <a:pt x="662940" y="2237232"/>
                  </a:lnTo>
                  <a:lnTo>
                    <a:pt x="669036" y="2243328"/>
                  </a:lnTo>
                  <a:lnTo>
                    <a:pt x="684276" y="2243328"/>
                  </a:lnTo>
                  <a:lnTo>
                    <a:pt x="690372" y="2237232"/>
                  </a:lnTo>
                  <a:lnTo>
                    <a:pt x="690372" y="2221992"/>
                  </a:lnTo>
                  <a:close/>
                </a:path>
                <a:path w="7824470" h="3121660">
                  <a:moveTo>
                    <a:pt x="900938" y="469900"/>
                  </a:moveTo>
                  <a:lnTo>
                    <a:pt x="897128" y="455422"/>
                  </a:lnTo>
                  <a:lnTo>
                    <a:pt x="889762" y="451231"/>
                  </a:lnTo>
                  <a:lnTo>
                    <a:pt x="875411" y="455041"/>
                  </a:lnTo>
                  <a:lnTo>
                    <a:pt x="871093" y="462407"/>
                  </a:lnTo>
                  <a:lnTo>
                    <a:pt x="874903" y="476758"/>
                  </a:lnTo>
                  <a:lnTo>
                    <a:pt x="882269" y="481076"/>
                  </a:lnTo>
                  <a:lnTo>
                    <a:pt x="896620" y="477266"/>
                  </a:lnTo>
                  <a:lnTo>
                    <a:pt x="900938" y="469900"/>
                  </a:lnTo>
                  <a:close/>
                </a:path>
                <a:path w="7824470" h="3121660">
                  <a:moveTo>
                    <a:pt x="960120" y="2631948"/>
                  </a:moveTo>
                  <a:lnTo>
                    <a:pt x="954024" y="2625852"/>
                  </a:lnTo>
                  <a:lnTo>
                    <a:pt x="938784" y="2625852"/>
                  </a:lnTo>
                  <a:lnTo>
                    <a:pt x="932688" y="2631948"/>
                  </a:lnTo>
                  <a:lnTo>
                    <a:pt x="932688" y="2647188"/>
                  </a:lnTo>
                  <a:lnTo>
                    <a:pt x="938784" y="2653284"/>
                  </a:lnTo>
                  <a:lnTo>
                    <a:pt x="954024" y="2653284"/>
                  </a:lnTo>
                  <a:lnTo>
                    <a:pt x="960120" y="2647188"/>
                  </a:lnTo>
                  <a:lnTo>
                    <a:pt x="960120" y="2631948"/>
                  </a:lnTo>
                  <a:close/>
                </a:path>
                <a:path w="7824470" h="3121660">
                  <a:moveTo>
                    <a:pt x="1020191" y="253365"/>
                  </a:moveTo>
                  <a:lnTo>
                    <a:pt x="1016381" y="238887"/>
                  </a:lnTo>
                  <a:lnTo>
                    <a:pt x="1009015" y="234569"/>
                  </a:lnTo>
                  <a:lnTo>
                    <a:pt x="994664" y="238379"/>
                  </a:lnTo>
                  <a:lnTo>
                    <a:pt x="990346" y="245872"/>
                  </a:lnTo>
                  <a:lnTo>
                    <a:pt x="994156" y="260223"/>
                  </a:lnTo>
                  <a:lnTo>
                    <a:pt x="1001522" y="264541"/>
                  </a:lnTo>
                  <a:lnTo>
                    <a:pt x="1016000" y="260731"/>
                  </a:lnTo>
                  <a:lnTo>
                    <a:pt x="1020191" y="253365"/>
                  </a:lnTo>
                  <a:close/>
                </a:path>
                <a:path w="7824470" h="3121660">
                  <a:moveTo>
                    <a:pt x="1129411" y="514985"/>
                  </a:moveTo>
                  <a:lnTo>
                    <a:pt x="1126744" y="504952"/>
                  </a:lnTo>
                  <a:lnTo>
                    <a:pt x="1121537" y="502031"/>
                  </a:lnTo>
                  <a:lnTo>
                    <a:pt x="1111377" y="504825"/>
                  </a:lnTo>
                  <a:lnTo>
                    <a:pt x="1108329" y="509905"/>
                  </a:lnTo>
                  <a:lnTo>
                    <a:pt x="1110996" y="519811"/>
                  </a:lnTo>
                  <a:lnTo>
                    <a:pt x="1116203" y="522732"/>
                  </a:lnTo>
                  <a:lnTo>
                    <a:pt x="1126363" y="520065"/>
                  </a:lnTo>
                  <a:lnTo>
                    <a:pt x="1129411" y="514985"/>
                  </a:lnTo>
                  <a:close/>
                </a:path>
                <a:path w="7824470" h="3121660">
                  <a:moveTo>
                    <a:pt x="1259459" y="421259"/>
                  </a:moveTo>
                  <a:lnTo>
                    <a:pt x="1256919" y="411353"/>
                  </a:lnTo>
                  <a:lnTo>
                    <a:pt x="1251712" y="408432"/>
                  </a:lnTo>
                  <a:lnTo>
                    <a:pt x="1241552" y="411099"/>
                  </a:lnTo>
                  <a:lnTo>
                    <a:pt x="1238504" y="416179"/>
                  </a:lnTo>
                  <a:lnTo>
                    <a:pt x="1241171" y="426212"/>
                  </a:lnTo>
                  <a:lnTo>
                    <a:pt x="1246378" y="429133"/>
                  </a:lnTo>
                  <a:lnTo>
                    <a:pt x="1256411" y="426339"/>
                  </a:lnTo>
                  <a:lnTo>
                    <a:pt x="1259459" y="421259"/>
                  </a:lnTo>
                  <a:close/>
                </a:path>
                <a:path w="7824470" h="3121660">
                  <a:moveTo>
                    <a:pt x="1287780" y="1065276"/>
                  </a:moveTo>
                  <a:lnTo>
                    <a:pt x="1281684" y="1059180"/>
                  </a:lnTo>
                  <a:lnTo>
                    <a:pt x="1266444" y="1059180"/>
                  </a:lnTo>
                  <a:lnTo>
                    <a:pt x="1260348" y="1065276"/>
                  </a:lnTo>
                  <a:lnTo>
                    <a:pt x="1260348" y="1080516"/>
                  </a:lnTo>
                  <a:lnTo>
                    <a:pt x="1266444" y="1086612"/>
                  </a:lnTo>
                  <a:lnTo>
                    <a:pt x="1281684" y="1086612"/>
                  </a:lnTo>
                  <a:lnTo>
                    <a:pt x="1287780" y="1080516"/>
                  </a:lnTo>
                  <a:lnTo>
                    <a:pt x="1287780" y="1065276"/>
                  </a:lnTo>
                  <a:close/>
                </a:path>
                <a:path w="7824470" h="3121660">
                  <a:moveTo>
                    <a:pt x="1334604" y="146608"/>
                  </a:moveTo>
                  <a:lnTo>
                    <a:pt x="1334135" y="138684"/>
                  </a:lnTo>
                  <a:lnTo>
                    <a:pt x="1330642" y="131559"/>
                  </a:lnTo>
                  <a:lnTo>
                    <a:pt x="1324902" y="126466"/>
                  </a:lnTo>
                  <a:lnTo>
                    <a:pt x="1317713" y="123901"/>
                  </a:lnTo>
                  <a:lnTo>
                    <a:pt x="1309878" y="124333"/>
                  </a:lnTo>
                  <a:lnTo>
                    <a:pt x="1302753" y="127825"/>
                  </a:lnTo>
                  <a:lnTo>
                    <a:pt x="1297711" y="133591"/>
                  </a:lnTo>
                  <a:lnTo>
                    <a:pt x="1295196" y="140855"/>
                  </a:lnTo>
                  <a:lnTo>
                    <a:pt x="1295654" y="148844"/>
                  </a:lnTo>
                  <a:lnTo>
                    <a:pt x="1299133" y="155968"/>
                  </a:lnTo>
                  <a:lnTo>
                    <a:pt x="1304886" y="161010"/>
                  </a:lnTo>
                  <a:lnTo>
                    <a:pt x="1312113" y="163525"/>
                  </a:lnTo>
                  <a:lnTo>
                    <a:pt x="1320038" y="163068"/>
                  </a:lnTo>
                  <a:lnTo>
                    <a:pt x="1327124" y="159588"/>
                  </a:lnTo>
                  <a:lnTo>
                    <a:pt x="1332128" y="153835"/>
                  </a:lnTo>
                  <a:lnTo>
                    <a:pt x="1334604" y="146608"/>
                  </a:lnTo>
                  <a:close/>
                </a:path>
                <a:path w="7824470" h="3121660">
                  <a:moveTo>
                    <a:pt x="1632153" y="834948"/>
                  </a:moveTo>
                  <a:lnTo>
                    <a:pt x="1631696" y="827024"/>
                  </a:lnTo>
                  <a:lnTo>
                    <a:pt x="1628203" y="819912"/>
                  </a:lnTo>
                  <a:lnTo>
                    <a:pt x="1622450" y="814870"/>
                  </a:lnTo>
                  <a:lnTo>
                    <a:pt x="1615224" y="812355"/>
                  </a:lnTo>
                  <a:lnTo>
                    <a:pt x="1607312" y="812800"/>
                  </a:lnTo>
                  <a:lnTo>
                    <a:pt x="1600263" y="816292"/>
                  </a:lnTo>
                  <a:lnTo>
                    <a:pt x="1595259" y="822045"/>
                  </a:lnTo>
                  <a:lnTo>
                    <a:pt x="1592745" y="829271"/>
                  </a:lnTo>
                  <a:lnTo>
                    <a:pt x="1593215" y="837184"/>
                  </a:lnTo>
                  <a:lnTo>
                    <a:pt x="1596694" y="844321"/>
                  </a:lnTo>
                  <a:lnTo>
                    <a:pt x="1602447" y="849414"/>
                  </a:lnTo>
                  <a:lnTo>
                    <a:pt x="1609674" y="851979"/>
                  </a:lnTo>
                  <a:lnTo>
                    <a:pt x="1617599" y="851535"/>
                  </a:lnTo>
                  <a:lnTo>
                    <a:pt x="1624634" y="847979"/>
                  </a:lnTo>
                  <a:lnTo>
                    <a:pt x="1629638" y="842187"/>
                  </a:lnTo>
                  <a:lnTo>
                    <a:pt x="1632153" y="834948"/>
                  </a:lnTo>
                  <a:close/>
                </a:path>
                <a:path w="7824470" h="3121660">
                  <a:moveTo>
                    <a:pt x="1696212" y="6096"/>
                  </a:moveTo>
                  <a:lnTo>
                    <a:pt x="1690116" y="0"/>
                  </a:lnTo>
                  <a:lnTo>
                    <a:pt x="1674876" y="0"/>
                  </a:lnTo>
                  <a:lnTo>
                    <a:pt x="1668780" y="6096"/>
                  </a:lnTo>
                  <a:lnTo>
                    <a:pt x="1668780" y="21336"/>
                  </a:lnTo>
                  <a:lnTo>
                    <a:pt x="1674876" y="27432"/>
                  </a:lnTo>
                  <a:lnTo>
                    <a:pt x="1690116" y="27432"/>
                  </a:lnTo>
                  <a:lnTo>
                    <a:pt x="1696212" y="21336"/>
                  </a:lnTo>
                  <a:lnTo>
                    <a:pt x="1696212" y="6096"/>
                  </a:lnTo>
                  <a:close/>
                </a:path>
                <a:path w="7824470" h="3121660">
                  <a:moveTo>
                    <a:pt x="1953768" y="883920"/>
                  </a:moveTo>
                  <a:lnTo>
                    <a:pt x="1947672" y="877824"/>
                  </a:lnTo>
                  <a:lnTo>
                    <a:pt x="1932432" y="877824"/>
                  </a:lnTo>
                  <a:lnTo>
                    <a:pt x="1926336" y="883920"/>
                  </a:lnTo>
                  <a:lnTo>
                    <a:pt x="1926336" y="899160"/>
                  </a:lnTo>
                  <a:lnTo>
                    <a:pt x="1932432" y="905256"/>
                  </a:lnTo>
                  <a:lnTo>
                    <a:pt x="1947672" y="905256"/>
                  </a:lnTo>
                  <a:lnTo>
                    <a:pt x="1953768" y="899160"/>
                  </a:lnTo>
                  <a:lnTo>
                    <a:pt x="1953768" y="883920"/>
                  </a:lnTo>
                  <a:close/>
                </a:path>
                <a:path w="7824470" h="3121660">
                  <a:moveTo>
                    <a:pt x="2012950" y="41275"/>
                  </a:moveTo>
                  <a:lnTo>
                    <a:pt x="2010283" y="31369"/>
                  </a:lnTo>
                  <a:lnTo>
                    <a:pt x="2005203" y="28321"/>
                  </a:lnTo>
                  <a:lnTo>
                    <a:pt x="1995043" y="31115"/>
                  </a:lnTo>
                  <a:lnTo>
                    <a:pt x="1991995" y="36195"/>
                  </a:lnTo>
                  <a:lnTo>
                    <a:pt x="1994662" y="46101"/>
                  </a:lnTo>
                  <a:lnTo>
                    <a:pt x="1999869" y="49022"/>
                  </a:lnTo>
                  <a:lnTo>
                    <a:pt x="2009902" y="46355"/>
                  </a:lnTo>
                  <a:lnTo>
                    <a:pt x="2012950" y="41275"/>
                  </a:lnTo>
                  <a:close/>
                </a:path>
                <a:path w="7824470" h="3121660">
                  <a:moveTo>
                    <a:pt x="2136508" y="330327"/>
                  </a:moveTo>
                  <a:lnTo>
                    <a:pt x="2133854" y="320421"/>
                  </a:lnTo>
                  <a:lnTo>
                    <a:pt x="2128634" y="317500"/>
                  </a:lnTo>
                  <a:lnTo>
                    <a:pt x="2118614" y="320167"/>
                  </a:lnTo>
                  <a:lnTo>
                    <a:pt x="2115566" y="325374"/>
                  </a:lnTo>
                  <a:lnTo>
                    <a:pt x="2118220" y="335280"/>
                  </a:lnTo>
                  <a:lnTo>
                    <a:pt x="2123313" y="338201"/>
                  </a:lnTo>
                  <a:lnTo>
                    <a:pt x="2133473" y="335534"/>
                  </a:lnTo>
                  <a:lnTo>
                    <a:pt x="2136508" y="330327"/>
                  </a:lnTo>
                  <a:close/>
                </a:path>
                <a:path w="7824470" h="3121660">
                  <a:moveTo>
                    <a:pt x="2368296" y="458724"/>
                  </a:moveTo>
                  <a:lnTo>
                    <a:pt x="2362200" y="452628"/>
                  </a:lnTo>
                  <a:lnTo>
                    <a:pt x="2346960" y="452628"/>
                  </a:lnTo>
                  <a:lnTo>
                    <a:pt x="2340864" y="458724"/>
                  </a:lnTo>
                  <a:lnTo>
                    <a:pt x="2340864" y="473964"/>
                  </a:lnTo>
                  <a:lnTo>
                    <a:pt x="2346960" y="480060"/>
                  </a:lnTo>
                  <a:lnTo>
                    <a:pt x="2362200" y="480060"/>
                  </a:lnTo>
                  <a:lnTo>
                    <a:pt x="2368296" y="473964"/>
                  </a:lnTo>
                  <a:lnTo>
                    <a:pt x="2368296" y="458724"/>
                  </a:lnTo>
                  <a:close/>
                </a:path>
                <a:path w="7824470" h="3121660">
                  <a:moveTo>
                    <a:pt x="2769692" y="294563"/>
                  </a:moveTo>
                  <a:lnTo>
                    <a:pt x="2769235" y="286639"/>
                  </a:lnTo>
                  <a:lnTo>
                    <a:pt x="2765742" y="279527"/>
                  </a:lnTo>
                  <a:lnTo>
                    <a:pt x="2759989" y="274485"/>
                  </a:lnTo>
                  <a:lnTo>
                    <a:pt x="2752763" y="271970"/>
                  </a:lnTo>
                  <a:lnTo>
                    <a:pt x="2744851" y="272415"/>
                  </a:lnTo>
                  <a:lnTo>
                    <a:pt x="2737802" y="275907"/>
                  </a:lnTo>
                  <a:lnTo>
                    <a:pt x="2732798" y="281660"/>
                  </a:lnTo>
                  <a:lnTo>
                    <a:pt x="2730284" y="288886"/>
                  </a:lnTo>
                  <a:lnTo>
                    <a:pt x="2730754" y="296799"/>
                  </a:lnTo>
                  <a:lnTo>
                    <a:pt x="2734233" y="303923"/>
                  </a:lnTo>
                  <a:lnTo>
                    <a:pt x="2739987" y="308965"/>
                  </a:lnTo>
                  <a:lnTo>
                    <a:pt x="2747213" y="311480"/>
                  </a:lnTo>
                  <a:lnTo>
                    <a:pt x="2755138" y="311023"/>
                  </a:lnTo>
                  <a:lnTo>
                    <a:pt x="2762173" y="307543"/>
                  </a:lnTo>
                  <a:lnTo>
                    <a:pt x="2767177" y="301790"/>
                  </a:lnTo>
                  <a:lnTo>
                    <a:pt x="2769692" y="294563"/>
                  </a:lnTo>
                  <a:close/>
                </a:path>
                <a:path w="7824470" h="3121660">
                  <a:moveTo>
                    <a:pt x="2801112" y="786384"/>
                  </a:moveTo>
                  <a:lnTo>
                    <a:pt x="2795016" y="780288"/>
                  </a:lnTo>
                  <a:lnTo>
                    <a:pt x="2779776" y="780288"/>
                  </a:lnTo>
                  <a:lnTo>
                    <a:pt x="2773680" y="786384"/>
                  </a:lnTo>
                  <a:lnTo>
                    <a:pt x="2773680" y="801624"/>
                  </a:lnTo>
                  <a:lnTo>
                    <a:pt x="2779776" y="807720"/>
                  </a:lnTo>
                  <a:lnTo>
                    <a:pt x="2795016" y="807720"/>
                  </a:lnTo>
                  <a:lnTo>
                    <a:pt x="2801112" y="801624"/>
                  </a:lnTo>
                  <a:lnTo>
                    <a:pt x="2801112" y="786384"/>
                  </a:lnTo>
                  <a:close/>
                </a:path>
                <a:path w="7824470" h="3121660">
                  <a:moveTo>
                    <a:pt x="3555492" y="135636"/>
                  </a:moveTo>
                  <a:lnTo>
                    <a:pt x="3549396" y="129540"/>
                  </a:lnTo>
                  <a:lnTo>
                    <a:pt x="3534156" y="129540"/>
                  </a:lnTo>
                  <a:lnTo>
                    <a:pt x="3528060" y="135636"/>
                  </a:lnTo>
                  <a:lnTo>
                    <a:pt x="3528060" y="150876"/>
                  </a:lnTo>
                  <a:lnTo>
                    <a:pt x="3534156" y="156972"/>
                  </a:lnTo>
                  <a:lnTo>
                    <a:pt x="3549396" y="156972"/>
                  </a:lnTo>
                  <a:lnTo>
                    <a:pt x="3555492" y="150876"/>
                  </a:lnTo>
                  <a:lnTo>
                    <a:pt x="3555492" y="135636"/>
                  </a:lnTo>
                  <a:close/>
                </a:path>
                <a:path w="7824470" h="3121660">
                  <a:moveTo>
                    <a:pt x="6636639" y="906018"/>
                  </a:moveTo>
                  <a:lnTo>
                    <a:pt x="6632321" y="898652"/>
                  </a:lnTo>
                  <a:lnTo>
                    <a:pt x="6617843" y="894842"/>
                  </a:lnTo>
                  <a:lnTo>
                    <a:pt x="6610477" y="899160"/>
                  </a:lnTo>
                  <a:lnTo>
                    <a:pt x="6606667" y="913511"/>
                  </a:lnTo>
                  <a:lnTo>
                    <a:pt x="6610985" y="920877"/>
                  </a:lnTo>
                  <a:lnTo>
                    <a:pt x="6625336" y="924687"/>
                  </a:lnTo>
                  <a:lnTo>
                    <a:pt x="6632829" y="920496"/>
                  </a:lnTo>
                  <a:lnTo>
                    <a:pt x="6636639" y="906018"/>
                  </a:lnTo>
                  <a:close/>
                </a:path>
                <a:path w="7824470" h="3121660">
                  <a:moveTo>
                    <a:pt x="6999224" y="352806"/>
                  </a:moveTo>
                  <a:lnTo>
                    <a:pt x="6994906" y="345440"/>
                  </a:lnTo>
                  <a:lnTo>
                    <a:pt x="6980555" y="341630"/>
                  </a:lnTo>
                  <a:lnTo>
                    <a:pt x="6973189" y="345821"/>
                  </a:lnTo>
                  <a:lnTo>
                    <a:pt x="6969379" y="360299"/>
                  </a:lnTo>
                  <a:lnTo>
                    <a:pt x="6973570" y="367665"/>
                  </a:lnTo>
                  <a:lnTo>
                    <a:pt x="6988048" y="371475"/>
                  </a:lnTo>
                  <a:lnTo>
                    <a:pt x="6995414" y="367157"/>
                  </a:lnTo>
                  <a:lnTo>
                    <a:pt x="6999224" y="352806"/>
                  </a:lnTo>
                  <a:close/>
                </a:path>
                <a:path w="7824470" h="3121660">
                  <a:moveTo>
                    <a:pt x="7268019" y="789266"/>
                  </a:moveTo>
                  <a:lnTo>
                    <a:pt x="7265505" y="782040"/>
                  </a:lnTo>
                  <a:lnTo>
                    <a:pt x="7260463" y="776287"/>
                  </a:lnTo>
                  <a:lnTo>
                    <a:pt x="7253351" y="772795"/>
                  </a:lnTo>
                  <a:lnTo>
                    <a:pt x="7245502" y="772350"/>
                  </a:lnTo>
                  <a:lnTo>
                    <a:pt x="7238314" y="774865"/>
                  </a:lnTo>
                  <a:lnTo>
                    <a:pt x="7232574" y="779907"/>
                  </a:lnTo>
                  <a:lnTo>
                    <a:pt x="7229094" y="787019"/>
                  </a:lnTo>
                  <a:lnTo>
                    <a:pt x="7228560" y="794943"/>
                  </a:lnTo>
                  <a:lnTo>
                    <a:pt x="7231037" y="802170"/>
                  </a:lnTo>
                  <a:lnTo>
                    <a:pt x="7236066" y="807923"/>
                  </a:lnTo>
                  <a:lnTo>
                    <a:pt x="7243191" y="811403"/>
                  </a:lnTo>
                  <a:lnTo>
                    <a:pt x="7251103" y="811860"/>
                  </a:lnTo>
                  <a:lnTo>
                    <a:pt x="7258329" y="809345"/>
                  </a:lnTo>
                  <a:lnTo>
                    <a:pt x="7264082" y="804303"/>
                  </a:lnTo>
                  <a:lnTo>
                    <a:pt x="7267575" y="797179"/>
                  </a:lnTo>
                  <a:lnTo>
                    <a:pt x="7268019" y="789266"/>
                  </a:lnTo>
                  <a:close/>
                </a:path>
                <a:path w="7824470" h="3121660">
                  <a:moveTo>
                    <a:pt x="7432548" y="132588"/>
                  </a:moveTo>
                  <a:lnTo>
                    <a:pt x="7430986" y="124891"/>
                  </a:lnTo>
                  <a:lnTo>
                    <a:pt x="7426731" y="118592"/>
                  </a:lnTo>
                  <a:lnTo>
                    <a:pt x="7420432" y="114338"/>
                  </a:lnTo>
                  <a:lnTo>
                    <a:pt x="7412736" y="112776"/>
                  </a:lnTo>
                  <a:lnTo>
                    <a:pt x="7405027" y="114338"/>
                  </a:lnTo>
                  <a:lnTo>
                    <a:pt x="7398728" y="118592"/>
                  </a:lnTo>
                  <a:lnTo>
                    <a:pt x="7394473" y="124891"/>
                  </a:lnTo>
                  <a:lnTo>
                    <a:pt x="7392924" y="132588"/>
                  </a:lnTo>
                  <a:lnTo>
                    <a:pt x="7394473" y="140296"/>
                  </a:lnTo>
                  <a:lnTo>
                    <a:pt x="7398728" y="146596"/>
                  </a:lnTo>
                  <a:lnTo>
                    <a:pt x="7405027" y="150850"/>
                  </a:lnTo>
                  <a:lnTo>
                    <a:pt x="7412736" y="152400"/>
                  </a:lnTo>
                  <a:lnTo>
                    <a:pt x="7420432" y="150850"/>
                  </a:lnTo>
                  <a:lnTo>
                    <a:pt x="7426731" y="146596"/>
                  </a:lnTo>
                  <a:lnTo>
                    <a:pt x="7430986" y="140296"/>
                  </a:lnTo>
                  <a:lnTo>
                    <a:pt x="7432548" y="132588"/>
                  </a:lnTo>
                  <a:close/>
                </a:path>
                <a:path w="7824470" h="3121660">
                  <a:moveTo>
                    <a:pt x="7459980" y="449580"/>
                  </a:moveTo>
                  <a:lnTo>
                    <a:pt x="7453884" y="443484"/>
                  </a:lnTo>
                  <a:lnTo>
                    <a:pt x="7438644" y="443484"/>
                  </a:lnTo>
                  <a:lnTo>
                    <a:pt x="7432548" y="449580"/>
                  </a:lnTo>
                  <a:lnTo>
                    <a:pt x="7432548" y="464820"/>
                  </a:lnTo>
                  <a:lnTo>
                    <a:pt x="7438644" y="470916"/>
                  </a:lnTo>
                  <a:lnTo>
                    <a:pt x="7453884" y="470916"/>
                  </a:lnTo>
                  <a:lnTo>
                    <a:pt x="7459980" y="464820"/>
                  </a:lnTo>
                  <a:lnTo>
                    <a:pt x="7459980" y="449580"/>
                  </a:lnTo>
                  <a:close/>
                </a:path>
                <a:path w="7824470" h="3121660">
                  <a:moveTo>
                    <a:pt x="7639812" y="1013460"/>
                  </a:moveTo>
                  <a:lnTo>
                    <a:pt x="7633716" y="1007364"/>
                  </a:lnTo>
                  <a:lnTo>
                    <a:pt x="7618476" y="1007364"/>
                  </a:lnTo>
                  <a:lnTo>
                    <a:pt x="7612380" y="1013460"/>
                  </a:lnTo>
                  <a:lnTo>
                    <a:pt x="7612380" y="1028700"/>
                  </a:lnTo>
                  <a:lnTo>
                    <a:pt x="7618476" y="1034796"/>
                  </a:lnTo>
                  <a:lnTo>
                    <a:pt x="7633716" y="1034796"/>
                  </a:lnTo>
                  <a:lnTo>
                    <a:pt x="7639812" y="1028700"/>
                  </a:lnTo>
                  <a:lnTo>
                    <a:pt x="7639812" y="1013460"/>
                  </a:lnTo>
                  <a:close/>
                </a:path>
                <a:path w="7824470" h="3121660">
                  <a:moveTo>
                    <a:pt x="7684084" y="694524"/>
                  </a:moveTo>
                  <a:lnTo>
                    <a:pt x="7681569" y="687298"/>
                  </a:lnTo>
                  <a:lnTo>
                    <a:pt x="7676566" y="681545"/>
                  </a:lnTo>
                  <a:lnTo>
                    <a:pt x="7669530" y="678053"/>
                  </a:lnTo>
                  <a:lnTo>
                    <a:pt x="7661605" y="677608"/>
                  </a:lnTo>
                  <a:lnTo>
                    <a:pt x="7654379" y="680123"/>
                  </a:lnTo>
                  <a:lnTo>
                    <a:pt x="7648626" y="685165"/>
                  </a:lnTo>
                  <a:lnTo>
                    <a:pt x="7645146" y="692277"/>
                  </a:lnTo>
                  <a:lnTo>
                    <a:pt x="7644663" y="700201"/>
                  </a:lnTo>
                  <a:lnTo>
                    <a:pt x="7647140" y="707428"/>
                  </a:lnTo>
                  <a:lnTo>
                    <a:pt x="7652144" y="713181"/>
                  </a:lnTo>
                  <a:lnTo>
                    <a:pt x="7659243" y="716661"/>
                  </a:lnTo>
                  <a:lnTo>
                    <a:pt x="7667155" y="717181"/>
                  </a:lnTo>
                  <a:lnTo>
                    <a:pt x="7674381" y="714654"/>
                  </a:lnTo>
                  <a:lnTo>
                    <a:pt x="7680134" y="709574"/>
                  </a:lnTo>
                  <a:lnTo>
                    <a:pt x="7683627" y="702437"/>
                  </a:lnTo>
                  <a:lnTo>
                    <a:pt x="7684084" y="694524"/>
                  </a:lnTo>
                  <a:close/>
                </a:path>
                <a:path w="7824470" h="3121660">
                  <a:moveTo>
                    <a:pt x="7783068" y="1763280"/>
                  </a:moveTo>
                  <a:lnTo>
                    <a:pt x="7781506" y="1755571"/>
                  </a:lnTo>
                  <a:lnTo>
                    <a:pt x="7777251" y="1749272"/>
                  </a:lnTo>
                  <a:lnTo>
                    <a:pt x="7770952" y="1745018"/>
                  </a:lnTo>
                  <a:lnTo>
                    <a:pt x="7763256" y="1743468"/>
                  </a:lnTo>
                  <a:lnTo>
                    <a:pt x="7755547" y="1745018"/>
                  </a:lnTo>
                  <a:lnTo>
                    <a:pt x="7749248" y="1749272"/>
                  </a:lnTo>
                  <a:lnTo>
                    <a:pt x="7744993" y="1755571"/>
                  </a:lnTo>
                  <a:lnTo>
                    <a:pt x="7743444" y="1763280"/>
                  </a:lnTo>
                  <a:lnTo>
                    <a:pt x="7744993" y="1770976"/>
                  </a:lnTo>
                  <a:lnTo>
                    <a:pt x="7749248" y="1777276"/>
                  </a:lnTo>
                  <a:lnTo>
                    <a:pt x="7755547" y="1781530"/>
                  </a:lnTo>
                  <a:lnTo>
                    <a:pt x="7763256" y="1783092"/>
                  </a:lnTo>
                  <a:lnTo>
                    <a:pt x="7770952" y="1781530"/>
                  </a:lnTo>
                  <a:lnTo>
                    <a:pt x="7777251" y="1777276"/>
                  </a:lnTo>
                  <a:lnTo>
                    <a:pt x="7781506" y="1770976"/>
                  </a:lnTo>
                  <a:lnTo>
                    <a:pt x="7783068" y="1763280"/>
                  </a:lnTo>
                  <a:close/>
                </a:path>
                <a:path w="7824470" h="3121660">
                  <a:moveTo>
                    <a:pt x="7824216" y="2042160"/>
                  </a:moveTo>
                  <a:lnTo>
                    <a:pt x="7818120" y="2036064"/>
                  </a:lnTo>
                  <a:lnTo>
                    <a:pt x="7802880" y="2036064"/>
                  </a:lnTo>
                  <a:lnTo>
                    <a:pt x="7796784" y="2042160"/>
                  </a:lnTo>
                  <a:lnTo>
                    <a:pt x="7796784" y="2057400"/>
                  </a:lnTo>
                  <a:lnTo>
                    <a:pt x="7802880" y="2063496"/>
                  </a:lnTo>
                  <a:lnTo>
                    <a:pt x="7818120" y="2063496"/>
                  </a:lnTo>
                  <a:lnTo>
                    <a:pt x="7824216" y="2057400"/>
                  </a:lnTo>
                  <a:lnTo>
                    <a:pt x="7824216" y="2042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5079112" y="1796819"/>
            <a:ext cx="3424071" cy="13362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1002">
            <a:schemeClr val="dk2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000" i="1" spc="-20" dirty="0">
                <a:solidFill>
                  <a:srgbClr val="FFFF00"/>
                </a:solidFill>
                <a:latin typeface="Times New Roman"/>
                <a:cs typeface="Times New Roman"/>
              </a:rPr>
              <a:t>       </a:t>
            </a:r>
            <a:r>
              <a:rPr lang="es-ES" sz="2000" i="1" spc="-20" dirty="0">
                <a:solidFill>
                  <a:srgbClr val="FFFF00"/>
                </a:solidFill>
                <a:latin typeface="Swis721 Ex BT" panose="020B0605020202020204" pitchFamily="34" charset="0"/>
                <a:cs typeface="Times New Roman"/>
              </a:rPr>
              <a:t>PARTE PRACTICA</a:t>
            </a:r>
            <a:endParaRPr sz="2000" dirty="0">
              <a:solidFill>
                <a:srgbClr val="FFFF00"/>
              </a:solidFill>
              <a:latin typeface="Swis721 Ex BT" panose="020B0605020202020204" pitchFamily="34" charset="0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Arial Rounded MT Bold" panose="020F0704030504030204" pitchFamily="34" charset="0"/>
              <a:cs typeface="Times New Roman"/>
            </a:endParaRPr>
          </a:p>
          <a:p>
            <a:pPr marL="15875" marR="5080">
              <a:lnSpc>
                <a:spcPct val="100000"/>
              </a:lnSpc>
            </a:pPr>
            <a:r>
              <a:rPr lang="es-E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presentara la aplicación de la parte teórica para la resolución de requerimientos.</a:t>
            </a:r>
            <a:endParaRPr sz="1600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86157" y="1783420"/>
            <a:ext cx="4263390" cy="14055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1002">
            <a:schemeClr val="dk2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00"/>
              </a:spcBef>
            </a:pPr>
            <a:r>
              <a:rPr lang="es-ES" i="1" spc="-20" dirty="0">
                <a:solidFill>
                  <a:srgbClr val="FFFF00"/>
                </a:solidFill>
                <a:latin typeface="Swis721 Ex BT" panose="020B0605020202020204" pitchFamily="34" charset="0"/>
                <a:cs typeface="Times New Roman"/>
              </a:rPr>
              <a:t>   MANEJO DE CONCEPTOS</a:t>
            </a:r>
            <a:endParaRPr sz="1800" dirty="0">
              <a:latin typeface="Swis721 Ex BT" panose="020B0605020202020204" pitchFamily="34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Arial Rounded MT Bold" panose="020F0704030504030204" pitchFamily="34" charset="0"/>
              <a:cs typeface="Times New Roman"/>
            </a:endParaRPr>
          </a:p>
          <a:p>
            <a:pPr marL="12700" marR="22860">
              <a:lnSpc>
                <a:spcPct val="100000"/>
              </a:lnSpc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explicara conceptos elementales sobre El lenguaje procesual en Estructura de datos</a:t>
            </a:r>
            <a:endParaRPr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2A6A41-91DC-8E24-2CA4-D561184C6BD6}"/>
              </a:ext>
            </a:extLst>
          </p:cNvPr>
          <p:cNvSpPr txBox="1"/>
          <p:nvPr/>
        </p:nvSpPr>
        <p:spPr>
          <a:xfrm>
            <a:off x="2819400" y="209550"/>
            <a:ext cx="350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FFFF00"/>
                </a:solidFill>
                <a:latin typeface="Cooper Black" panose="0208090404030B020404" pitchFamily="18" charset="0"/>
              </a:rPr>
              <a:t>Mover ÍTEMS de la PILA.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3BCE2BB-C782-D317-D444-0FF612DC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00137"/>
            <a:ext cx="4210050" cy="294322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3ADF950-73BF-9CB5-309C-21B356B8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5" y="1703911"/>
            <a:ext cx="3932717" cy="173567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33295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2A6A41-91DC-8E24-2CA4-D561184C6BD6}"/>
              </a:ext>
            </a:extLst>
          </p:cNvPr>
          <p:cNvSpPr txBox="1"/>
          <p:nvPr/>
        </p:nvSpPr>
        <p:spPr>
          <a:xfrm>
            <a:off x="2743200" y="209550"/>
            <a:ext cx="350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FFFF00"/>
                </a:solidFill>
                <a:latin typeface="Cooper Black" panose="0208090404030B020404" pitchFamily="18" charset="0"/>
              </a:rPr>
              <a:t>Mover ÍTEMS de la PILA.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8A031E-CAB2-6974-AF8E-849FF8A4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819150"/>
            <a:ext cx="5248275" cy="38266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3164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66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422" y="0"/>
            <a:ext cx="9145905" cy="5143500"/>
            <a:chOff x="-1422" y="0"/>
            <a:chExt cx="9145905" cy="5143500"/>
          </a:xfrm>
        </p:grpSpPr>
        <p:sp>
          <p:nvSpPr>
            <p:cNvPr id="4" name="object 4"/>
            <p:cNvSpPr/>
            <p:nvPr/>
          </p:nvSpPr>
          <p:spPr>
            <a:xfrm>
              <a:off x="21336" y="0"/>
              <a:ext cx="9122664" cy="4770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422" y="9271"/>
              <a:ext cx="1217930" cy="4628515"/>
            </a:xfrm>
            <a:custGeom>
              <a:avLst/>
              <a:gdLst/>
              <a:ahLst/>
              <a:cxnLst/>
              <a:rect l="l" t="t" r="r" b="b"/>
              <a:pathLst>
                <a:path w="1217930" h="4628515">
                  <a:moveTo>
                    <a:pt x="974889" y="0"/>
                  </a:moveTo>
                  <a:lnTo>
                    <a:pt x="0" y="0"/>
                  </a:lnTo>
                  <a:lnTo>
                    <a:pt x="0" y="4628260"/>
                  </a:lnTo>
                  <a:lnTo>
                    <a:pt x="1217574" y="3822827"/>
                  </a:lnTo>
                  <a:lnTo>
                    <a:pt x="1214615" y="216026"/>
                  </a:lnTo>
                  <a:lnTo>
                    <a:pt x="97488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2564" y="2560320"/>
              <a:ext cx="172211" cy="984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739" y="2444495"/>
              <a:ext cx="327660" cy="1383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5739" y="704087"/>
              <a:ext cx="329184" cy="1559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5612" y="969263"/>
              <a:ext cx="166115" cy="13959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35935" y="4381576"/>
              <a:ext cx="1226820" cy="762000"/>
            </a:xfrm>
            <a:custGeom>
              <a:avLst/>
              <a:gdLst/>
              <a:ahLst/>
              <a:cxnLst/>
              <a:rect l="l" t="t" r="r" b="b"/>
              <a:pathLst>
                <a:path w="1226820" h="762000">
                  <a:moveTo>
                    <a:pt x="1226692" y="0"/>
                  </a:moveTo>
                  <a:lnTo>
                    <a:pt x="0" y="0"/>
                  </a:lnTo>
                  <a:lnTo>
                    <a:pt x="0" y="761841"/>
                  </a:lnTo>
                  <a:lnTo>
                    <a:pt x="1226692" y="761841"/>
                  </a:lnTo>
                  <a:lnTo>
                    <a:pt x="122669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92679" y="4380229"/>
              <a:ext cx="1372870" cy="716280"/>
            </a:xfrm>
            <a:custGeom>
              <a:avLst/>
              <a:gdLst/>
              <a:ahLst/>
              <a:cxnLst/>
              <a:rect l="l" t="t" r="r" b="b"/>
              <a:pathLst>
                <a:path w="1372870" h="716279">
                  <a:moveTo>
                    <a:pt x="1372870" y="1270"/>
                  </a:moveTo>
                  <a:lnTo>
                    <a:pt x="1372616" y="1270"/>
                  </a:lnTo>
                  <a:lnTo>
                    <a:pt x="1372616" y="0"/>
                  </a:lnTo>
                  <a:lnTo>
                    <a:pt x="1368044" y="0"/>
                  </a:lnTo>
                  <a:lnTo>
                    <a:pt x="1368044" y="5080"/>
                  </a:lnTo>
                  <a:lnTo>
                    <a:pt x="1368044" y="508571"/>
                  </a:lnTo>
                  <a:lnTo>
                    <a:pt x="1368044" y="516890"/>
                  </a:lnTo>
                  <a:lnTo>
                    <a:pt x="1368044" y="517131"/>
                  </a:lnTo>
                  <a:lnTo>
                    <a:pt x="1366393" y="517131"/>
                  </a:lnTo>
                  <a:lnTo>
                    <a:pt x="1366393" y="571500"/>
                  </a:lnTo>
                  <a:lnTo>
                    <a:pt x="174244" y="571500"/>
                  </a:lnTo>
                  <a:lnTo>
                    <a:pt x="174244" y="516890"/>
                  </a:lnTo>
                  <a:lnTo>
                    <a:pt x="1368044" y="516890"/>
                  </a:lnTo>
                  <a:lnTo>
                    <a:pt x="1368044" y="508571"/>
                  </a:lnTo>
                  <a:lnTo>
                    <a:pt x="1362583" y="504228"/>
                  </a:lnTo>
                  <a:lnTo>
                    <a:pt x="1362583" y="511060"/>
                  </a:lnTo>
                  <a:lnTo>
                    <a:pt x="174244" y="511060"/>
                  </a:lnTo>
                  <a:lnTo>
                    <a:pt x="174244" y="405879"/>
                  </a:lnTo>
                  <a:lnTo>
                    <a:pt x="1230503" y="405879"/>
                  </a:lnTo>
                  <a:lnTo>
                    <a:pt x="1362583" y="511060"/>
                  </a:lnTo>
                  <a:lnTo>
                    <a:pt x="1362583" y="504228"/>
                  </a:lnTo>
                  <a:lnTo>
                    <a:pt x="1239062" y="405879"/>
                  </a:lnTo>
                  <a:lnTo>
                    <a:pt x="1233170" y="401180"/>
                  </a:lnTo>
                  <a:lnTo>
                    <a:pt x="1232154" y="400558"/>
                  </a:lnTo>
                  <a:lnTo>
                    <a:pt x="174244" y="400558"/>
                  </a:lnTo>
                  <a:lnTo>
                    <a:pt x="174244" y="5080"/>
                  </a:lnTo>
                  <a:lnTo>
                    <a:pt x="1368044" y="5080"/>
                  </a:lnTo>
                  <a:lnTo>
                    <a:pt x="1368044" y="0"/>
                  </a:lnTo>
                  <a:lnTo>
                    <a:pt x="169303" y="0"/>
                  </a:lnTo>
                  <a:lnTo>
                    <a:pt x="169303" y="1270"/>
                  </a:lnTo>
                  <a:lnTo>
                    <a:pt x="169037" y="1270"/>
                  </a:lnTo>
                  <a:lnTo>
                    <a:pt x="169037" y="571500"/>
                  </a:lnTo>
                  <a:lnTo>
                    <a:pt x="145415" y="571500"/>
                  </a:lnTo>
                  <a:lnTo>
                    <a:pt x="145415" y="516890"/>
                  </a:lnTo>
                  <a:lnTo>
                    <a:pt x="169037" y="516890"/>
                  </a:lnTo>
                  <a:lnTo>
                    <a:pt x="169037" y="511060"/>
                  </a:lnTo>
                  <a:lnTo>
                    <a:pt x="143256" y="511060"/>
                  </a:lnTo>
                  <a:lnTo>
                    <a:pt x="11176" y="405879"/>
                  </a:lnTo>
                  <a:lnTo>
                    <a:pt x="169037" y="405879"/>
                  </a:lnTo>
                  <a:lnTo>
                    <a:pt x="169037" y="400558"/>
                  </a:lnTo>
                  <a:lnTo>
                    <a:pt x="1016" y="400558"/>
                  </a:lnTo>
                  <a:lnTo>
                    <a:pt x="0" y="403644"/>
                  </a:lnTo>
                  <a:lnTo>
                    <a:pt x="1905" y="405345"/>
                  </a:lnTo>
                  <a:lnTo>
                    <a:pt x="140081" y="515162"/>
                  </a:lnTo>
                  <a:lnTo>
                    <a:pt x="140081" y="516890"/>
                  </a:lnTo>
                  <a:lnTo>
                    <a:pt x="140081" y="571500"/>
                  </a:lnTo>
                  <a:lnTo>
                    <a:pt x="140081" y="576580"/>
                  </a:lnTo>
                  <a:lnTo>
                    <a:pt x="141160" y="576580"/>
                  </a:lnTo>
                  <a:lnTo>
                    <a:pt x="141160" y="577850"/>
                  </a:lnTo>
                  <a:lnTo>
                    <a:pt x="169037" y="577850"/>
                  </a:lnTo>
                  <a:lnTo>
                    <a:pt x="169037" y="716280"/>
                  </a:lnTo>
                  <a:lnTo>
                    <a:pt x="174244" y="716280"/>
                  </a:lnTo>
                  <a:lnTo>
                    <a:pt x="174244" y="577850"/>
                  </a:lnTo>
                  <a:lnTo>
                    <a:pt x="1368044" y="577850"/>
                  </a:lnTo>
                  <a:lnTo>
                    <a:pt x="1368044" y="716280"/>
                  </a:lnTo>
                  <a:lnTo>
                    <a:pt x="1372870" y="716280"/>
                  </a:lnTo>
                  <a:lnTo>
                    <a:pt x="1372870" y="513524"/>
                  </a:lnTo>
                  <a:lnTo>
                    <a:pt x="1372870" y="5080"/>
                  </a:lnTo>
                  <a:lnTo>
                    <a:pt x="1372870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791" y="3828288"/>
              <a:ext cx="8903335" cy="1315720"/>
            </a:xfrm>
            <a:custGeom>
              <a:avLst/>
              <a:gdLst/>
              <a:ahLst/>
              <a:cxnLst/>
              <a:rect l="l" t="t" r="r" b="b"/>
              <a:pathLst>
                <a:path w="8903335" h="1315720">
                  <a:moveTo>
                    <a:pt x="8903208" y="0"/>
                  </a:moveTo>
                  <a:lnTo>
                    <a:pt x="970305" y="0"/>
                  </a:lnTo>
                  <a:lnTo>
                    <a:pt x="970305" y="7746"/>
                  </a:lnTo>
                  <a:lnTo>
                    <a:pt x="0" y="7746"/>
                  </a:lnTo>
                  <a:lnTo>
                    <a:pt x="0" y="1315211"/>
                  </a:lnTo>
                  <a:lnTo>
                    <a:pt x="3193117" y="1315211"/>
                  </a:lnTo>
                  <a:lnTo>
                    <a:pt x="2757805" y="406692"/>
                  </a:lnTo>
                  <a:lnTo>
                    <a:pt x="8903208" y="406692"/>
                  </a:lnTo>
                  <a:lnTo>
                    <a:pt x="890320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989" y="3825366"/>
              <a:ext cx="8897620" cy="1318260"/>
            </a:xfrm>
            <a:custGeom>
              <a:avLst/>
              <a:gdLst/>
              <a:ahLst/>
              <a:cxnLst/>
              <a:rect l="l" t="t" r="r" b="b"/>
              <a:pathLst>
                <a:path w="8897620" h="1318260">
                  <a:moveTo>
                    <a:pt x="2723159" y="953592"/>
                  </a:moveTo>
                  <a:lnTo>
                    <a:pt x="2722778" y="952474"/>
                  </a:lnTo>
                  <a:lnTo>
                    <a:pt x="2721940" y="950239"/>
                  </a:lnTo>
                  <a:lnTo>
                    <a:pt x="2714777" y="931049"/>
                  </a:lnTo>
                  <a:lnTo>
                    <a:pt x="2714777" y="950239"/>
                  </a:lnTo>
                  <a:lnTo>
                    <a:pt x="402971" y="950239"/>
                  </a:lnTo>
                  <a:lnTo>
                    <a:pt x="1190777" y="249301"/>
                  </a:lnTo>
                  <a:lnTo>
                    <a:pt x="2453157" y="249301"/>
                  </a:lnTo>
                  <a:lnTo>
                    <a:pt x="2714777" y="950239"/>
                  </a:lnTo>
                  <a:lnTo>
                    <a:pt x="2714777" y="931049"/>
                  </a:lnTo>
                  <a:lnTo>
                    <a:pt x="2460396" y="249301"/>
                  </a:lnTo>
                  <a:lnTo>
                    <a:pt x="2458618" y="244525"/>
                  </a:lnTo>
                  <a:lnTo>
                    <a:pt x="2458237" y="243001"/>
                  </a:lnTo>
                  <a:lnTo>
                    <a:pt x="2456840" y="242290"/>
                  </a:lnTo>
                  <a:lnTo>
                    <a:pt x="1188491" y="242290"/>
                  </a:lnTo>
                  <a:lnTo>
                    <a:pt x="1187856" y="242697"/>
                  </a:lnTo>
                  <a:lnTo>
                    <a:pt x="1187094" y="243001"/>
                  </a:lnTo>
                  <a:lnTo>
                    <a:pt x="391566" y="951052"/>
                  </a:lnTo>
                  <a:lnTo>
                    <a:pt x="390448" y="951763"/>
                  </a:lnTo>
                  <a:lnTo>
                    <a:pt x="390144" y="953592"/>
                  </a:lnTo>
                  <a:lnTo>
                    <a:pt x="390448" y="954709"/>
                  </a:lnTo>
                  <a:lnTo>
                    <a:pt x="391160" y="956132"/>
                  </a:lnTo>
                  <a:lnTo>
                    <a:pt x="392277" y="956843"/>
                  </a:lnTo>
                  <a:lnTo>
                    <a:pt x="2720619" y="956843"/>
                  </a:lnTo>
                  <a:lnTo>
                    <a:pt x="2721762" y="956538"/>
                  </a:lnTo>
                  <a:lnTo>
                    <a:pt x="2722524" y="955421"/>
                  </a:lnTo>
                  <a:lnTo>
                    <a:pt x="2723159" y="954709"/>
                  </a:lnTo>
                  <a:lnTo>
                    <a:pt x="2723159" y="953592"/>
                  </a:lnTo>
                  <a:close/>
                </a:path>
                <a:path w="8897620" h="1318260">
                  <a:moveTo>
                    <a:pt x="3880027" y="554609"/>
                  </a:moveTo>
                  <a:lnTo>
                    <a:pt x="3874033" y="554609"/>
                  </a:lnTo>
                  <a:lnTo>
                    <a:pt x="3874033" y="958469"/>
                  </a:lnTo>
                  <a:lnTo>
                    <a:pt x="3880027" y="958469"/>
                  </a:lnTo>
                  <a:lnTo>
                    <a:pt x="3880027" y="554609"/>
                  </a:lnTo>
                  <a:close/>
                </a:path>
                <a:path w="8897620" h="1318260">
                  <a:moveTo>
                    <a:pt x="8897010" y="406425"/>
                  </a:moveTo>
                  <a:lnTo>
                    <a:pt x="2759989" y="406425"/>
                  </a:lnTo>
                  <a:lnTo>
                    <a:pt x="2758973" y="406831"/>
                  </a:lnTo>
                  <a:lnTo>
                    <a:pt x="2758084" y="407949"/>
                  </a:lnTo>
                  <a:lnTo>
                    <a:pt x="2757830" y="409067"/>
                  </a:lnTo>
                  <a:lnTo>
                    <a:pt x="2757830" y="410184"/>
                  </a:lnTo>
                  <a:lnTo>
                    <a:pt x="2758084" y="411200"/>
                  </a:lnTo>
                  <a:lnTo>
                    <a:pt x="2796171" y="490613"/>
                  </a:lnTo>
                  <a:lnTo>
                    <a:pt x="2793898" y="490613"/>
                  </a:lnTo>
                  <a:lnTo>
                    <a:pt x="2793898" y="495173"/>
                  </a:lnTo>
                  <a:lnTo>
                    <a:pt x="2798356" y="495173"/>
                  </a:lnTo>
                  <a:lnTo>
                    <a:pt x="3193148" y="1318133"/>
                  </a:lnTo>
                  <a:lnTo>
                    <a:pt x="3200704" y="1318133"/>
                  </a:lnTo>
                  <a:lnTo>
                    <a:pt x="2806281" y="495173"/>
                  </a:lnTo>
                  <a:lnTo>
                    <a:pt x="8896502" y="495173"/>
                  </a:lnTo>
                  <a:lnTo>
                    <a:pt x="8896502" y="490613"/>
                  </a:lnTo>
                  <a:lnTo>
                    <a:pt x="2804096" y="490613"/>
                  </a:lnTo>
                  <a:lnTo>
                    <a:pt x="2766974" y="413143"/>
                  </a:lnTo>
                  <a:lnTo>
                    <a:pt x="8897010" y="413143"/>
                  </a:lnTo>
                  <a:lnTo>
                    <a:pt x="8897010" y="406425"/>
                  </a:lnTo>
                  <a:close/>
                </a:path>
                <a:path w="8897620" h="1318260">
                  <a:moveTo>
                    <a:pt x="8897010" y="0"/>
                  </a:moveTo>
                  <a:lnTo>
                    <a:pt x="971550" y="0"/>
                  </a:lnTo>
                  <a:lnTo>
                    <a:pt x="970026" y="1397"/>
                  </a:lnTo>
                  <a:lnTo>
                    <a:pt x="970026" y="7747"/>
                  </a:lnTo>
                  <a:lnTo>
                    <a:pt x="1422" y="7747"/>
                  </a:lnTo>
                  <a:lnTo>
                    <a:pt x="0" y="9144"/>
                  </a:lnTo>
                  <a:lnTo>
                    <a:pt x="0" y="1318133"/>
                  </a:lnTo>
                  <a:lnTo>
                    <a:pt x="7023" y="1318133"/>
                  </a:lnTo>
                  <a:lnTo>
                    <a:pt x="7023" y="14351"/>
                  </a:lnTo>
                  <a:lnTo>
                    <a:pt x="975626" y="14351"/>
                  </a:lnTo>
                  <a:lnTo>
                    <a:pt x="977049" y="12827"/>
                  </a:lnTo>
                  <a:lnTo>
                    <a:pt x="977049" y="6604"/>
                  </a:lnTo>
                  <a:lnTo>
                    <a:pt x="8897010" y="6604"/>
                  </a:lnTo>
                  <a:lnTo>
                    <a:pt x="8897010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4203191"/>
              <a:ext cx="535305" cy="940435"/>
            </a:xfrm>
            <a:custGeom>
              <a:avLst/>
              <a:gdLst/>
              <a:ahLst/>
              <a:cxnLst/>
              <a:rect l="l" t="t" r="r" b="b"/>
              <a:pathLst>
                <a:path w="535305" h="940435">
                  <a:moveTo>
                    <a:pt x="534924" y="0"/>
                  </a:moveTo>
                  <a:lnTo>
                    <a:pt x="0" y="0"/>
                  </a:lnTo>
                  <a:lnTo>
                    <a:pt x="0" y="940307"/>
                  </a:lnTo>
                  <a:lnTo>
                    <a:pt x="534924" y="940307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30211" y="1766058"/>
              <a:ext cx="1614170" cy="624840"/>
            </a:xfrm>
            <a:custGeom>
              <a:avLst/>
              <a:gdLst/>
              <a:ahLst/>
              <a:cxnLst/>
              <a:rect l="l" t="t" r="r" b="b"/>
              <a:pathLst>
                <a:path w="1614170" h="624839">
                  <a:moveTo>
                    <a:pt x="1613789" y="0"/>
                  </a:moveTo>
                  <a:lnTo>
                    <a:pt x="0" y="14100"/>
                  </a:lnTo>
                  <a:lnTo>
                    <a:pt x="1613789" y="624789"/>
                  </a:lnTo>
                  <a:lnTo>
                    <a:pt x="1613789" y="0"/>
                  </a:lnTo>
                  <a:close/>
                </a:path>
              </a:pathLst>
            </a:custGeom>
            <a:solidFill>
              <a:srgbClr val="0A0933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30211" y="96011"/>
              <a:ext cx="1614170" cy="1685925"/>
            </a:xfrm>
            <a:custGeom>
              <a:avLst/>
              <a:gdLst/>
              <a:ahLst/>
              <a:cxnLst/>
              <a:rect l="l" t="t" r="r" b="b"/>
              <a:pathLst>
                <a:path w="1614170" h="1685925">
                  <a:moveTo>
                    <a:pt x="0" y="1685417"/>
                  </a:moveTo>
                  <a:lnTo>
                    <a:pt x="1613789" y="1685417"/>
                  </a:lnTo>
                  <a:lnTo>
                    <a:pt x="1613789" y="0"/>
                  </a:lnTo>
                  <a:lnTo>
                    <a:pt x="0" y="0"/>
                  </a:lnTo>
                  <a:lnTo>
                    <a:pt x="0" y="1685417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27036" y="92709"/>
              <a:ext cx="1617345" cy="1691639"/>
            </a:xfrm>
            <a:custGeom>
              <a:avLst/>
              <a:gdLst/>
              <a:ahLst/>
              <a:cxnLst/>
              <a:rect l="l" t="t" r="r" b="b"/>
              <a:pathLst>
                <a:path w="1617345" h="1691639">
                  <a:moveTo>
                    <a:pt x="1616951" y="0"/>
                  </a:moveTo>
                  <a:lnTo>
                    <a:pt x="1244" y="0"/>
                  </a:lnTo>
                  <a:lnTo>
                    <a:pt x="1244" y="1270"/>
                  </a:lnTo>
                  <a:lnTo>
                    <a:pt x="0" y="1270"/>
                  </a:lnTo>
                  <a:lnTo>
                    <a:pt x="0" y="7620"/>
                  </a:lnTo>
                  <a:lnTo>
                    <a:pt x="0" y="1685290"/>
                  </a:lnTo>
                  <a:lnTo>
                    <a:pt x="0" y="1690370"/>
                  </a:lnTo>
                  <a:lnTo>
                    <a:pt x="685" y="1690370"/>
                  </a:lnTo>
                  <a:lnTo>
                    <a:pt x="685" y="1691640"/>
                  </a:lnTo>
                  <a:lnTo>
                    <a:pt x="1616951" y="1691640"/>
                  </a:lnTo>
                  <a:lnTo>
                    <a:pt x="1616951" y="1690370"/>
                  </a:lnTo>
                  <a:lnTo>
                    <a:pt x="1616951" y="1685290"/>
                  </a:lnTo>
                  <a:lnTo>
                    <a:pt x="6781" y="1685290"/>
                  </a:lnTo>
                  <a:lnTo>
                    <a:pt x="6781" y="7620"/>
                  </a:lnTo>
                  <a:lnTo>
                    <a:pt x="1616951" y="7620"/>
                  </a:lnTo>
                  <a:lnTo>
                    <a:pt x="1616951" y="1270"/>
                  </a:lnTo>
                  <a:lnTo>
                    <a:pt x="1616951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30211" y="96011"/>
              <a:ext cx="1614170" cy="1685925"/>
            </a:xfrm>
            <a:custGeom>
              <a:avLst/>
              <a:gdLst/>
              <a:ahLst/>
              <a:cxnLst/>
              <a:rect l="l" t="t" r="r" b="b"/>
              <a:pathLst>
                <a:path w="1614170" h="1685925">
                  <a:moveTo>
                    <a:pt x="0" y="1685417"/>
                  </a:moveTo>
                  <a:lnTo>
                    <a:pt x="1613789" y="1685417"/>
                  </a:lnTo>
                  <a:lnTo>
                    <a:pt x="1613789" y="0"/>
                  </a:lnTo>
                  <a:lnTo>
                    <a:pt x="0" y="0"/>
                  </a:lnTo>
                  <a:lnTo>
                    <a:pt x="0" y="1685417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10982" y="164592"/>
              <a:ext cx="908685" cy="1546860"/>
            </a:xfrm>
            <a:custGeom>
              <a:avLst/>
              <a:gdLst/>
              <a:ahLst/>
              <a:cxnLst/>
              <a:rect l="l" t="t" r="r" b="b"/>
              <a:pathLst>
                <a:path w="908684" h="1546860">
                  <a:moveTo>
                    <a:pt x="908100" y="0"/>
                  </a:moveTo>
                  <a:lnTo>
                    <a:pt x="0" y="0"/>
                  </a:lnTo>
                  <a:lnTo>
                    <a:pt x="0" y="1546860"/>
                  </a:lnTo>
                  <a:lnTo>
                    <a:pt x="908100" y="1546860"/>
                  </a:lnTo>
                  <a:lnTo>
                    <a:pt x="90810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07807" y="161670"/>
              <a:ext cx="916305" cy="1554480"/>
            </a:xfrm>
            <a:custGeom>
              <a:avLst/>
              <a:gdLst/>
              <a:ahLst/>
              <a:cxnLst/>
              <a:rect l="l" t="t" r="r" b="b"/>
              <a:pathLst>
                <a:path w="916304" h="1554480">
                  <a:moveTo>
                    <a:pt x="914400" y="0"/>
                  </a:moveTo>
                  <a:lnTo>
                    <a:pt x="1524" y="0"/>
                  </a:lnTo>
                  <a:lnTo>
                    <a:pt x="0" y="1396"/>
                  </a:lnTo>
                  <a:lnTo>
                    <a:pt x="0" y="1552575"/>
                  </a:lnTo>
                  <a:lnTo>
                    <a:pt x="1524" y="1554352"/>
                  </a:lnTo>
                  <a:lnTo>
                    <a:pt x="914400" y="1554352"/>
                  </a:lnTo>
                  <a:lnTo>
                    <a:pt x="915924" y="1552575"/>
                  </a:lnTo>
                  <a:lnTo>
                    <a:pt x="915924" y="1547367"/>
                  </a:lnTo>
                  <a:lnTo>
                    <a:pt x="6985" y="1547367"/>
                  </a:lnTo>
                  <a:lnTo>
                    <a:pt x="6985" y="6857"/>
                  </a:lnTo>
                  <a:lnTo>
                    <a:pt x="915924" y="6857"/>
                  </a:lnTo>
                  <a:lnTo>
                    <a:pt x="915924" y="1396"/>
                  </a:lnTo>
                  <a:lnTo>
                    <a:pt x="914400" y="0"/>
                  </a:lnTo>
                  <a:close/>
                </a:path>
                <a:path w="916304" h="1554480">
                  <a:moveTo>
                    <a:pt x="915924" y="6857"/>
                  </a:moveTo>
                  <a:lnTo>
                    <a:pt x="908939" y="6857"/>
                  </a:lnTo>
                  <a:lnTo>
                    <a:pt x="908939" y="1547367"/>
                  </a:lnTo>
                  <a:lnTo>
                    <a:pt x="915924" y="1547367"/>
                  </a:lnTo>
                  <a:lnTo>
                    <a:pt x="915924" y="685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75675" y="164592"/>
              <a:ext cx="568325" cy="1546860"/>
            </a:xfrm>
            <a:custGeom>
              <a:avLst/>
              <a:gdLst/>
              <a:ahLst/>
              <a:cxnLst/>
              <a:rect l="l" t="t" r="r" b="b"/>
              <a:pathLst>
                <a:path w="568325" h="1546860">
                  <a:moveTo>
                    <a:pt x="0" y="1546860"/>
                  </a:moveTo>
                  <a:lnTo>
                    <a:pt x="568324" y="1546860"/>
                  </a:lnTo>
                  <a:lnTo>
                    <a:pt x="568324" y="0"/>
                  </a:lnTo>
                  <a:lnTo>
                    <a:pt x="0" y="0"/>
                  </a:lnTo>
                  <a:lnTo>
                    <a:pt x="0" y="154686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72500" y="161289"/>
              <a:ext cx="571500" cy="1554480"/>
            </a:xfrm>
            <a:custGeom>
              <a:avLst/>
              <a:gdLst/>
              <a:ahLst/>
              <a:cxnLst/>
              <a:rect l="l" t="t" r="r" b="b"/>
              <a:pathLst>
                <a:path w="571500" h="1554480">
                  <a:moveTo>
                    <a:pt x="571487" y="0"/>
                  </a:moveTo>
                  <a:lnTo>
                    <a:pt x="1244" y="0"/>
                  </a:lnTo>
                  <a:lnTo>
                    <a:pt x="1244" y="1270"/>
                  </a:lnTo>
                  <a:lnTo>
                    <a:pt x="0" y="1270"/>
                  </a:lnTo>
                  <a:lnTo>
                    <a:pt x="0" y="7620"/>
                  </a:lnTo>
                  <a:lnTo>
                    <a:pt x="0" y="1548130"/>
                  </a:lnTo>
                  <a:lnTo>
                    <a:pt x="0" y="1553210"/>
                  </a:lnTo>
                  <a:lnTo>
                    <a:pt x="762" y="1553210"/>
                  </a:lnTo>
                  <a:lnTo>
                    <a:pt x="762" y="1554480"/>
                  </a:lnTo>
                  <a:lnTo>
                    <a:pt x="571487" y="1554480"/>
                  </a:lnTo>
                  <a:lnTo>
                    <a:pt x="571487" y="1553210"/>
                  </a:lnTo>
                  <a:lnTo>
                    <a:pt x="571487" y="1548130"/>
                  </a:lnTo>
                  <a:lnTo>
                    <a:pt x="6985" y="1548130"/>
                  </a:lnTo>
                  <a:lnTo>
                    <a:pt x="6985" y="7620"/>
                  </a:lnTo>
                  <a:lnTo>
                    <a:pt x="571487" y="7620"/>
                  </a:lnTo>
                  <a:lnTo>
                    <a:pt x="571487" y="1270"/>
                  </a:lnTo>
                  <a:lnTo>
                    <a:pt x="571487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50305" y="1562227"/>
              <a:ext cx="65222" cy="684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4572"/>
              <a:ext cx="1224280" cy="4636135"/>
            </a:xfrm>
            <a:custGeom>
              <a:avLst/>
              <a:gdLst/>
              <a:ahLst/>
              <a:cxnLst/>
              <a:rect l="l" t="t" r="r" b="b"/>
              <a:pathLst>
                <a:path w="1224280" h="4636135">
                  <a:moveTo>
                    <a:pt x="978547" y="0"/>
                  </a:moveTo>
                  <a:lnTo>
                    <a:pt x="1527" y="0"/>
                  </a:lnTo>
                  <a:lnTo>
                    <a:pt x="0" y="1777"/>
                  </a:lnTo>
                  <a:lnTo>
                    <a:pt x="0" y="4633772"/>
                  </a:lnTo>
                  <a:lnTo>
                    <a:pt x="712" y="4634890"/>
                  </a:lnTo>
                  <a:lnTo>
                    <a:pt x="1833" y="4635601"/>
                  </a:lnTo>
                  <a:lnTo>
                    <a:pt x="2240" y="4635601"/>
                  </a:lnTo>
                  <a:lnTo>
                    <a:pt x="2953" y="4636008"/>
                  </a:lnTo>
                  <a:lnTo>
                    <a:pt x="4073" y="4636008"/>
                  </a:lnTo>
                  <a:lnTo>
                    <a:pt x="4786" y="4635601"/>
                  </a:lnTo>
                  <a:lnTo>
                    <a:pt x="5193" y="4635296"/>
                  </a:lnTo>
                  <a:lnTo>
                    <a:pt x="19201" y="4626025"/>
                  </a:lnTo>
                  <a:lnTo>
                    <a:pt x="7026" y="4626025"/>
                  </a:lnTo>
                  <a:lnTo>
                    <a:pt x="7026" y="6985"/>
                  </a:lnTo>
                  <a:lnTo>
                    <a:pt x="986452" y="6985"/>
                  </a:lnTo>
                  <a:lnTo>
                    <a:pt x="979970" y="1142"/>
                  </a:lnTo>
                  <a:lnTo>
                    <a:pt x="979258" y="380"/>
                  </a:lnTo>
                  <a:lnTo>
                    <a:pt x="978547" y="0"/>
                  </a:lnTo>
                  <a:close/>
                </a:path>
                <a:path w="1224280" h="4636135">
                  <a:moveTo>
                    <a:pt x="986452" y="6985"/>
                  </a:moveTo>
                  <a:lnTo>
                    <a:pt x="976312" y="6985"/>
                  </a:lnTo>
                  <a:lnTo>
                    <a:pt x="1213789" y="221233"/>
                  </a:lnTo>
                  <a:lnTo>
                    <a:pt x="1217053" y="3824986"/>
                  </a:lnTo>
                  <a:lnTo>
                    <a:pt x="7026" y="4626025"/>
                  </a:lnTo>
                  <a:lnTo>
                    <a:pt x="19201" y="4626025"/>
                  </a:lnTo>
                  <a:lnTo>
                    <a:pt x="1222248" y="3829812"/>
                  </a:lnTo>
                  <a:lnTo>
                    <a:pt x="1223365" y="3829050"/>
                  </a:lnTo>
                  <a:lnTo>
                    <a:pt x="1223670" y="3827906"/>
                  </a:lnTo>
                  <a:lnTo>
                    <a:pt x="1220711" y="218693"/>
                  </a:lnTo>
                  <a:lnTo>
                    <a:pt x="1220406" y="217931"/>
                  </a:lnTo>
                  <a:lnTo>
                    <a:pt x="1219695" y="217169"/>
                  </a:lnTo>
                  <a:lnTo>
                    <a:pt x="986452" y="698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4317" y="3840607"/>
              <a:ext cx="408305" cy="24765"/>
            </a:xfrm>
            <a:custGeom>
              <a:avLst/>
              <a:gdLst/>
              <a:ahLst/>
              <a:cxnLst/>
              <a:rect l="l" t="t" r="r" b="b"/>
              <a:pathLst>
                <a:path w="408305" h="24764">
                  <a:moveTo>
                    <a:pt x="0" y="0"/>
                  </a:moveTo>
                  <a:lnTo>
                    <a:pt x="0" y="24257"/>
                  </a:lnTo>
                  <a:lnTo>
                    <a:pt x="408228" y="24257"/>
                  </a:lnTo>
                  <a:lnTo>
                    <a:pt x="408228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4317" y="3805554"/>
              <a:ext cx="408305" cy="41275"/>
            </a:xfrm>
            <a:custGeom>
              <a:avLst/>
              <a:gdLst/>
              <a:ahLst/>
              <a:cxnLst/>
              <a:rect l="l" t="t" r="r" b="b"/>
              <a:pathLst>
                <a:path w="408305" h="41275">
                  <a:moveTo>
                    <a:pt x="0" y="0"/>
                  </a:moveTo>
                  <a:lnTo>
                    <a:pt x="0" y="34798"/>
                  </a:lnTo>
                  <a:lnTo>
                    <a:pt x="408228" y="40894"/>
                  </a:lnTo>
                  <a:lnTo>
                    <a:pt x="408228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47416" y="4067657"/>
              <a:ext cx="2943225" cy="113030"/>
            </a:xfrm>
            <a:custGeom>
              <a:avLst/>
              <a:gdLst/>
              <a:ahLst/>
              <a:cxnLst/>
              <a:rect l="l" t="t" r="r" b="b"/>
              <a:pathLst>
                <a:path w="2943225" h="113029">
                  <a:moveTo>
                    <a:pt x="2942844" y="0"/>
                  </a:moveTo>
                  <a:lnTo>
                    <a:pt x="0" y="0"/>
                  </a:lnTo>
                  <a:lnTo>
                    <a:pt x="56006" y="112674"/>
                  </a:lnTo>
                  <a:lnTo>
                    <a:pt x="2942844" y="112674"/>
                  </a:lnTo>
                  <a:lnTo>
                    <a:pt x="294284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53755" y="4235297"/>
              <a:ext cx="1190625" cy="908685"/>
            </a:xfrm>
            <a:custGeom>
              <a:avLst/>
              <a:gdLst/>
              <a:ahLst/>
              <a:cxnLst/>
              <a:rect l="l" t="t" r="r" b="b"/>
              <a:pathLst>
                <a:path w="1190625" h="908685">
                  <a:moveTo>
                    <a:pt x="1190244" y="0"/>
                  </a:moveTo>
                  <a:lnTo>
                    <a:pt x="0" y="0"/>
                  </a:lnTo>
                  <a:lnTo>
                    <a:pt x="0" y="908201"/>
                  </a:lnTo>
                  <a:lnTo>
                    <a:pt x="143412" y="908201"/>
                  </a:lnTo>
                  <a:lnTo>
                    <a:pt x="1190244" y="7864"/>
                  </a:lnTo>
                  <a:lnTo>
                    <a:pt x="1190244" y="0"/>
                  </a:lnTo>
                  <a:close/>
                </a:path>
              </a:pathLst>
            </a:custGeom>
            <a:solidFill>
              <a:srgbClr val="0A0933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50835" y="4232147"/>
              <a:ext cx="1193165" cy="911860"/>
            </a:xfrm>
            <a:custGeom>
              <a:avLst/>
              <a:gdLst/>
              <a:ahLst/>
              <a:cxnLst/>
              <a:rect l="l" t="t" r="r" b="b"/>
              <a:pathLst>
                <a:path w="1193165" h="911860">
                  <a:moveTo>
                    <a:pt x="1193165" y="0"/>
                  </a:moveTo>
                  <a:lnTo>
                    <a:pt x="1397" y="0"/>
                  </a:lnTo>
                  <a:lnTo>
                    <a:pt x="0" y="1523"/>
                  </a:lnTo>
                  <a:lnTo>
                    <a:pt x="0" y="911351"/>
                  </a:lnTo>
                  <a:lnTo>
                    <a:pt x="6604" y="911351"/>
                  </a:lnTo>
                  <a:lnTo>
                    <a:pt x="6604" y="7023"/>
                  </a:lnTo>
                  <a:lnTo>
                    <a:pt x="1193165" y="7023"/>
                  </a:lnTo>
                  <a:lnTo>
                    <a:pt x="1193165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78889" y="4468469"/>
              <a:ext cx="65111" cy="684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53755" y="4786884"/>
              <a:ext cx="1190625" cy="17145"/>
            </a:xfrm>
            <a:custGeom>
              <a:avLst/>
              <a:gdLst/>
              <a:ahLst/>
              <a:cxnLst/>
              <a:rect l="l" t="t" r="r" b="b"/>
              <a:pathLst>
                <a:path w="1190625" h="17145">
                  <a:moveTo>
                    <a:pt x="0" y="16763"/>
                  </a:moveTo>
                  <a:lnTo>
                    <a:pt x="1190244" y="16763"/>
                  </a:lnTo>
                  <a:lnTo>
                    <a:pt x="1190244" y="0"/>
                  </a:lnTo>
                  <a:lnTo>
                    <a:pt x="0" y="0"/>
                  </a:lnTo>
                  <a:lnTo>
                    <a:pt x="0" y="16763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50835" y="4784090"/>
              <a:ext cx="1193165" cy="22860"/>
            </a:xfrm>
            <a:custGeom>
              <a:avLst/>
              <a:gdLst/>
              <a:ahLst/>
              <a:cxnLst/>
              <a:rect l="l" t="t" r="r" b="b"/>
              <a:pathLst>
                <a:path w="1193165" h="22860">
                  <a:moveTo>
                    <a:pt x="1193165" y="0"/>
                  </a:moveTo>
                  <a:lnTo>
                    <a:pt x="546" y="0"/>
                  </a:lnTo>
                  <a:lnTo>
                    <a:pt x="546" y="127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0" y="21590"/>
                  </a:lnTo>
                  <a:lnTo>
                    <a:pt x="1028" y="21590"/>
                  </a:lnTo>
                  <a:lnTo>
                    <a:pt x="1028" y="22860"/>
                  </a:lnTo>
                  <a:lnTo>
                    <a:pt x="1193165" y="22860"/>
                  </a:lnTo>
                  <a:lnTo>
                    <a:pt x="1193165" y="21590"/>
                  </a:lnTo>
                  <a:lnTo>
                    <a:pt x="1193165" y="15240"/>
                  </a:lnTo>
                  <a:lnTo>
                    <a:pt x="6604" y="15240"/>
                  </a:lnTo>
                  <a:lnTo>
                    <a:pt x="6604" y="6350"/>
                  </a:lnTo>
                  <a:lnTo>
                    <a:pt x="1193165" y="6350"/>
                  </a:lnTo>
                  <a:lnTo>
                    <a:pt x="1193165" y="1270"/>
                  </a:lnTo>
                  <a:lnTo>
                    <a:pt x="1193165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6733" y="3629278"/>
              <a:ext cx="575970" cy="3574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4317" y="2386583"/>
              <a:ext cx="408305" cy="41275"/>
            </a:xfrm>
            <a:custGeom>
              <a:avLst/>
              <a:gdLst/>
              <a:ahLst/>
              <a:cxnLst/>
              <a:rect l="l" t="t" r="r" b="b"/>
              <a:pathLst>
                <a:path w="408305" h="41275">
                  <a:moveTo>
                    <a:pt x="0" y="0"/>
                  </a:moveTo>
                  <a:lnTo>
                    <a:pt x="0" y="34925"/>
                  </a:lnTo>
                  <a:lnTo>
                    <a:pt x="408228" y="41148"/>
                  </a:lnTo>
                  <a:lnTo>
                    <a:pt x="408228" y="6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4317" y="2350135"/>
              <a:ext cx="408305" cy="42545"/>
            </a:xfrm>
            <a:custGeom>
              <a:avLst/>
              <a:gdLst/>
              <a:ahLst/>
              <a:cxnLst/>
              <a:rect l="l" t="t" r="r" b="b"/>
              <a:pathLst>
                <a:path w="408305" h="42544">
                  <a:moveTo>
                    <a:pt x="0" y="0"/>
                  </a:moveTo>
                  <a:lnTo>
                    <a:pt x="0" y="36194"/>
                  </a:lnTo>
                  <a:lnTo>
                    <a:pt x="408228" y="42544"/>
                  </a:lnTo>
                  <a:lnTo>
                    <a:pt x="408228" y="6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4317" y="2315082"/>
              <a:ext cx="408305" cy="41275"/>
            </a:xfrm>
            <a:custGeom>
              <a:avLst/>
              <a:gdLst/>
              <a:ahLst/>
              <a:cxnLst/>
              <a:rect l="l" t="t" r="r" b="b"/>
              <a:pathLst>
                <a:path w="408305" h="41275">
                  <a:moveTo>
                    <a:pt x="0" y="0"/>
                  </a:moveTo>
                  <a:lnTo>
                    <a:pt x="0" y="34798"/>
                  </a:lnTo>
                  <a:lnTo>
                    <a:pt x="408228" y="40893"/>
                  </a:lnTo>
                  <a:lnTo>
                    <a:pt x="408228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C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4317" y="2280030"/>
              <a:ext cx="408305" cy="41275"/>
            </a:xfrm>
            <a:custGeom>
              <a:avLst/>
              <a:gdLst/>
              <a:ahLst/>
              <a:cxnLst/>
              <a:rect l="l" t="t" r="r" b="b"/>
              <a:pathLst>
                <a:path w="408305" h="41275">
                  <a:moveTo>
                    <a:pt x="0" y="0"/>
                  </a:moveTo>
                  <a:lnTo>
                    <a:pt x="0" y="34798"/>
                  </a:lnTo>
                  <a:lnTo>
                    <a:pt x="408228" y="40893"/>
                  </a:lnTo>
                  <a:lnTo>
                    <a:pt x="408228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1167" y="652272"/>
              <a:ext cx="414655" cy="3217545"/>
            </a:xfrm>
            <a:custGeom>
              <a:avLst/>
              <a:gdLst/>
              <a:ahLst/>
              <a:cxnLst/>
              <a:rect l="l" t="t" r="r" b="b"/>
              <a:pathLst>
                <a:path w="414655" h="3217545">
                  <a:moveTo>
                    <a:pt x="4064" y="0"/>
                  </a:moveTo>
                  <a:lnTo>
                    <a:pt x="2539" y="0"/>
                  </a:lnTo>
                  <a:lnTo>
                    <a:pt x="1422" y="762"/>
                  </a:lnTo>
                  <a:lnTo>
                    <a:pt x="406" y="1142"/>
                  </a:lnTo>
                  <a:lnTo>
                    <a:pt x="0" y="2666"/>
                  </a:lnTo>
                  <a:lnTo>
                    <a:pt x="0" y="3214878"/>
                  </a:lnTo>
                  <a:lnTo>
                    <a:pt x="406" y="3216021"/>
                  </a:lnTo>
                  <a:lnTo>
                    <a:pt x="1422" y="3216402"/>
                  </a:lnTo>
                  <a:lnTo>
                    <a:pt x="2235" y="3216783"/>
                  </a:lnTo>
                  <a:lnTo>
                    <a:pt x="2539" y="3217037"/>
                  </a:lnTo>
                  <a:lnTo>
                    <a:pt x="4368" y="3217037"/>
                  </a:lnTo>
                  <a:lnTo>
                    <a:pt x="4775" y="3216783"/>
                  </a:lnTo>
                  <a:lnTo>
                    <a:pt x="23142" y="3208274"/>
                  </a:lnTo>
                  <a:lnTo>
                    <a:pt x="6603" y="3208274"/>
                  </a:lnTo>
                  <a:lnTo>
                    <a:pt x="6603" y="9525"/>
                  </a:lnTo>
                  <a:lnTo>
                    <a:pt x="21007" y="9525"/>
                  </a:lnTo>
                  <a:lnTo>
                    <a:pt x="4775" y="762"/>
                  </a:lnTo>
                  <a:lnTo>
                    <a:pt x="4064" y="0"/>
                  </a:lnTo>
                  <a:close/>
                </a:path>
                <a:path w="414655" h="3217545">
                  <a:moveTo>
                    <a:pt x="21007" y="9525"/>
                  </a:moveTo>
                  <a:lnTo>
                    <a:pt x="6603" y="9525"/>
                  </a:lnTo>
                  <a:lnTo>
                    <a:pt x="407924" y="226060"/>
                  </a:lnTo>
                  <a:lnTo>
                    <a:pt x="407924" y="3022727"/>
                  </a:lnTo>
                  <a:lnTo>
                    <a:pt x="6603" y="3208274"/>
                  </a:lnTo>
                  <a:lnTo>
                    <a:pt x="23142" y="3208274"/>
                  </a:lnTo>
                  <a:lnTo>
                    <a:pt x="412699" y="3027806"/>
                  </a:lnTo>
                  <a:lnTo>
                    <a:pt x="413715" y="3027553"/>
                  </a:lnTo>
                  <a:lnTo>
                    <a:pt x="414528" y="3026410"/>
                  </a:lnTo>
                  <a:lnTo>
                    <a:pt x="414528" y="222757"/>
                  </a:lnTo>
                  <a:lnTo>
                    <a:pt x="413715" y="221741"/>
                  </a:lnTo>
                  <a:lnTo>
                    <a:pt x="412699" y="220979"/>
                  </a:lnTo>
                  <a:lnTo>
                    <a:pt x="21007" y="952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1040" y="3615054"/>
              <a:ext cx="236220" cy="21590"/>
            </a:xfrm>
            <a:custGeom>
              <a:avLst/>
              <a:gdLst/>
              <a:ahLst/>
              <a:cxnLst/>
              <a:rect l="l" t="t" r="r" b="b"/>
              <a:pathLst>
                <a:path w="236219" h="21589">
                  <a:moveTo>
                    <a:pt x="0" y="0"/>
                  </a:moveTo>
                  <a:lnTo>
                    <a:pt x="0" y="21082"/>
                  </a:lnTo>
                  <a:lnTo>
                    <a:pt x="236219" y="21082"/>
                  </a:lnTo>
                  <a:lnTo>
                    <a:pt x="236219" y="3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1040" y="2505455"/>
              <a:ext cx="236220" cy="33655"/>
            </a:xfrm>
            <a:custGeom>
              <a:avLst/>
              <a:gdLst/>
              <a:ahLst/>
              <a:cxnLst/>
              <a:rect l="l" t="t" r="r" b="b"/>
              <a:pathLst>
                <a:path w="236219" h="33655">
                  <a:moveTo>
                    <a:pt x="0" y="0"/>
                  </a:moveTo>
                  <a:lnTo>
                    <a:pt x="0" y="30225"/>
                  </a:lnTo>
                  <a:lnTo>
                    <a:pt x="236219" y="33400"/>
                  </a:lnTo>
                  <a:lnTo>
                    <a:pt x="236219" y="3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E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1040" y="2476500"/>
              <a:ext cx="236220" cy="33655"/>
            </a:xfrm>
            <a:custGeom>
              <a:avLst/>
              <a:gdLst/>
              <a:ahLst/>
              <a:cxnLst/>
              <a:rect l="l" t="t" r="r" b="b"/>
              <a:pathLst>
                <a:path w="236219" h="33655">
                  <a:moveTo>
                    <a:pt x="0" y="0"/>
                  </a:moveTo>
                  <a:lnTo>
                    <a:pt x="0" y="29718"/>
                  </a:lnTo>
                  <a:lnTo>
                    <a:pt x="236219" y="33400"/>
                  </a:lnTo>
                  <a:lnTo>
                    <a:pt x="236219" y="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1040" y="2446147"/>
              <a:ext cx="236220" cy="33655"/>
            </a:xfrm>
            <a:custGeom>
              <a:avLst/>
              <a:gdLst/>
              <a:ahLst/>
              <a:cxnLst/>
              <a:rect l="l" t="t" r="r" b="b"/>
              <a:pathLst>
                <a:path w="236219" h="33655">
                  <a:moveTo>
                    <a:pt x="0" y="0"/>
                  </a:moveTo>
                  <a:lnTo>
                    <a:pt x="0" y="30098"/>
                  </a:lnTo>
                  <a:lnTo>
                    <a:pt x="236219" y="33400"/>
                  </a:lnTo>
                  <a:lnTo>
                    <a:pt x="236219" y="3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1040" y="2385186"/>
              <a:ext cx="236220" cy="64135"/>
            </a:xfrm>
            <a:custGeom>
              <a:avLst/>
              <a:gdLst/>
              <a:ahLst/>
              <a:cxnLst/>
              <a:rect l="l" t="t" r="r" b="b"/>
              <a:pathLst>
                <a:path w="236219" h="64135">
                  <a:moveTo>
                    <a:pt x="236220" y="33655"/>
                  </a:moveTo>
                  <a:lnTo>
                    <a:pt x="0" y="30353"/>
                  </a:lnTo>
                  <a:lnTo>
                    <a:pt x="0" y="60071"/>
                  </a:lnTo>
                  <a:lnTo>
                    <a:pt x="236220" y="63754"/>
                  </a:lnTo>
                  <a:lnTo>
                    <a:pt x="236220" y="33655"/>
                  </a:lnTo>
                  <a:close/>
                </a:path>
                <a:path w="236219" h="64135">
                  <a:moveTo>
                    <a:pt x="236220" y="3683"/>
                  </a:moveTo>
                  <a:lnTo>
                    <a:pt x="0" y="0"/>
                  </a:lnTo>
                  <a:lnTo>
                    <a:pt x="0" y="30099"/>
                  </a:lnTo>
                  <a:lnTo>
                    <a:pt x="236220" y="33401"/>
                  </a:lnTo>
                  <a:lnTo>
                    <a:pt x="236220" y="3683"/>
                  </a:lnTo>
                  <a:close/>
                </a:path>
              </a:pathLst>
            </a:custGeom>
            <a:solidFill>
              <a:srgbClr val="F59D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1040" y="2356230"/>
              <a:ext cx="236220" cy="33655"/>
            </a:xfrm>
            <a:custGeom>
              <a:avLst/>
              <a:gdLst/>
              <a:ahLst/>
              <a:cxnLst/>
              <a:rect l="l" t="t" r="r" b="b"/>
              <a:pathLst>
                <a:path w="236219" h="33655">
                  <a:moveTo>
                    <a:pt x="0" y="0"/>
                  </a:moveTo>
                  <a:lnTo>
                    <a:pt x="0" y="29718"/>
                  </a:lnTo>
                  <a:lnTo>
                    <a:pt x="236219" y="33400"/>
                  </a:lnTo>
                  <a:lnTo>
                    <a:pt x="236219" y="3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093" y="920622"/>
              <a:ext cx="242570" cy="2719070"/>
            </a:xfrm>
            <a:custGeom>
              <a:avLst/>
              <a:gdLst/>
              <a:ahLst/>
              <a:cxnLst/>
              <a:rect l="l" t="t" r="r" b="b"/>
              <a:pathLst>
                <a:path w="242569" h="2719070">
                  <a:moveTo>
                    <a:pt x="4089" y="0"/>
                  </a:moveTo>
                  <a:lnTo>
                    <a:pt x="2552" y="0"/>
                  </a:lnTo>
                  <a:lnTo>
                    <a:pt x="1435" y="253"/>
                  </a:lnTo>
                  <a:lnTo>
                    <a:pt x="304" y="1015"/>
                  </a:lnTo>
                  <a:lnTo>
                    <a:pt x="0" y="2159"/>
                  </a:lnTo>
                  <a:lnTo>
                    <a:pt x="0" y="2716403"/>
                  </a:lnTo>
                  <a:lnTo>
                    <a:pt x="304" y="2717546"/>
                  </a:lnTo>
                  <a:lnTo>
                    <a:pt x="1435" y="2717927"/>
                  </a:lnTo>
                  <a:lnTo>
                    <a:pt x="1841" y="2718308"/>
                  </a:lnTo>
                  <a:lnTo>
                    <a:pt x="2552" y="2718689"/>
                  </a:lnTo>
                  <a:lnTo>
                    <a:pt x="4394" y="2718689"/>
                  </a:lnTo>
                  <a:lnTo>
                    <a:pt x="4800" y="2718308"/>
                  </a:lnTo>
                  <a:lnTo>
                    <a:pt x="24796" y="2709799"/>
                  </a:lnTo>
                  <a:lnTo>
                    <a:pt x="6642" y="2709799"/>
                  </a:lnTo>
                  <a:lnTo>
                    <a:pt x="6642" y="9143"/>
                  </a:lnTo>
                  <a:lnTo>
                    <a:pt x="21316" y="9143"/>
                  </a:lnTo>
                  <a:lnTo>
                    <a:pt x="4800" y="253"/>
                  </a:lnTo>
                  <a:lnTo>
                    <a:pt x="4089" y="0"/>
                  </a:lnTo>
                  <a:close/>
                </a:path>
                <a:path w="242569" h="2719070">
                  <a:moveTo>
                    <a:pt x="21316" y="9143"/>
                  </a:moveTo>
                  <a:lnTo>
                    <a:pt x="6642" y="9143"/>
                  </a:lnTo>
                  <a:lnTo>
                    <a:pt x="234353" y="131825"/>
                  </a:lnTo>
                  <a:lnTo>
                    <a:pt x="235165" y="2612643"/>
                  </a:lnTo>
                  <a:lnTo>
                    <a:pt x="6642" y="2709799"/>
                  </a:lnTo>
                  <a:lnTo>
                    <a:pt x="24796" y="2709799"/>
                  </a:lnTo>
                  <a:lnTo>
                    <a:pt x="240271" y="2618104"/>
                  </a:lnTo>
                  <a:lnTo>
                    <a:pt x="241401" y="2617724"/>
                  </a:lnTo>
                  <a:lnTo>
                    <a:pt x="242112" y="2616327"/>
                  </a:lnTo>
                  <a:lnTo>
                    <a:pt x="241401" y="129539"/>
                  </a:lnTo>
                  <a:lnTo>
                    <a:pt x="240995" y="128397"/>
                  </a:lnTo>
                  <a:lnTo>
                    <a:pt x="240677" y="127000"/>
                  </a:lnTo>
                  <a:lnTo>
                    <a:pt x="239560" y="126618"/>
                  </a:lnTo>
                  <a:lnTo>
                    <a:pt x="21316" y="914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73353" y="1051560"/>
              <a:ext cx="64135" cy="2482850"/>
            </a:xfrm>
            <a:custGeom>
              <a:avLst/>
              <a:gdLst/>
              <a:ahLst/>
              <a:cxnLst/>
              <a:rect l="l" t="t" r="r" b="b"/>
              <a:pathLst>
                <a:path w="64134" h="2482850">
                  <a:moveTo>
                    <a:pt x="63906" y="0"/>
                  </a:moveTo>
                  <a:lnTo>
                    <a:pt x="0" y="3301"/>
                  </a:lnTo>
                  <a:lnTo>
                    <a:pt x="0" y="2482215"/>
                  </a:lnTo>
                  <a:lnTo>
                    <a:pt x="63906" y="2482468"/>
                  </a:lnTo>
                  <a:lnTo>
                    <a:pt x="6390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73353" y="1051560"/>
              <a:ext cx="63906" cy="24824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0204" y="1046988"/>
              <a:ext cx="70485" cy="2490470"/>
            </a:xfrm>
            <a:custGeom>
              <a:avLst/>
              <a:gdLst/>
              <a:ahLst/>
              <a:cxnLst/>
              <a:rect l="l" t="t" r="r" b="b"/>
              <a:pathLst>
                <a:path w="70484" h="2490470">
                  <a:moveTo>
                    <a:pt x="68567" y="0"/>
                  </a:moveTo>
                  <a:lnTo>
                    <a:pt x="66306" y="0"/>
                  </a:lnTo>
                  <a:lnTo>
                    <a:pt x="3378" y="3683"/>
                  </a:lnTo>
                  <a:lnTo>
                    <a:pt x="1435" y="3683"/>
                  </a:lnTo>
                  <a:lnTo>
                    <a:pt x="0" y="5207"/>
                  </a:lnTo>
                  <a:lnTo>
                    <a:pt x="0" y="2488819"/>
                  </a:lnTo>
                  <a:lnTo>
                    <a:pt x="1435" y="2490216"/>
                  </a:lnTo>
                  <a:lnTo>
                    <a:pt x="68567" y="2490216"/>
                  </a:lnTo>
                  <a:lnTo>
                    <a:pt x="70002" y="2488819"/>
                  </a:lnTo>
                  <a:lnTo>
                    <a:pt x="70002" y="2483231"/>
                  </a:lnTo>
                  <a:lnTo>
                    <a:pt x="7073" y="2483231"/>
                  </a:lnTo>
                  <a:lnTo>
                    <a:pt x="7073" y="10287"/>
                  </a:lnTo>
                  <a:lnTo>
                    <a:pt x="63334" y="7365"/>
                  </a:lnTo>
                  <a:lnTo>
                    <a:pt x="70002" y="7365"/>
                  </a:lnTo>
                  <a:lnTo>
                    <a:pt x="70002" y="1524"/>
                  </a:lnTo>
                  <a:lnTo>
                    <a:pt x="68567" y="0"/>
                  </a:lnTo>
                  <a:close/>
                </a:path>
                <a:path w="70484" h="2490470">
                  <a:moveTo>
                    <a:pt x="70002" y="7365"/>
                  </a:moveTo>
                  <a:lnTo>
                    <a:pt x="63334" y="7365"/>
                  </a:lnTo>
                  <a:lnTo>
                    <a:pt x="63334" y="2483231"/>
                  </a:lnTo>
                  <a:lnTo>
                    <a:pt x="70002" y="2483231"/>
                  </a:lnTo>
                  <a:lnTo>
                    <a:pt x="70002" y="736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317" y="3535807"/>
              <a:ext cx="733425" cy="329565"/>
            </a:xfrm>
            <a:custGeom>
              <a:avLst/>
              <a:gdLst/>
              <a:ahLst/>
              <a:cxnLst/>
              <a:rect l="l" t="t" r="r" b="b"/>
              <a:pathLst>
                <a:path w="733425" h="329564">
                  <a:moveTo>
                    <a:pt x="732942" y="0"/>
                  </a:moveTo>
                  <a:lnTo>
                    <a:pt x="669937" y="381"/>
                  </a:lnTo>
                  <a:lnTo>
                    <a:pt x="1015" y="277622"/>
                  </a:lnTo>
                  <a:lnTo>
                    <a:pt x="0" y="329057"/>
                  </a:lnTo>
                  <a:lnTo>
                    <a:pt x="73294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4317" y="3535807"/>
              <a:ext cx="732942" cy="3290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1167" y="3532759"/>
              <a:ext cx="741045" cy="336550"/>
            </a:xfrm>
            <a:custGeom>
              <a:avLst/>
              <a:gdLst/>
              <a:ahLst/>
              <a:cxnLst/>
              <a:rect l="l" t="t" r="r" b="b"/>
              <a:pathLst>
                <a:path w="741044" h="336550">
                  <a:moveTo>
                    <a:pt x="739546" y="0"/>
                  </a:moveTo>
                  <a:lnTo>
                    <a:pt x="735876" y="0"/>
                  </a:lnTo>
                  <a:lnTo>
                    <a:pt x="672909" y="253"/>
                  </a:lnTo>
                  <a:lnTo>
                    <a:pt x="672096" y="253"/>
                  </a:lnTo>
                  <a:lnTo>
                    <a:pt x="671791" y="634"/>
                  </a:lnTo>
                  <a:lnTo>
                    <a:pt x="671385" y="634"/>
                  </a:lnTo>
                  <a:lnTo>
                    <a:pt x="3365" y="278891"/>
                  </a:lnTo>
                  <a:lnTo>
                    <a:pt x="1828" y="279272"/>
                  </a:lnTo>
                  <a:lnTo>
                    <a:pt x="1117" y="280288"/>
                  </a:lnTo>
                  <a:lnTo>
                    <a:pt x="1061" y="284352"/>
                  </a:lnTo>
                  <a:lnTo>
                    <a:pt x="111" y="327786"/>
                  </a:lnTo>
                  <a:lnTo>
                    <a:pt x="0" y="334009"/>
                  </a:lnTo>
                  <a:lnTo>
                    <a:pt x="406" y="335533"/>
                  </a:lnTo>
                  <a:lnTo>
                    <a:pt x="1422" y="335914"/>
                  </a:lnTo>
                  <a:lnTo>
                    <a:pt x="1828" y="336295"/>
                  </a:lnTo>
                  <a:lnTo>
                    <a:pt x="2552" y="336549"/>
                  </a:lnTo>
                  <a:lnTo>
                    <a:pt x="4381" y="336549"/>
                  </a:lnTo>
                  <a:lnTo>
                    <a:pt x="4787" y="336295"/>
                  </a:lnTo>
                  <a:lnTo>
                    <a:pt x="23692" y="327786"/>
                  </a:lnTo>
                  <a:lnTo>
                    <a:pt x="7035" y="327786"/>
                  </a:lnTo>
                  <a:lnTo>
                    <a:pt x="8153" y="284352"/>
                  </a:lnTo>
                  <a:lnTo>
                    <a:pt x="673633" y="7365"/>
                  </a:lnTo>
                  <a:lnTo>
                    <a:pt x="719670" y="6857"/>
                  </a:lnTo>
                  <a:lnTo>
                    <a:pt x="736713" y="6857"/>
                  </a:lnTo>
                  <a:lnTo>
                    <a:pt x="740663" y="5079"/>
                  </a:lnTo>
                  <a:lnTo>
                    <a:pt x="739546" y="0"/>
                  </a:lnTo>
                  <a:close/>
                </a:path>
                <a:path w="741044" h="336550">
                  <a:moveTo>
                    <a:pt x="736713" y="6857"/>
                  </a:moveTo>
                  <a:lnTo>
                    <a:pt x="719670" y="6857"/>
                  </a:lnTo>
                  <a:lnTo>
                    <a:pt x="7035" y="327786"/>
                  </a:lnTo>
                  <a:lnTo>
                    <a:pt x="23692" y="327786"/>
                  </a:lnTo>
                  <a:lnTo>
                    <a:pt x="736713" y="685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1876" y="874775"/>
              <a:ext cx="81280" cy="2802890"/>
            </a:xfrm>
            <a:custGeom>
              <a:avLst/>
              <a:gdLst/>
              <a:ahLst/>
              <a:cxnLst/>
              <a:rect l="l" t="t" r="r" b="b"/>
              <a:pathLst>
                <a:path w="81279" h="2802890">
                  <a:moveTo>
                    <a:pt x="0" y="0"/>
                  </a:moveTo>
                  <a:lnTo>
                    <a:pt x="0" y="2802509"/>
                  </a:lnTo>
                  <a:lnTo>
                    <a:pt x="80670" y="2797429"/>
                  </a:lnTo>
                  <a:lnTo>
                    <a:pt x="8067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1876" y="874775"/>
              <a:ext cx="80670" cy="280250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7304" y="871855"/>
              <a:ext cx="88900" cy="2808605"/>
            </a:xfrm>
            <a:custGeom>
              <a:avLst/>
              <a:gdLst/>
              <a:ahLst/>
              <a:cxnLst/>
              <a:rect l="l" t="t" r="r" b="b"/>
              <a:pathLst>
                <a:path w="88900" h="2808604">
                  <a:moveTo>
                    <a:pt x="3670" y="0"/>
                  </a:moveTo>
                  <a:lnTo>
                    <a:pt x="1828" y="0"/>
                  </a:lnTo>
                  <a:lnTo>
                    <a:pt x="1117" y="635"/>
                  </a:lnTo>
                  <a:lnTo>
                    <a:pt x="711" y="1397"/>
                  </a:lnTo>
                  <a:lnTo>
                    <a:pt x="406" y="2159"/>
                  </a:lnTo>
                  <a:lnTo>
                    <a:pt x="406" y="2805303"/>
                  </a:lnTo>
                  <a:lnTo>
                    <a:pt x="0" y="2807081"/>
                  </a:lnTo>
                  <a:lnTo>
                    <a:pt x="1828" y="2808605"/>
                  </a:lnTo>
                  <a:lnTo>
                    <a:pt x="3670" y="2808605"/>
                  </a:lnTo>
                  <a:lnTo>
                    <a:pt x="85026" y="2803779"/>
                  </a:lnTo>
                  <a:lnTo>
                    <a:pt x="86867" y="2803779"/>
                  </a:lnTo>
                  <a:lnTo>
                    <a:pt x="88391" y="2802001"/>
                  </a:lnTo>
                  <a:lnTo>
                    <a:pt x="88391" y="2801620"/>
                  </a:lnTo>
                  <a:lnTo>
                    <a:pt x="7023" y="2801620"/>
                  </a:lnTo>
                  <a:lnTo>
                    <a:pt x="7023" y="6604"/>
                  </a:lnTo>
                  <a:lnTo>
                    <a:pt x="88391" y="6604"/>
                  </a:lnTo>
                  <a:lnTo>
                    <a:pt x="88391" y="2921"/>
                  </a:lnTo>
                  <a:lnTo>
                    <a:pt x="86867" y="1143"/>
                  </a:lnTo>
                  <a:lnTo>
                    <a:pt x="85026" y="1143"/>
                  </a:lnTo>
                  <a:lnTo>
                    <a:pt x="3670" y="0"/>
                  </a:lnTo>
                  <a:close/>
                </a:path>
                <a:path w="88900" h="2808604">
                  <a:moveTo>
                    <a:pt x="88391" y="6604"/>
                  </a:moveTo>
                  <a:lnTo>
                    <a:pt x="7023" y="6604"/>
                  </a:lnTo>
                  <a:lnTo>
                    <a:pt x="81775" y="8000"/>
                  </a:lnTo>
                  <a:lnTo>
                    <a:pt x="81775" y="2796794"/>
                  </a:lnTo>
                  <a:lnTo>
                    <a:pt x="7023" y="2801620"/>
                  </a:lnTo>
                  <a:lnTo>
                    <a:pt x="88391" y="2801620"/>
                  </a:lnTo>
                  <a:lnTo>
                    <a:pt x="88391" y="660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7264" y="2200782"/>
              <a:ext cx="405765" cy="316865"/>
            </a:xfrm>
            <a:custGeom>
              <a:avLst/>
              <a:gdLst/>
              <a:ahLst/>
              <a:cxnLst/>
              <a:rect l="l" t="t" r="r" b="b"/>
              <a:pathLst>
                <a:path w="405765" h="316864">
                  <a:moveTo>
                    <a:pt x="0" y="0"/>
                  </a:moveTo>
                  <a:lnTo>
                    <a:pt x="0" y="241554"/>
                  </a:lnTo>
                  <a:lnTo>
                    <a:pt x="324002" y="316738"/>
                  </a:lnTo>
                  <a:lnTo>
                    <a:pt x="405282" y="29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4317" y="2196210"/>
              <a:ext cx="413384" cy="324485"/>
            </a:xfrm>
            <a:custGeom>
              <a:avLst/>
              <a:gdLst/>
              <a:ahLst/>
              <a:cxnLst/>
              <a:rect l="l" t="t" r="r" b="b"/>
              <a:pathLst>
                <a:path w="413384" h="324485">
                  <a:moveTo>
                    <a:pt x="4076" y="0"/>
                  </a:moveTo>
                  <a:lnTo>
                    <a:pt x="2857" y="0"/>
                  </a:lnTo>
                  <a:lnTo>
                    <a:pt x="2235" y="126"/>
                  </a:lnTo>
                  <a:lnTo>
                    <a:pt x="1828" y="126"/>
                  </a:lnTo>
                  <a:lnTo>
                    <a:pt x="711" y="888"/>
                  </a:lnTo>
                  <a:lnTo>
                    <a:pt x="0" y="2031"/>
                  </a:lnTo>
                  <a:lnTo>
                    <a:pt x="0" y="247522"/>
                  </a:lnTo>
                  <a:lnTo>
                    <a:pt x="1117" y="249046"/>
                  </a:lnTo>
                  <a:lnTo>
                    <a:pt x="2552" y="249427"/>
                  </a:lnTo>
                  <a:lnTo>
                    <a:pt x="327025" y="324484"/>
                  </a:lnTo>
                  <a:lnTo>
                    <a:pt x="328447" y="324484"/>
                  </a:lnTo>
                  <a:lnTo>
                    <a:pt x="356426" y="317500"/>
                  </a:lnTo>
                  <a:lnTo>
                    <a:pt x="327736" y="317500"/>
                  </a:lnTo>
                  <a:lnTo>
                    <a:pt x="6616" y="243077"/>
                  </a:lnTo>
                  <a:lnTo>
                    <a:pt x="6616" y="10159"/>
                  </a:lnTo>
                  <a:lnTo>
                    <a:pt x="18201" y="10159"/>
                  </a:lnTo>
                  <a:lnTo>
                    <a:pt x="5194" y="634"/>
                  </a:lnTo>
                  <a:lnTo>
                    <a:pt x="4686" y="126"/>
                  </a:lnTo>
                  <a:lnTo>
                    <a:pt x="4076" y="0"/>
                  </a:lnTo>
                  <a:close/>
                </a:path>
                <a:path w="413384" h="324485">
                  <a:moveTo>
                    <a:pt x="18201" y="10159"/>
                  </a:moveTo>
                  <a:lnTo>
                    <a:pt x="6616" y="10159"/>
                  </a:lnTo>
                  <a:lnTo>
                    <a:pt x="401078" y="299084"/>
                  </a:lnTo>
                  <a:lnTo>
                    <a:pt x="327736" y="317500"/>
                  </a:lnTo>
                  <a:lnTo>
                    <a:pt x="356426" y="317500"/>
                  </a:lnTo>
                  <a:lnTo>
                    <a:pt x="409841" y="304164"/>
                  </a:lnTo>
                  <a:lnTo>
                    <a:pt x="411378" y="303911"/>
                  </a:lnTo>
                  <a:lnTo>
                    <a:pt x="412089" y="302768"/>
                  </a:lnTo>
                  <a:lnTo>
                    <a:pt x="412800" y="300100"/>
                  </a:lnTo>
                  <a:lnTo>
                    <a:pt x="412089" y="298703"/>
                  </a:lnTo>
                  <a:lnTo>
                    <a:pt x="411378" y="298069"/>
                  </a:lnTo>
                  <a:lnTo>
                    <a:pt x="18201" y="1015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7264" y="2164207"/>
              <a:ext cx="405765" cy="334010"/>
            </a:xfrm>
            <a:custGeom>
              <a:avLst/>
              <a:gdLst/>
              <a:ahLst/>
              <a:cxnLst/>
              <a:rect l="l" t="t" r="r" b="b"/>
              <a:pathLst>
                <a:path w="405765" h="334010">
                  <a:moveTo>
                    <a:pt x="0" y="0"/>
                  </a:moveTo>
                  <a:lnTo>
                    <a:pt x="0" y="232156"/>
                  </a:lnTo>
                  <a:lnTo>
                    <a:pt x="405282" y="333629"/>
                  </a:lnTo>
                  <a:lnTo>
                    <a:pt x="405282" y="119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4317" y="2161158"/>
              <a:ext cx="411480" cy="339725"/>
            </a:xfrm>
            <a:custGeom>
              <a:avLst/>
              <a:gdLst/>
              <a:ahLst/>
              <a:cxnLst/>
              <a:rect l="l" t="t" r="r" b="b"/>
              <a:pathLst>
                <a:path w="411480" h="339725">
                  <a:moveTo>
                    <a:pt x="4064" y="0"/>
                  </a:moveTo>
                  <a:lnTo>
                    <a:pt x="2743" y="0"/>
                  </a:lnTo>
                  <a:lnTo>
                    <a:pt x="1930" y="254"/>
                  </a:lnTo>
                  <a:lnTo>
                    <a:pt x="1117" y="762"/>
                  </a:lnTo>
                  <a:lnTo>
                    <a:pt x="406" y="1143"/>
                  </a:lnTo>
                  <a:lnTo>
                    <a:pt x="0" y="2286"/>
                  </a:lnTo>
                  <a:lnTo>
                    <a:pt x="0" y="236474"/>
                  </a:lnTo>
                  <a:lnTo>
                    <a:pt x="1117" y="237998"/>
                  </a:lnTo>
                  <a:lnTo>
                    <a:pt x="2539" y="238379"/>
                  </a:lnTo>
                  <a:lnTo>
                    <a:pt x="407314" y="339598"/>
                  </a:lnTo>
                  <a:lnTo>
                    <a:pt x="408736" y="339598"/>
                  </a:lnTo>
                  <a:lnTo>
                    <a:pt x="409549" y="339344"/>
                  </a:lnTo>
                  <a:lnTo>
                    <a:pt x="410260" y="338963"/>
                  </a:lnTo>
                  <a:lnTo>
                    <a:pt x="410972" y="338201"/>
                  </a:lnTo>
                  <a:lnTo>
                    <a:pt x="411378" y="337058"/>
                  </a:lnTo>
                  <a:lnTo>
                    <a:pt x="411378" y="331851"/>
                  </a:lnTo>
                  <a:lnTo>
                    <a:pt x="404774" y="331851"/>
                  </a:lnTo>
                  <a:lnTo>
                    <a:pt x="6603" y="232410"/>
                  </a:lnTo>
                  <a:lnTo>
                    <a:pt x="6603" y="8255"/>
                  </a:lnTo>
                  <a:lnTo>
                    <a:pt x="31835" y="8255"/>
                  </a:lnTo>
                  <a:lnTo>
                    <a:pt x="4368" y="127"/>
                  </a:lnTo>
                  <a:lnTo>
                    <a:pt x="4064" y="0"/>
                  </a:lnTo>
                  <a:close/>
                </a:path>
                <a:path w="411480" h="339725">
                  <a:moveTo>
                    <a:pt x="31835" y="8255"/>
                  </a:moveTo>
                  <a:lnTo>
                    <a:pt x="6603" y="8255"/>
                  </a:lnTo>
                  <a:lnTo>
                    <a:pt x="404774" y="125730"/>
                  </a:lnTo>
                  <a:lnTo>
                    <a:pt x="404774" y="331851"/>
                  </a:lnTo>
                  <a:lnTo>
                    <a:pt x="411378" y="331851"/>
                  </a:lnTo>
                  <a:lnTo>
                    <a:pt x="411378" y="121666"/>
                  </a:lnTo>
                  <a:lnTo>
                    <a:pt x="410565" y="120142"/>
                  </a:lnTo>
                  <a:lnTo>
                    <a:pt x="409143" y="119761"/>
                  </a:lnTo>
                  <a:lnTo>
                    <a:pt x="31835" y="825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7264" y="2164207"/>
              <a:ext cx="405765" cy="334010"/>
            </a:xfrm>
            <a:custGeom>
              <a:avLst/>
              <a:gdLst/>
              <a:ahLst/>
              <a:cxnLst/>
              <a:rect l="l" t="t" r="r" b="b"/>
              <a:pathLst>
                <a:path w="405765" h="334010">
                  <a:moveTo>
                    <a:pt x="0" y="0"/>
                  </a:moveTo>
                  <a:lnTo>
                    <a:pt x="0" y="232156"/>
                  </a:lnTo>
                  <a:lnTo>
                    <a:pt x="405282" y="333629"/>
                  </a:lnTo>
                  <a:lnTo>
                    <a:pt x="405282" y="119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8093" y="2453639"/>
              <a:ext cx="240690" cy="1463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1040" y="2310383"/>
              <a:ext cx="234950" cy="266700"/>
            </a:xfrm>
            <a:custGeom>
              <a:avLst/>
              <a:gdLst/>
              <a:ahLst/>
              <a:cxnLst/>
              <a:rect l="l" t="t" r="r" b="b"/>
              <a:pathLst>
                <a:path w="234950" h="266700">
                  <a:moveTo>
                    <a:pt x="0" y="0"/>
                  </a:moveTo>
                  <a:lnTo>
                    <a:pt x="0" y="208915"/>
                  </a:lnTo>
                  <a:lnTo>
                    <a:pt x="233984" y="266573"/>
                  </a:lnTo>
                  <a:lnTo>
                    <a:pt x="234696" y="69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8093" y="2307335"/>
              <a:ext cx="240665" cy="274320"/>
            </a:xfrm>
            <a:custGeom>
              <a:avLst/>
              <a:gdLst/>
              <a:ahLst/>
              <a:cxnLst/>
              <a:rect l="l" t="t" r="r" b="b"/>
              <a:pathLst>
                <a:path w="240665" h="274319">
                  <a:moveTo>
                    <a:pt x="3454" y="0"/>
                  </a:moveTo>
                  <a:lnTo>
                    <a:pt x="1422" y="0"/>
                  </a:lnTo>
                  <a:lnTo>
                    <a:pt x="0" y="1650"/>
                  </a:lnTo>
                  <a:lnTo>
                    <a:pt x="0" y="214121"/>
                  </a:lnTo>
                  <a:lnTo>
                    <a:pt x="1117" y="215519"/>
                  </a:lnTo>
                  <a:lnTo>
                    <a:pt x="2539" y="216026"/>
                  </a:lnTo>
                  <a:lnTo>
                    <a:pt x="235089" y="274193"/>
                  </a:lnTo>
                  <a:lnTo>
                    <a:pt x="236918" y="274193"/>
                  </a:lnTo>
                  <a:lnTo>
                    <a:pt x="239503" y="266191"/>
                  </a:lnTo>
                  <a:lnTo>
                    <a:pt x="232549" y="266191"/>
                  </a:lnTo>
                  <a:lnTo>
                    <a:pt x="6616" y="209803"/>
                  </a:lnTo>
                  <a:lnTo>
                    <a:pt x="6616" y="8000"/>
                  </a:lnTo>
                  <a:lnTo>
                    <a:pt x="30652" y="8000"/>
                  </a:lnTo>
                  <a:lnTo>
                    <a:pt x="3975" y="126"/>
                  </a:lnTo>
                  <a:lnTo>
                    <a:pt x="3454" y="0"/>
                  </a:lnTo>
                  <a:close/>
                </a:path>
                <a:path w="240665" h="274319">
                  <a:moveTo>
                    <a:pt x="30652" y="8000"/>
                  </a:moveTo>
                  <a:lnTo>
                    <a:pt x="6616" y="8000"/>
                  </a:lnTo>
                  <a:lnTo>
                    <a:pt x="233565" y="75183"/>
                  </a:lnTo>
                  <a:lnTo>
                    <a:pt x="232549" y="266191"/>
                  </a:lnTo>
                  <a:lnTo>
                    <a:pt x="239503" y="266191"/>
                  </a:lnTo>
                  <a:lnTo>
                    <a:pt x="240588" y="71119"/>
                  </a:lnTo>
                  <a:lnTo>
                    <a:pt x="239471" y="69595"/>
                  </a:lnTo>
                  <a:lnTo>
                    <a:pt x="238048" y="69214"/>
                  </a:lnTo>
                  <a:lnTo>
                    <a:pt x="30652" y="800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1040" y="2310383"/>
              <a:ext cx="234950" cy="266700"/>
            </a:xfrm>
            <a:custGeom>
              <a:avLst/>
              <a:gdLst/>
              <a:ahLst/>
              <a:cxnLst/>
              <a:rect l="l" t="t" r="r" b="b"/>
              <a:pathLst>
                <a:path w="234950" h="266700">
                  <a:moveTo>
                    <a:pt x="0" y="0"/>
                  </a:moveTo>
                  <a:lnTo>
                    <a:pt x="0" y="208915"/>
                  </a:lnTo>
                  <a:lnTo>
                    <a:pt x="233984" y="266573"/>
                  </a:lnTo>
                  <a:lnTo>
                    <a:pt x="234696" y="69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4317" y="656844"/>
              <a:ext cx="408305" cy="219710"/>
            </a:xfrm>
            <a:custGeom>
              <a:avLst/>
              <a:gdLst/>
              <a:ahLst/>
              <a:cxnLst/>
              <a:rect l="l" t="t" r="r" b="b"/>
              <a:pathLst>
                <a:path w="408305" h="219709">
                  <a:moveTo>
                    <a:pt x="0" y="0"/>
                  </a:moveTo>
                  <a:lnTo>
                    <a:pt x="1015" y="50926"/>
                  </a:lnTo>
                  <a:lnTo>
                    <a:pt x="326923" y="217931"/>
                  </a:lnTo>
                  <a:lnTo>
                    <a:pt x="408228" y="219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1167" y="652272"/>
              <a:ext cx="416559" cy="227329"/>
            </a:xfrm>
            <a:custGeom>
              <a:avLst/>
              <a:gdLst/>
              <a:ahLst/>
              <a:cxnLst/>
              <a:rect l="l" t="t" r="r" b="b"/>
              <a:pathLst>
                <a:path w="416559" h="227330">
                  <a:moveTo>
                    <a:pt x="3962" y="0"/>
                  </a:moveTo>
                  <a:lnTo>
                    <a:pt x="2641" y="0"/>
                  </a:lnTo>
                  <a:lnTo>
                    <a:pt x="2032" y="253"/>
                  </a:lnTo>
                  <a:lnTo>
                    <a:pt x="406" y="1269"/>
                  </a:lnTo>
                  <a:lnTo>
                    <a:pt x="0" y="2412"/>
                  </a:lnTo>
                  <a:lnTo>
                    <a:pt x="0" y="3428"/>
                  </a:lnTo>
                  <a:lnTo>
                    <a:pt x="1067" y="52324"/>
                  </a:lnTo>
                  <a:lnTo>
                    <a:pt x="1117" y="56006"/>
                  </a:lnTo>
                  <a:lnTo>
                    <a:pt x="1828" y="57150"/>
                  </a:lnTo>
                  <a:lnTo>
                    <a:pt x="2946" y="57912"/>
                  </a:lnTo>
                  <a:lnTo>
                    <a:pt x="328536" y="225170"/>
                  </a:lnTo>
                  <a:lnTo>
                    <a:pt x="328841" y="225551"/>
                  </a:lnTo>
                  <a:lnTo>
                    <a:pt x="329958" y="225551"/>
                  </a:lnTo>
                  <a:lnTo>
                    <a:pt x="411175" y="226949"/>
                  </a:lnTo>
                  <a:lnTo>
                    <a:pt x="414832" y="226949"/>
                  </a:lnTo>
                  <a:lnTo>
                    <a:pt x="415950" y="222250"/>
                  </a:lnTo>
                  <a:lnTo>
                    <a:pt x="413003" y="220344"/>
                  </a:lnTo>
                  <a:lnTo>
                    <a:pt x="411825" y="219710"/>
                  </a:lnTo>
                  <a:lnTo>
                    <a:pt x="397243" y="219710"/>
                  </a:lnTo>
                  <a:lnTo>
                    <a:pt x="330669" y="218566"/>
                  </a:lnTo>
                  <a:lnTo>
                    <a:pt x="7721" y="52324"/>
                  </a:lnTo>
                  <a:lnTo>
                    <a:pt x="7010" y="9398"/>
                  </a:lnTo>
                  <a:lnTo>
                    <a:pt x="21447" y="9398"/>
                  </a:lnTo>
                  <a:lnTo>
                    <a:pt x="5181" y="635"/>
                  </a:lnTo>
                  <a:lnTo>
                    <a:pt x="4571" y="253"/>
                  </a:lnTo>
                  <a:lnTo>
                    <a:pt x="3962" y="0"/>
                  </a:lnTo>
                  <a:close/>
                </a:path>
                <a:path w="416559" h="227330">
                  <a:moveTo>
                    <a:pt x="21447" y="9398"/>
                  </a:moveTo>
                  <a:lnTo>
                    <a:pt x="7010" y="9398"/>
                  </a:lnTo>
                  <a:lnTo>
                    <a:pt x="397243" y="219710"/>
                  </a:lnTo>
                  <a:lnTo>
                    <a:pt x="411825" y="219710"/>
                  </a:lnTo>
                  <a:lnTo>
                    <a:pt x="21447" y="939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98093" y="920622"/>
              <a:ext cx="240588" cy="13690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4317" y="3535807"/>
              <a:ext cx="1183005" cy="384175"/>
            </a:xfrm>
            <a:custGeom>
              <a:avLst/>
              <a:gdLst/>
              <a:ahLst/>
              <a:cxnLst/>
              <a:rect l="l" t="t" r="r" b="b"/>
              <a:pathLst>
                <a:path w="1183005" h="384175">
                  <a:moveTo>
                    <a:pt x="1182522" y="0"/>
                  </a:moveTo>
                  <a:lnTo>
                    <a:pt x="732269" y="0"/>
                  </a:lnTo>
                  <a:lnTo>
                    <a:pt x="0" y="329438"/>
                  </a:lnTo>
                  <a:lnTo>
                    <a:pt x="0" y="383921"/>
                  </a:lnTo>
                  <a:lnTo>
                    <a:pt x="531634" y="383921"/>
                  </a:lnTo>
                  <a:lnTo>
                    <a:pt x="1182522" y="39370"/>
                  </a:lnTo>
                  <a:lnTo>
                    <a:pt x="118252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1167" y="3532759"/>
              <a:ext cx="1188720" cy="390525"/>
            </a:xfrm>
            <a:custGeom>
              <a:avLst/>
              <a:gdLst/>
              <a:ahLst/>
              <a:cxnLst/>
              <a:rect l="l" t="t" r="r" b="b"/>
              <a:pathLst>
                <a:path w="1188720" h="390525">
                  <a:moveTo>
                    <a:pt x="1186942" y="0"/>
                  </a:moveTo>
                  <a:lnTo>
                    <a:pt x="733996" y="0"/>
                  </a:lnTo>
                  <a:lnTo>
                    <a:pt x="733590" y="253"/>
                  </a:lnTo>
                  <a:lnTo>
                    <a:pt x="1828" y="329056"/>
                  </a:lnTo>
                  <a:lnTo>
                    <a:pt x="711" y="329818"/>
                  </a:lnTo>
                  <a:lnTo>
                    <a:pt x="0" y="330834"/>
                  </a:lnTo>
                  <a:lnTo>
                    <a:pt x="0" y="388492"/>
                  </a:lnTo>
                  <a:lnTo>
                    <a:pt x="1422" y="389915"/>
                  </a:lnTo>
                  <a:lnTo>
                    <a:pt x="535635" y="389915"/>
                  </a:lnTo>
                  <a:lnTo>
                    <a:pt x="536041" y="389610"/>
                  </a:lnTo>
                  <a:lnTo>
                    <a:pt x="548521" y="383019"/>
                  </a:lnTo>
                  <a:lnTo>
                    <a:pt x="6616" y="383019"/>
                  </a:lnTo>
                  <a:lnTo>
                    <a:pt x="6616" y="334644"/>
                  </a:lnTo>
                  <a:lnTo>
                    <a:pt x="735825" y="6857"/>
                  </a:lnTo>
                  <a:lnTo>
                    <a:pt x="1188720" y="6857"/>
                  </a:lnTo>
                  <a:lnTo>
                    <a:pt x="1188720" y="1396"/>
                  </a:lnTo>
                  <a:lnTo>
                    <a:pt x="1186942" y="0"/>
                  </a:lnTo>
                  <a:close/>
                </a:path>
                <a:path w="1188720" h="390525">
                  <a:moveTo>
                    <a:pt x="1188720" y="6857"/>
                  </a:moveTo>
                  <a:lnTo>
                    <a:pt x="1181735" y="6857"/>
                  </a:lnTo>
                  <a:lnTo>
                    <a:pt x="1181735" y="40639"/>
                  </a:lnTo>
                  <a:lnTo>
                    <a:pt x="533501" y="383019"/>
                  </a:lnTo>
                  <a:lnTo>
                    <a:pt x="548521" y="383019"/>
                  </a:lnTo>
                  <a:lnTo>
                    <a:pt x="1186942" y="45846"/>
                  </a:lnTo>
                  <a:lnTo>
                    <a:pt x="1187958" y="45084"/>
                  </a:lnTo>
                  <a:lnTo>
                    <a:pt x="1188339" y="44068"/>
                  </a:lnTo>
                  <a:lnTo>
                    <a:pt x="1188720" y="42925"/>
                  </a:lnTo>
                  <a:lnTo>
                    <a:pt x="1188720" y="685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4317" y="3535807"/>
              <a:ext cx="1183005" cy="384175"/>
            </a:xfrm>
            <a:custGeom>
              <a:avLst/>
              <a:gdLst/>
              <a:ahLst/>
              <a:cxnLst/>
              <a:rect l="l" t="t" r="r" b="b"/>
              <a:pathLst>
                <a:path w="1183005" h="384175">
                  <a:moveTo>
                    <a:pt x="1182522" y="0"/>
                  </a:moveTo>
                  <a:lnTo>
                    <a:pt x="732269" y="0"/>
                  </a:lnTo>
                  <a:lnTo>
                    <a:pt x="0" y="329438"/>
                  </a:lnTo>
                  <a:lnTo>
                    <a:pt x="0" y="383921"/>
                  </a:lnTo>
                  <a:lnTo>
                    <a:pt x="531634" y="383921"/>
                  </a:lnTo>
                  <a:lnTo>
                    <a:pt x="1182522" y="39370"/>
                  </a:lnTo>
                  <a:lnTo>
                    <a:pt x="1182522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4317" y="3535807"/>
              <a:ext cx="1183005" cy="329565"/>
            </a:xfrm>
            <a:custGeom>
              <a:avLst/>
              <a:gdLst/>
              <a:ahLst/>
              <a:cxnLst/>
              <a:rect l="l" t="t" r="r" b="b"/>
              <a:pathLst>
                <a:path w="1183005" h="329564">
                  <a:moveTo>
                    <a:pt x="1182522" y="0"/>
                  </a:moveTo>
                  <a:lnTo>
                    <a:pt x="732269" y="0"/>
                  </a:lnTo>
                  <a:lnTo>
                    <a:pt x="0" y="329057"/>
                  </a:lnTo>
                  <a:lnTo>
                    <a:pt x="531634" y="329057"/>
                  </a:lnTo>
                  <a:lnTo>
                    <a:pt x="118252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4317" y="3535807"/>
              <a:ext cx="1182522" cy="3290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1167" y="3532759"/>
              <a:ext cx="1188720" cy="336550"/>
            </a:xfrm>
            <a:custGeom>
              <a:avLst/>
              <a:gdLst/>
              <a:ahLst/>
              <a:cxnLst/>
              <a:rect l="l" t="t" r="r" b="b"/>
              <a:pathLst>
                <a:path w="1188720" h="336550">
                  <a:moveTo>
                    <a:pt x="1186434" y="0"/>
                  </a:moveTo>
                  <a:lnTo>
                    <a:pt x="734148" y="0"/>
                  </a:lnTo>
                  <a:lnTo>
                    <a:pt x="733742" y="253"/>
                  </a:lnTo>
                  <a:lnTo>
                    <a:pt x="2235" y="329945"/>
                  </a:lnTo>
                  <a:lnTo>
                    <a:pt x="812" y="330834"/>
                  </a:lnTo>
                  <a:lnTo>
                    <a:pt x="0" y="332231"/>
                  </a:lnTo>
                  <a:lnTo>
                    <a:pt x="406" y="333755"/>
                  </a:lnTo>
                  <a:lnTo>
                    <a:pt x="812" y="335533"/>
                  </a:lnTo>
                  <a:lnTo>
                    <a:pt x="2235" y="336549"/>
                  </a:lnTo>
                  <a:lnTo>
                    <a:pt x="535559" y="336549"/>
                  </a:lnTo>
                  <a:lnTo>
                    <a:pt x="536270" y="336295"/>
                  </a:lnTo>
                  <a:lnTo>
                    <a:pt x="549293" y="329691"/>
                  </a:lnTo>
                  <a:lnTo>
                    <a:pt x="19532" y="329691"/>
                  </a:lnTo>
                  <a:lnTo>
                    <a:pt x="735977" y="6857"/>
                  </a:lnTo>
                  <a:lnTo>
                    <a:pt x="1185954" y="6857"/>
                  </a:lnTo>
                  <a:lnTo>
                    <a:pt x="1187958" y="5841"/>
                  </a:lnTo>
                  <a:lnTo>
                    <a:pt x="1188720" y="4317"/>
                  </a:lnTo>
                  <a:lnTo>
                    <a:pt x="1188339" y="2539"/>
                  </a:lnTo>
                  <a:lnTo>
                    <a:pt x="1187958" y="1142"/>
                  </a:lnTo>
                  <a:lnTo>
                    <a:pt x="1186434" y="0"/>
                  </a:lnTo>
                  <a:close/>
                </a:path>
                <a:path w="1188720" h="336550">
                  <a:moveTo>
                    <a:pt x="1185954" y="6857"/>
                  </a:moveTo>
                  <a:lnTo>
                    <a:pt x="1170686" y="6857"/>
                  </a:lnTo>
                  <a:lnTo>
                    <a:pt x="533717" y="329691"/>
                  </a:lnTo>
                  <a:lnTo>
                    <a:pt x="549293" y="329691"/>
                  </a:lnTo>
                  <a:lnTo>
                    <a:pt x="1185954" y="685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67181" y="3497579"/>
              <a:ext cx="133884" cy="152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1271" y="3447288"/>
              <a:ext cx="407034" cy="21590"/>
            </a:xfrm>
            <a:custGeom>
              <a:avLst/>
              <a:gdLst/>
              <a:ahLst/>
              <a:cxnLst/>
              <a:rect l="l" t="t" r="r" b="b"/>
              <a:pathLst>
                <a:path w="407034" h="21589">
                  <a:moveTo>
                    <a:pt x="203415" y="0"/>
                  </a:moveTo>
                  <a:lnTo>
                    <a:pt x="124178" y="845"/>
                  </a:lnTo>
                  <a:lnTo>
                    <a:pt x="59526" y="3143"/>
                  </a:lnTo>
                  <a:lnTo>
                    <a:pt x="15965" y="6536"/>
                  </a:lnTo>
                  <a:lnTo>
                    <a:pt x="0" y="10668"/>
                  </a:lnTo>
                  <a:lnTo>
                    <a:pt x="15965" y="14853"/>
                  </a:lnTo>
                  <a:lnTo>
                    <a:pt x="59526" y="18240"/>
                  </a:lnTo>
                  <a:lnTo>
                    <a:pt x="124178" y="20508"/>
                  </a:lnTo>
                  <a:lnTo>
                    <a:pt x="203415" y="21336"/>
                  </a:lnTo>
                  <a:lnTo>
                    <a:pt x="282634" y="20508"/>
                  </a:lnTo>
                  <a:lnTo>
                    <a:pt x="347292" y="18240"/>
                  </a:lnTo>
                  <a:lnTo>
                    <a:pt x="390869" y="14853"/>
                  </a:lnTo>
                  <a:lnTo>
                    <a:pt x="406844" y="10668"/>
                  </a:lnTo>
                  <a:lnTo>
                    <a:pt x="390869" y="6536"/>
                  </a:lnTo>
                  <a:lnTo>
                    <a:pt x="347292" y="3143"/>
                  </a:lnTo>
                  <a:lnTo>
                    <a:pt x="282634" y="845"/>
                  </a:lnTo>
                  <a:lnTo>
                    <a:pt x="20341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8159" y="3445764"/>
              <a:ext cx="411480" cy="24765"/>
            </a:xfrm>
            <a:custGeom>
              <a:avLst/>
              <a:gdLst/>
              <a:ahLst/>
              <a:cxnLst/>
              <a:rect l="l" t="t" r="r" b="b"/>
              <a:pathLst>
                <a:path w="411480" h="24764">
                  <a:moveTo>
                    <a:pt x="205740" y="0"/>
                  </a:moveTo>
                  <a:lnTo>
                    <a:pt x="127776" y="714"/>
                  </a:lnTo>
                  <a:lnTo>
                    <a:pt x="61633" y="3048"/>
                  </a:lnTo>
                  <a:lnTo>
                    <a:pt x="7704" y="7762"/>
                  </a:lnTo>
                  <a:lnTo>
                    <a:pt x="0" y="12192"/>
                  </a:lnTo>
                  <a:lnTo>
                    <a:pt x="963" y="14388"/>
                  </a:lnTo>
                  <a:lnTo>
                    <a:pt x="61633" y="21336"/>
                  </a:lnTo>
                  <a:lnTo>
                    <a:pt x="127614" y="23669"/>
                  </a:lnTo>
                  <a:lnTo>
                    <a:pt x="205740" y="24384"/>
                  </a:lnTo>
                  <a:lnTo>
                    <a:pt x="283846" y="23669"/>
                  </a:lnTo>
                  <a:lnTo>
                    <a:pt x="318805" y="22723"/>
                  </a:lnTo>
                  <a:lnTo>
                    <a:pt x="349846" y="21336"/>
                  </a:lnTo>
                  <a:lnTo>
                    <a:pt x="365791" y="20319"/>
                  </a:lnTo>
                  <a:lnTo>
                    <a:pt x="205740" y="20319"/>
                  </a:lnTo>
                  <a:lnTo>
                    <a:pt x="132356" y="19621"/>
                  </a:lnTo>
                  <a:lnTo>
                    <a:pt x="72393" y="17779"/>
                  </a:lnTo>
                  <a:lnTo>
                    <a:pt x="29217" y="15176"/>
                  </a:lnTo>
                  <a:lnTo>
                    <a:pt x="6197" y="12192"/>
                  </a:lnTo>
                  <a:lnTo>
                    <a:pt x="29319" y="9207"/>
                  </a:lnTo>
                  <a:lnTo>
                    <a:pt x="72483" y="6604"/>
                  </a:lnTo>
                  <a:lnTo>
                    <a:pt x="132390" y="4762"/>
                  </a:lnTo>
                  <a:lnTo>
                    <a:pt x="365304" y="4063"/>
                  </a:lnTo>
                  <a:lnTo>
                    <a:pt x="349846" y="3048"/>
                  </a:lnTo>
                  <a:lnTo>
                    <a:pt x="318770" y="1660"/>
                  </a:lnTo>
                  <a:lnTo>
                    <a:pt x="283751" y="714"/>
                  </a:lnTo>
                  <a:lnTo>
                    <a:pt x="205740" y="0"/>
                  </a:lnTo>
                  <a:close/>
                </a:path>
                <a:path w="411480" h="24764">
                  <a:moveTo>
                    <a:pt x="365304" y="4063"/>
                  </a:moveTo>
                  <a:lnTo>
                    <a:pt x="205740" y="4063"/>
                  </a:lnTo>
                  <a:lnTo>
                    <a:pt x="279088" y="4762"/>
                  </a:lnTo>
                  <a:lnTo>
                    <a:pt x="338988" y="6604"/>
                  </a:lnTo>
                  <a:lnTo>
                    <a:pt x="382133" y="9207"/>
                  </a:lnTo>
                  <a:lnTo>
                    <a:pt x="405218" y="12192"/>
                  </a:lnTo>
                  <a:lnTo>
                    <a:pt x="382133" y="15176"/>
                  </a:lnTo>
                  <a:lnTo>
                    <a:pt x="338988" y="17779"/>
                  </a:lnTo>
                  <a:lnTo>
                    <a:pt x="279088" y="19621"/>
                  </a:lnTo>
                  <a:lnTo>
                    <a:pt x="205740" y="20319"/>
                  </a:lnTo>
                  <a:lnTo>
                    <a:pt x="365791" y="20319"/>
                  </a:lnTo>
                  <a:lnTo>
                    <a:pt x="385441" y="19067"/>
                  </a:lnTo>
                  <a:lnTo>
                    <a:pt x="403720" y="16716"/>
                  </a:lnTo>
                  <a:lnTo>
                    <a:pt x="410454" y="14388"/>
                  </a:lnTo>
                  <a:lnTo>
                    <a:pt x="411416" y="12192"/>
                  </a:lnTo>
                  <a:lnTo>
                    <a:pt x="410454" y="10066"/>
                  </a:lnTo>
                  <a:lnTo>
                    <a:pt x="403720" y="7762"/>
                  </a:lnTo>
                  <a:lnTo>
                    <a:pt x="385441" y="5387"/>
                  </a:lnTo>
                  <a:lnTo>
                    <a:pt x="365304" y="406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82459" y="3272028"/>
              <a:ext cx="120571" cy="1569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9015" y="3244595"/>
              <a:ext cx="424815" cy="325120"/>
            </a:xfrm>
            <a:custGeom>
              <a:avLst/>
              <a:gdLst/>
              <a:ahLst/>
              <a:cxnLst/>
              <a:rect l="l" t="t" r="r" b="b"/>
              <a:pathLst>
                <a:path w="424815" h="325120">
                  <a:moveTo>
                    <a:pt x="0" y="102362"/>
                  </a:moveTo>
                  <a:lnTo>
                    <a:pt x="23329" y="193802"/>
                  </a:lnTo>
                  <a:lnTo>
                    <a:pt x="41665" y="237691"/>
                  </a:lnTo>
                  <a:lnTo>
                    <a:pt x="70346" y="273917"/>
                  </a:lnTo>
                  <a:lnTo>
                    <a:pt x="107235" y="301280"/>
                  </a:lnTo>
                  <a:lnTo>
                    <a:pt x="150195" y="318578"/>
                  </a:lnTo>
                  <a:lnTo>
                    <a:pt x="197091" y="324612"/>
                  </a:lnTo>
                  <a:lnTo>
                    <a:pt x="208984" y="324227"/>
                  </a:lnTo>
                  <a:lnTo>
                    <a:pt x="287223" y="307213"/>
                  </a:lnTo>
                  <a:lnTo>
                    <a:pt x="332602" y="288698"/>
                  </a:lnTo>
                  <a:lnTo>
                    <a:pt x="370231" y="260312"/>
                  </a:lnTo>
                  <a:lnTo>
                    <a:pt x="398878" y="224123"/>
                  </a:lnTo>
                  <a:lnTo>
                    <a:pt x="417312" y="182197"/>
                  </a:lnTo>
                  <a:lnTo>
                    <a:pt x="424302" y="136603"/>
                  </a:lnTo>
                  <a:lnTo>
                    <a:pt x="420284" y="103251"/>
                  </a:lnTo>
                  <a:lnTo>
                    <a:pt x="1473" y="103251"/>
                  </a:lnTo>
                  <a:lnTo>
                    <a:pt x="190" y="102997"/>
                  </a:lnTo>
                  <a:lnTo>
                    <a:pt x="0" y="102362"/>
                  </a:lnTo>
                  <a:close/>
                </a:path>
                <a:path w="424815" h="325120">
                  <a:moveTo>
                    <a:pt x="394855" y="0"/>
                  </a:moveTo>
                  <a:lnTo>
                    <a:pt x="391299" y="889"/>
                  </a:lnTo>
                  <a:lnTo>
                    <a:pt x="367937" y="10273"/>
                  </a:lnTo>
                  <a:lnTo>
                    <a:pt x="325337" y="24145"/>
                  </a:lnTo>
                  <a:lnTo>
                    <a:pt x="267843" y="41090"/>
                  </a:lnTo>
                  <a:lnTo>
                    <a:pt x="199796" y="59690"/>
                  </a:lnTo>
                  <a:lnTo>
                    <a:pt x="130901" y="77319"/>
                  </a:lnTo>
                  <a:lnTo>
                    <a:pt x="72272" y="91090"/>
                  </a:lnTo>
                  <a:lnTo>
                    <a:pt x="28392" y="100052"/>
                  </a:lnTo>
                  <a:lnTo>
                    <a:pt x="3746" y="103251"/>
                  </a:lnTo>
                  <a:lnTo>
                    <a:pt x="420284" y="103251"/>
                  </a:lnTo>
                  <a:lnTo>
                    <a:pt x="418617" y="89408"/>
                  </a:lnTo>
                  <a:lnTo>
                    <a:pt x="39485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9015" y="3244595"/>
              <a:ext cx="424302" cy="3234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6031" y="3243072"/>
              <a:ext cx="429259" cy="327660"/>
            </a:xfrm>
            <a:custGeom>
              <a:avLst/>
              <a:gdLst/>
              <a:ahLst/>
              <a:cxnLst/>
              <a:rect l="l" t="t" r="r" b="b"/>
              <a:pathLst>
                <a:path w="429259" h="327660">
                  <a:moveTo>
                    <a:pt x="3009" y="101980"/>
                  </a:moveTo>
                  <a:lnTo>
                    <a:pt x="1231" y="101980"/>
                  </a:lnTo>
                  <a:lnTo>
                    <a:pt x="0" y="103250"/>
                  </a:lnTo>
                  <a:lnTo>
                    <a:pt x="505" y="105060"/>
                  </a:lnTo>
                  <a:lnTo>
                    <a:pt x="23787" y="195833"/>
                  </a:lnTo>
                  <a:lnTo>
                    <a:pt x="42396" y="240023"/>
                  </a:lnTo>
                  <a:lnTo>
                    <a:pt x="71477" y="276526"/>
                  </a:lnTo>
                  <a:lnTo>
                    <a:pt x="108854" y="304117"/>
                  </a:lnTo>
                  <a:lnTo>
                    <a:pt x="152352" y="321570"/>
                  </a:lnTo>
                  <a:lnTo>
                    <a:pt x="199796" y="327659"/>
                  </a:lnTo>
                  <a:lnTo>
                    <a:pt x="212068" y="327255"/>
                  </a:lnTo>
                  <a:lnTo>
                    <a:pt x="224267" y="326040"/>
                  </a:lnTo>
                  <a:lnTo>
                    <a:pt x="236388" y="324016"/>
                  </a:lnTo>
                  <a:lnTo>
                    <a:pt x="238714" y="323468"/>
                  </a:lnTo>
                  <a:lnTo>
                    <a:pt x="199732" y="323468"/>
                  </a:lnTo>
                  <a:lnTo>
                    <a:pt x="153394" y="317525"/>
                  </a:lnTo>
                  <a:lnTo>
                    <a:pt x="110934" y="300487"/>
                  </a:lnTo>
                  <a:lnTo>
                    <a:pt x="74450" y="273542"/>
                  </a:lnTo>
                  <a:lnTo>
                    <a:pt x="46035" y="237881"/>
                  </a:lnTo>
                  <a:lnTo>
                    <a:pt x="27787" y="194690"/>
                  </a:lnTo>
                  <a:lnTo>
                    <a:pt x="5346" y="106933"/>
                  </a:lnTo>
                  <a:lnTo>
                    <a:pt x="6388" y="106933"/>
                  </a:lnTo>
                  <a:lnTo>
                    <a:pt x="13208" y="106521"/>
                  </a:lnTo>
                  <a:lnTo>
                    <a:pt x="24187" y="105060"/>
                  </a:lnTo>
                  <a:lnTo>
                    <a:pt x="35909" y="102996"/>
                  </a:lnTo>
                  <a:lnTo>
                    <a:pt x="4483" y="102996"/>
                  </a:lnTo>
                  <a:lnTo>
                    <a:pt x="3987" y="102742"/>
                  </a:lnTo>
                  <a:lnTo>
                    <a:pt x="3568" y="102234"/>
                  </a:lnTo>
                  <a:lnTo>
                    <a:pt x="3009" y="101980"/>
                  </a:lnTo>
                  <a:close/>
                </a:path>
                <a:path w="429259" h="327660">
                  <a:moveTo>
                    <a:pt x="400828" y="4571"/>
                  </a:moveTo>
                  <a:lnTo>
                    <a:pt x="396455" y="4571"/>
                  </a:lnTo>
                  <a:lnTo>
                    <a:pt x="419569" y="91693"/>
                  </a:lnTo>
                  <a:lnTo>
                    <a:pt x="425007" y="125753"/>
                  </a:lnTo>
                  <a:lnTo>
                    <a:pt x="415131" y="193206"/>
                  </a:lnTo>
                  <a:lnTo>
                    <a:pt x="379017" y="252547"/>
                  </a:lnTo>
                  <a:lnTo>
                    <a:pt x="322980" y="294060"/>
                  </a:lnTo>
                  <a:lnTo>
                    <a:pt x="247319" y="317245"/>
                  </a:lnTo>
                  <a:lnTo>
                    <a:pt x="199732" y="323468"/>
                  </a:lnTo>
                  <a:lnTo>
                    <a:pt x="238714" y="323468"/>
                  </a:lnTo>
                  <a:lnTo>
                    <a:pt x="290652" y="310133"/>
                  </a:lnTo>
                  <a:lnTo>
                    <a:pt x="355447" y="279272"/>
                  </a:lnTo>
                  <a:lnTo>
                    <a:pt x="403593" y="226313"/>
                  </a:lnTo>
                  <a:lnTo>
                    <a:pt x="427569" y="160655"/>
                  </a:lnTo>
                  <a:lnTo>
                    <a:pt x="429133" y="125694"/>
                  </a:lnTo>
                  <a:lnTo>
                    <a:pt x="423570" y="90804"/>
                  </a:lnTo>
                  <a:lnTo>
                    <a:pt x="400828" y="4571"/>
                  </a:lnTo>
                  <a:close/>
                </a:path>
                <a:path w="429259" h="327660">
                  <a:moveTo>
                    <a:pt x="398919" y="0"/>
                  </a:moveTo>
                  <a:lnTo>
                    <a:pt x="397560" y="0"/>
                  </a:lnTo>
                  <a:lnTo>
                    <a:pt x="397319" y="126"/>
                  </a:lnTo>
                  <a:lnTo>
                    <a:pt x="393814" y="1015"/>
                  </a:lnTo>
                  <a:lnTo>
                    <a:pt x="393319" y="1015"/>
                  </a:lnTo>
                  <a:lnTo>
                    <a:pt x="393319" y="1269"/>
                  </a:lnTo>
                  <a:lnTo>
                    <a:pt x="369782" y="10721"/>
                  </a:lnTo>
                  <a:lnTo>
                    <a:pt x="326918" y="24590"/>
                  </a:lnTo>
                  <a:lnTo>
                    <a:pt x="269426" y="41435"/>
                  </a:lnTo>
                  <a:lnTo>
                    <a:pt x="202006" y="59816"/>
                  </a:lnTo>
                  <a:lnTo>
                    <a:pt x="130476" y="77922"/>
                  </a:lnTo>
                  <a:lnTo>
                    <a:pt x="71820" y="91503"/>
                  </a:lnTo>
                  <a:lnTo>
                    <a:pt x="29368" y="100036"/>
                  </a:lnTo>
                  <a:lnTo>
                    <a:pt x="6451" y="102996"/>
                  </a:lnTo>
                  <a:lnTo>
                    <a:pt x="35909" y="102996"/>
                  </a:lnTo>
                  <a:lnTo>
                    <a:pt x="92999" y="90987"/>
                  </a:lnTo>
                  <a:lnTo>
                    <a:pt x="164140" y="73731"/>
                  </a:lnTo>
                  <a:lnTo>
                    <a:pt x="203111" y="63626"/>
                  </a:lnTo>
                  <a:lnTo>
                    <a:pt x="270431" y="45295"/>
                  </a:lnTo>
                  <a:lnTo>
                    <a:pt x="327947" y="28416"/>
                  </a:lnTo>
                  <a:lnTo>
                    <a:pt x="371044" y="14442"/>
                  </a:lnTo>
                  <a:lnTo>
                    <a:pt x="395109" y="4825"/>
                  </a:lnTo>
                  <a:lnTo>
                    <a:pt x="396455" y="4571"/>
                  </a:lnTo>
                  <a:lnTo>
                    <a:pt x="400828" y="4571"/>
                  </a:lnTo>
                  <a:lnTo>
                    <a:pt x="400024" y="1523"/>
                  </a:lnTo>
                  <a:lnTo>
                    <a:pt x="399656" y="634"/>
                  </a:lnTo>
                  <a:lnTo>
                    <a:pt x="398919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8901" y="3241548"/>
              <a:ext cx="393700" cy="106680"/>
            </a:xfrm>
            <a:custGeom>
              <a:avLst/>
              <a:gdLst/>
              <a:ahLst/>
              <a:cxnLst/>
              <a:rect l="l" t="t" r="r" b="b"/>
              <a:pathLst>
                <a:path w="393700" h="106679">
                  <a:moveTo>
                    <a:pt x="391833" y="0"/>
                  </a:moveTo>
                  <a:lnTo>
                    <a:pt x="389559" y="0"/>
                  </a:lnTo>
                  <a:lnTo>
                    <a:pt x="364983" y="3218"/>
                  </a:lnTo>
                  <a:lnTo>
                    <a:pt x="321229" y="12223"/>
                  </a:lnTo>
                  <a:lnTo>
                    <a:pt x="262770" y="26038"/>
                  </a:lnTo>
                  <a:lnTo>
                    <a:pt x="194081" y="43687"/>
                  </a:lnTo>
                  <a:lnTo>
                    <a:pt x="117720" y="64785"/>
                  </a:lnTo>
                  <a:lnTo>
                    <a:pt x="55783" y="83502"/>
                  </a:lnTo>
                  <a:lnTo>
                    <a:pt x="14475" y="97837"/>
                  </a:lnTo>
                  <a:lnTo>
                    <a:pt x="0" y="105790"/>
                  </a:lnTo>
                  <a:lnTo>
                    <a:pt x="127" y="106425"/>
                  </a:lnTo>
                  <a:lnTo>
                    <a:pt x="1409" y="106679"/>
                  </a:lnTo>
                  <a:lnTo>
                    <a:pt x="3670" y="106679"/>
                  </a:lnTo>
                  <a:lnTo>
                    <a:pt x="72026" y="94456"/>
                  </a:lnTo>
                  <a:lnTo>
                    <a:pt x="130491" y="80641"/>
                  </a:lnTo>
                  <a:lnTo>
                    <a:pt x="199161" y="62991"/>
                  </a:lnTo>
                  <a:lnTo>
                    <a:pt x="275556" y="41894"/>
                  </a:lnTo>
                  <a:lnTo>
                    <a:pt x="337550" y="23177"/>
                  </a:lnTo>
                  <a:lnTo>
                    <a:pt x="378869" y="8842"/>
                  </a:lnTo>
                  <a:lnTo>
                    <a:pt x="393242" y="888"/>
                  </a:lnTo>
                  <a:lnTo>
                    <a:pt x="393115" y="253"/>
                  </a:lnTo>
                  <a:lnTo>
                    <a:pt x="39183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7665" y="3240023"/>
              <a:ext cx="398145" cy="109855"/>
            </a:xfrm>
            <a:custGeom>
              <a:avLst/>
              <a:gdLst/>
              <a:ahLst/>
              <a:cxnLst/>
              <a:rect l="l" t="t" r="r" b="b"/>
              <a:pathLst>
                <a:path w="398144" h="109854">
                  <a:moveTo>
                    <a:pt x="396905" y="0"/>
                  </a:moveTo>
                  <a:lnTo>
                    <a:pt x="391520" y="0"/>
                  </a:lnTo>
                  <a:lnTo>
                    <a:pt x="384617" y="450"/>
                  </a:lnTo>
                  <a:lnTo>
                    <a:pt x="335513" y="9398"/>
                  </a:lnTo>
                  <a:lnTo>
                    <a:pt x="271248" y="24098"/>
                  </a:lnTo>
                  <a:lnTo>
                    <a:pt x="195495" y="43180"/>
                  </a:lnTo>
                  <a:lnTo>
                    <a:pt x="156801" y="53641"/>
                  </a:lnTo>
                  <a:lnTo>
                    <a:pt x="86794" y="73755"/>
                  </a:lnTo>
                  <a:lnTo>
                    <a:pt x="23248" y="94204"/>
                  </a:lnTo>
                  <a:lnTo>
                    <a:pt x="0" y="107791"/>
                  </a:lnTo>
                  <a:lnTo>
                    <a:pt x="322" y="109727"/>
                  </a:lnTo>
                  <a:lnTo>
                    <a:pt x="5656" y="109727"/>
                  </a:lnTo>
                  <a:lnTo>
                    <a:pt x="12545" y="109295"/>
                  </a:lnTo>
                  <a:lnTo>
                    <a:pt x="23556" y="107791"/>
                  </a:lnTo>
                  <a:lnTo>
                    <a:pt x="35411" y="105663"/>
                  </a:lnTo>
                  <a:lnTo>
                    <a:pt x="6087" y="105663"/>
                  </a:lnTo>
                  <a:lnTo>
                    <a:pt x="27554" y="96984"/>
                  </a:lnTo>
                  <a:lnTo>
                    <a:pt x="68549" y="83565"/>
                  </a:lnTo>
                  <a:lnTo>
                    <a:pt x="125942" y="66623"/>
                  </a:lnTo>
                  <a:lnTo>
                    <a:pt x="196600" y="47370"/>
                  </a:lnTo>
                  <a:lnTo>
                    <a:pt x="267737" y="29281"/>
                  </a:lnTo>
                  <a:lnTo>
                    <a:pt x="326107" y="15716"/>
                  </a:lnTo>
                  <a:lnTo>
                    <a:pt x="368406" y="7151"/>
                  </a:lnTo>
                  <a:lnTo>
                    <a:pt x="391329" y="4063"/>
                  </a:lnTo>
                  <a:lnTo>
                    <a:pt x="397251" y="4063"/>
                  </a:lnTo>
                  <a:lnTo>
                    <a:pt x="397527" y="2539"/>
                  </a:lnTo>
                  <a:lnTo>
                    <a:pt x="397209" y="1396"/>
                  </a:lnTo>
                  <a:lnTo>
                    <a:pt x="396905" y="0"/>
                  </a:lnTo>
                  <a:close/>
                </a:path>
                <a:path w="398144" h="109854">
                  <a:moveTo>
                    <a:pt x="397251" y="4063"/>
                  </a:moveTo>
                  <a:lnTo>
                    <a:pt x="391329" y="4063"/>
                  </a:lnTo>
                  <a:lnTo>
                    <a:pt x="369863" y="12743"/>
                  </a:lnTo>
                  <a:lnTo>
                    <a:pt x="328867" y="26162"/>
                  </a:lnTo>
                  <a:lnTo>
                    <a:pt x="271475" y="43104"/>
                  </a:lnTo>
                  <a:lnTo>
                    <a:pt x="200817" y="62356"/>
                  </a:lnTo>
                  <a:lnTo>
                    <a:pt x="129781" y="80446"/>
                  </a:lnTo>
                  <a:lnTo>
                    <a:pt x="71400" y="94011"/>
                  </a:lnTo>
                  <a:lnTo>
                    <a:pt x="29045" y="102576"/>
                  </a:lnTo>
                  <a:lnTo>
                    <a:pt x="6087" y="105663"/>
                  </a:lnTo>
                  <a:lnTo>
                    <a:pt x="35411" y="105663"/>
                  </a:lnTo>
                  <a:lnTo>
                    <a:pt x="92088" y="93658"/>
                  </a:lnTo>
                  <a:lnTo>
                    <a:pt x="201680" y="66548"/>
                  </a:lnTo>
                  <a:lnTo>
                    <a:pt x="240404" y="56086"/>
                  </a:lnTo>
                  <a:lnTo>
                    <a:pt x="310431" y="35972"/>
                  </a:lnTo>
                  <a:lnTo>
                    <a:pt x="374063" y="15523"/>
                  </a:lnTo>
                  <a:lnTo>
                    <a:pt x="397129" y="4740"/>
                  </a:lnTo>
                  <a:lnTo>
                    <a:pt x="397251" y="406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9683" y="3457955"/>
              <a:ext cx="408940" cy="271780"/>
            </a:xfrm>
            <a:custGeom>
              <a:avLst/>
              <a:gdLst/>
              <a:ahLst/>
              <a:cxnLst/>
              <a:rect l="l" t="t" r="r" b="b"/>
              <a:pathLst>
                <a:path w="408940" h="271779">
                  <a:moveTo>
                    <a:pt x="914" y="0"/>
                  </a:moveTo>
                  <a:lnTo>
                    <a:pt x="0" y="94488"/>
                  </a:lnTo>
                  <a:lnTo>
                    <a:pt x="6508" y="141449"/>
                  </a:lnTo>
                  <a:lnTo>
                    <a:pt x="24878" y="183670"/>
                  </a:lnTo>
                  <a:lnTo>
                    <a:pt x="53374" y="219456"/>
                  </a:lnTo>
                  <a:lnTo>
                    <a:pt x="90264" y="247113"/>
                  </a:lnTo>
                  <a:lnTo>
                    <a:pt x="133811" y="264950"/>
                  </a:lnTo>
                  <a:lnTo>
                    <a:pt x="182283" y="271272"/>
                  </a:lnTo>
                  <a:lnTo>
                    <a:pt x="226148" y="271272"/>
                  </a:lnTo>
                  <a:lnTo>
                    <a:pt x="274620" y="264950"/>
                  </a:lnTo>
                  <a:lnTo>
                    <a:pt x="318167" y="247113"/>
                  </a:lnTo>
                  <a:lnTo>
                    <a:pt x="355057" y="219456"/>
                  </a:lnTo>
                  <a:lnTo>
                    <a:pt x="383553" y="183670"/>
                  </a:lnTo>
                  <a:lnTo>
                    <a:pt x="401923" y="141449"/>
                  </a:lnTo>
                  <a:lnTo>
                    <a:pt x="408431" y="94488"/>
                  </a:lnTo>
                  <a:lnTo>
                    <a:pt x="408431" y="2032"/>
                  </a:lnTo>
                  <a:lnTo>
                    <a:pt x="404685" y="2032"/>
                  </a:lnTo>
                  <a:lnTo>
                    <a:pt x="379816" y="5157"/>
                  </a:lnTo>
                  <a:lnTo>
                    <a:pt x="335178" y="7699"/>
                  </a:lnTo>
                  <a:lnTo>
                    <a:pt x="275290" y="9407"/>
                  </a:lnTo>
                  <a:lnTo>
                    <a:pt x="204673" y="10033"/>
                  </a:lnTo>
                  <a:lnTo>
                    <a:pt x="125301" y="9251"/>
                  </a:lnTo>
                  <a:lnTo>
                    <a:pt x="60540" y="7112"/>
                  </a:lnTo>
                  <a:lnTo>
                    <a:pt x="16906" y="3925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9683" y="3457955"/>
              <a:ext cx="408431" cy="27127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8223" y="3456432"/>
              <a:ext cx="411480" cy="274320"/>
            </a:xfrm>
            <a:custGeom>
              <a:avLst/>
              <a:gdLst/>
              <a:ahLst/>
              <a:cxnLst/>
              <a:rect l="l" t="t" r="r" b="b"/>
              <a:pathLst>
                <a:path w="411480" h="274320">
                  <a:moveTo>
                    <a:pt x="3479" y="0"/>
                  </a:moveTo>
                  <a:lnTo>
                    <a:pt x="1523" y="0"/>
                  </a:lnTo>
                  <a:lnTo>
                    <a:pt x="609" y="889"/>
                  </a:lnTo>
                  <a:lnTo>
                    <a:pt x="0" y="96139"/>
                  </a:lnTo>
                  <a:lnTo>
                    <a:pt x="6578" y="143424"/>
                  </a:lnTo>
                  <a:lnTo>
                    <a:pt x="25135" y="185965"/>
                  </a:lnTo>
                  <a:lnTo>
                    <a:pt x="53903" y="222043"/>
                  </a:lnTo>
                  <a:lnTo>
                    <a:pt x="91116" y="249940"/>
                  </a:lnTo>
                  <a:lnTo>
                    <a:pt x="135006" y="267938"/>
                  </a:lnTo>
                  <a:lnTo>
                    <a:pt x="183807" y="274320"/>
                  </a:lnTo>
                  <a:lnTo>
                    <a:pt x="227545" y="274320"/>
                  </a:lnTo>
                  <a:lnTo>
                    <a:pt x="259596" y="270129"/>
                  </a:lnTo>
                  <a:lnTo>
                    <a:pt x="183807" y="270129"/>
                  </a:lnTo>
                  <a:lnTo>
                    <a:pt x="136068" y="263890"/>
                  </a:lnTo>
                  <a:lnTo>
                    <a:pt x="93129" y="246300"/>
                  </a:lnTo>
                  <a:lnTo>
                    <a:pt x="56719" y="219043"/>
                  </a:lnTo>
                  <a:lnTo>
                    <a:pt x="28570" y="183806"/>
                  </a:lnTo>
                  <a:lnTo>
                    <a:pt x="10412" y="142276"/>
                  </a:lnTo>
                  <a:lnTo>
                    <a:pt x="3975" y="96139"/>
                  </a:lnTo>
                  <a:lnTo>
                    <a:pt x="4826" y="5588"/>
                  </a:lnTo>
                  <a:lnTo>
                    <a:pt x="43023" y="5588"/>
                  </a:lnTo>
                  <a:lnTo>
                    <a:pt x="23266" y="4280"/>
                  </a:lnTo>
                  <a:lnTo>
                    <a:pt x="4648" y="1143"/>
                  </a:lnTo>
                  <a:lnTo>
                    <a:pt x="4406" y="508"/>
                  </a:lnTo>
                  <a:lnTo>
                    <a:pt x="3479" y="0"/>
                  </a:lnTo>
                  <a:close/>
                </a:path>
                <a:path w="411480" h="274320">
                  <a:moveTo>
                    <a:pt x="411352" y="5969"/>
                  </a:moveTo>
                  <a:lnTo>
                    <a:pt x="407200" y="5969"/>
                  </a:lnTo>
                  <a:lnTo>
                    <a:pt x="407200" y="96139"/>
                  </a:lnTo>
                  <a:lnTo>
                    <a:pt x="400758" y="142276"/>
                  </a:lnTo>
                  <a:lnTo>
                    <a:pt x="382590" y="183806"/>
                  </a:lnTo>
                  <a:lnTo>
                    <a:pt x="354431" y="219043"/>
                  </a:lnTo>
                  <a:lnTo>
                    <a:pt x="318017" y="246300"/>
                  </a:lnTo>
                  <a:lnTo>
                    <a:pt x="275084" y="263890"/>
                  </a:lnTo>
                  <a:lnTo>
                    <a:pt x="227368" y="270129"/>
                  </a:lnTo>
                  <a:lnTo>
                    <a:pt x="259596" y="270129"/>
                  </a:lnTo>
                  <a:lnTo>
                    <a:pt x="320236" y="249940"/>
                  </a:lnTo>
                  <a:lnTo>
                    <a:pt x="357449" y="222043"/>
                  </a:lnTo>
                  <a:lnTo>
                    <a:pt x="386217" y="185965"/>
                  </a:lnTo>
                  <a:lnTo>
                    <a:pt x="404774" y="143424"/>
                  </a:lnTo>
                  <a:lnTo>
                    <a:pt x="411352" y="96139"/>
                  </a:lnTo>
                  <a:lnTo>
                    <a:pt x="411352" y="5969"/>
                  </a:lnTo>
                  <a:close/>
                </a:path>
                <a:path w="411480" h="274320">
                  <a:moveTo>
                    <a:pt x="43023" y="5588"/>
                  </a:moveTo>
                  <a:lnTo>
                    <a:pt x="4826" y="5588"/>
                  </a:lnTo>
                  <a:lnTo>
                    <a:pt x="11180" y="6941"/>
                  </a:lnTo>
                  <a:lnTo>
                    <a:pt x="62103" y="11049"/>
                  </a:lnTo>
                  <a:lnTo>
                    <a:pt x="127963" y="13398"/>
                  </a:lnTo>
                  <a:lnTo>
                    <a:pt x="205892" y="14224"/>
                  </a:lnTo>
                  <a:lnTo>
                    <a:pt x="275425" y="13594"/>
                  </a:lnTo>
                  <a:lnTo>
                    <a:pt x="335148" y="11858"/>
                  </a:lnTo>
                  <a:lnTo>
                    <a:pt x="368782" y="9906"/>
                  </a:lnTo>
                  <a:lnTo>
                    <a:pt x="206133" y="9906"/>
                  </a:lnTo>
                  <a:lnTo>
                    <a:pt x="128143" y="9126"/>
                  </a:lnTo>
                  <a:lnTo>
                    <a:pt x="65809" y="7096"/>
                  </a:lnTo>
                  <a:lnTo>
                    <a:pt x="43023" y="5588"/>
                  </a:lnTo>
                  <a:close/>
                </a:path>
                <a:path w="411480" h="274320">
                  <a:moveTo>
                    <a:pt x="410502" y="2032"/>
                  </a:moveTo>
                  <a:lnTo>
                    <a:pt x="405180" y="2032"/>
                  </a:lnTo>
                  <a:lnTo>
                    <a:pt x="380089" y="5083"/>
                  </a:lnTo>
                  <a:lnTo>
                    <a:pt x="335275" y="7588"/>
                  </a:lnTo>
                  <a:lnTo>
                    <a:pt x="275652" y="9282"/>
                  </a:lnTo>
                  <a:lnTo>
                    <a:pt x="206133" y="9906"/>
                  </a:lnTo>
                  <a:lnTo>
                    <a:pt x="368782" y="9906"/>
                  </a:lnTo>
                  <a:lnTo>
                    <a:pt x="380233" y="9241"/>
                  </a:lnTo>
                  <a:lnTo>
                    <a:pt x="405853" y="5969"/>
                  </a:lnTo>
                  <a:lnTo>
                    <a:pt x="411352" y="5969"/>
                  </a:lnTo>
                  <a:lnTo>
                    <a:pt x="411352" y="2921"/>
                  </a:lnTo>
                  <a:lnTo>
                    <a:pt x="410502" y="203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511934" y="4244441"/>
              <a:ext cx="1097534" cy="40833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75359" y="4245864"/>
              <a:ext cx="1017905" cy="405765"/>
            </a:xfrm>
            <a:custGeom>
              <a:avLst/>
              <a:gdLst/>
              <a:ahLst/>
              <a:cxnLst/>
              <a:rect l="l" t="t" r="r" b="b"/>
              <a:pathLst>
                <a:path w="1017905" h="405764">
                  <a:moveTo>
                    <a:pt x="6007" y="0"/>
                  </a:moveTo>
                  <a:lnTo>
                    <a:pt x="0" y="0"/>
                  </a:lnTo>
                  <a:lnTo>
                    <a:pt x="0" y="405282"/>
                  </a:lnTo>
                  <a:lnTo>
                    <a:pt x="6007" y="405282"/>
                  </a:lnTo>
                  <a:lnTo>
                    <a:pt x="6007" y="0"/>
                  </a:lnTo>
                  <a:close/>
                </a:path>
                <a:path w="1017905" h="405764">
                  <a:moveTo>
                    <a:pt x="1017778" y="0"/>
                  </a:moveTo>
                  <a:lnTo>
                    <a:pt x="1010285" y="0"/>
                  </a:lnTo>
                  <a:lnTo>
                    <a:pt x="1010285" y="405282"/>
                  </a:lnTo>
                  <a:lnTo>
                    <a:pt x="1017778" y="405282"/>
                  </a:lnTo>
                  <a:lnTo>
                    <a:pt x="1017778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341246" y="4235196"/>
              <a:ext cx="45720" cy="56515"/>
            </a:xfrm>
            <a:custGeom>
              <a:avLst/>
              <a:gdLst/>
              <a:ahLst/>
              <a:cxnLst/>
              <a:rect l="l" t="t" r="r" b="b"/>
              <a:pathLst>
                <a:path w="45719" h="56514">
                  <a:moveTo>
                    <a:pt x="45593" y="0"/>
                  </a:moveTo>
                  <a:lnTo>
                    <a:pt x="0" y="0"/>
                  </a:lnTo>
                  <a:lnTo>
                    <a:pt x="0" y="41935"/>
                  </a:lnTo>
                  <a:lnTo>
                    <a:pt x="1787" y="47606"/>
                  </a:lnTo>
                  <a:lnTo>
                    <a:pt x="6683" y="52195"/>
                  </a:lnTo>
                  <a:lnTo>
                    <a:pt x="13983" y="55267"/>
                  </a:lnTo>
                  <a:lnTo>
                    <a:pt x="22987" y="56387"/>
                  </a:lnTo>
                  <a:lnTo>
                    <a:pt x="31769" y="55267"/>
                  </a:lnTo>
                  <a:lnTo>
                    <a:pt x="38957" y="52195"/>
                  </a:lnTo>
                  <a:lnTo>
                    <a:pt x="43811" y="47606"/>
                  </a:lnTo>
                  <a:lnTo>
                    <a:pt x="45593" y="41935"/>
                  </a:lnTo>
                  <a:lnTo>
                    <a:pt x="4559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341246" y="4235196"/>
              <a:ext cx="45593" cy="5638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338071" y="4232147"/>
              <a:ext cx="52069" cy="62865"/>
            </a:xfrm>
            <a:custGeom>
              <a:avLst/>
              <a:gdLst/>
              <a:ahLst/>
              <a:cxnLst/>
              <a:rect l="l" t="t" r="r" b="b"/>
              <a:pathLst>
                <a:path w="52069" h="62864">
                  <a:moveTo>
                    <a:pt x="50418" y="0"/>
                  </a:moveTo>
                  <a:lnTo>
                    <a:pt x="1524" y="0"/>
                  </a:lnTo>
                  <a:lnTo>
                    <a:pt x="0" y="1511"/>
                  </a:lnTo>
                  <a:lnTo>
                    <a:pt x="0" y="45808"/>
                  </a:lnTo>
                  <a:lnTo>
                    <a:pt x="2405" y="52395"/>
                  </a:lnTo>
                  <a:lnTo>
                    <a:pt x="8000" y="57684"/>
                  </a:lnTo>
                  <a:lnTo>
                    <a:pt x="16073" y="61205"/>
                  </a:lnTo>
                  <a:lnTo>
                    <a:pt x="25908" y="62483"/>
                  </a:lnTo>
                  <a:lnTo>
                    <a:pt x="36117" y="61132"/>
                  </a:lnTo>
                  <a:lnTo>
                    <a:pt x="44243" y="57399"/>
                  </a:lnTo>
                  <a:lnTo>
                    <a:pt x="46027" y="55549"/>
                  </a:lnTo>
                  <a:lnTo>
                    <a:pt x="15493" y="55549"/>
                  </a:lnTo>
                  <a:lnTo>
                    <a:pt x="6858" y="50825"/>
                  </a:lnTo>
                  <a:lnTo>
                    <a:pt x="6858" y="44005"/>
                  </a:lnTo>
                  <a:lnTo>
                    <a:pt x="6603" y="6934"/>
                  </a:lnTo>
                  <a:lnTo>
                    <a:pt x="51815" y="6934"/>
                  </a:lnTo>
                  <a:lnTo>
                    <a:pt x="51815" y="1511"/>
                  </a:lnTo>
                  <a:lnTo>
                    <a:pt x="50418" y="0"/>
                  </a:lnTo>
                  <a:close/>
                </a:path>
                <a:path w="52069" h="62864">
                  <a:moveTo>
                    <a:pt x="51815" y="6934"/>
                  </a:moveTo>
                  <a:lnTo>
                    <a:pt x="44703" y="6934"/>
                  </a:lnTo>
                  <a:lnTo>
                    <a:pt x="44703" y="50825"/>
                  </a:lnTo>
                  <a:lnTo>
                    <a:pt x="35940" y="55549"/>
                  </a:lnTo>
                  <a:lnTo>
                    <a:pt x="46027" y="55549"/>
                  </a:lnTo>
                  <a:lnTo>
                    <a:pt x="49678" y="51763"/>
                  </a:lnTo>
                  <a:lnTo>
                    <a:pt x="51815" y="44703"/>
                  </a:lnTo>
                  <a:lnTo>
                    <a:pt x="51815" y="693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341246" y="4220057"/>
              <a:ext cx="45720" cy="29209"/>
            </a:xfrm>
            <a:custGeom>
              <a:avLst/>
              <a:gdLst/>
              <a:ahLst/>
              <a:cxnLst/>
              <a:rect l="l" t="t" r="r" b="b"/>
              <a:pathLst>
                <a:path w="45719" h="29210">
                  <a:moveTo>
                    <a:pt x="22987" y="0"/>
                  </a:moveTo>
                  <a:lnTo>
                    <a:pt x="13983" y="1148"/>
                  </a:lnTo>
                  <a:lnTo>
                    <a:pt x="6683" y="4273"/>
                  </a:lnTo>
                  <a:lnTo>
                    <a:pt x="1787" y="8893"/>
                  </a:lnTo>
                  <a:lnTo>
                    <a:pt x="0" y="14528"/>
                  </a:lnTo>
                  <a:lnTo>
                    <a:pt x="1787" y="19987"/>
                  </a:lnTo>
                  <a:lnTo>
                    <a:pt x="6683" y="24517"/>
                  </a:lnTo>
                  <a:lnTo>
                    <a:pt x="13983" y="27609"/>
                  </a:lnTo>
                  <a:lnTo>
                    <a:pt x="22987" y="28752"/>
                  </a:lnTo>
                  <a:lnTo>
                    <a:pt x="31769" y="27609"/>
                  </a:lnTo>
                  <a:lnTo>
                    <a:pt x="38957" y="24517"/>
                  </a:lnTo>
                  <a:lnTo>
                    <a:pt x="43811" y="19987"/>
                  </a:lnTo>
                  <a:lnTo>
                    <a:pt x="45593" y="14528"/>
                  </a:lnTo>
                  <a:lnTo>
                    <a:pt x="43811" y="8727"/>
                  </a:lnTo>
                  <a:lnTo>
                    <a:pt x="38957" y="4125"/>
                  </a:lnTo>
                  <a:lnTo>
                    <a:pt x="31769" y="1093"/>
                  </a:lnTo>
                  <a:lnTo>
                    <a:pt x="2298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338071" y="4217009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69" h="36829">
                  <a:moveTo>
                    <a:pt x="26162" y="0"/>
                  </a:moveTo>
                  <a:lnTo>
                    <a:pt x="15912" y="1429"/>
                  </a:lnTo>
                  <a:lnTo>
                    <a:pt x="7604" y="5332"/>
                  </a:lnTo>
                  <a:lnTo>
                    <a:pt x="2033" y="11128"/>
                  </a:lnTo>
                  <a:lnTo>
                    <a:pt x="0" y="18237"/>
                  </a:lnTo>
                  <a:lnTo>
                    <a:pt x="2033" y="25303"/>
                  </a:lnTo>
                  <a:lnTo>
                    <a:pt x="7604" y="31103"/>
                  </a:lnTo>
                  <a:lnTo>
                    <a:pt x="15912" y="35030"/>
                  </a:lnTo>
                  <a:lnTo>
                    <a:pt x="26162" y="36474"/>
                  </a:lnTo>
                  <a:lnTo>
                    <a:pt x="36365" y="35030"/>
                  </a:lnTo>
                  <a:lnTo>
                    <a:pt x="44450" y="31103"/>
                  </a:lnTo>
                  <a:lnTo>
                    <a:pt x="46047" y="29362"/>
                  </a:lnTo>
                  <a:lnTo>
                    <a:pt x="15621" y="29362"/>
                  </a:lnTo>
                  <a:lnTo>
                    <a:pt x="6858" y="24218"/>
                  </a:lnTo>
                  <a:lnTo>
                    <a:pt x="6858" y="12255"/>
                  </a:lnTo>
                  <a:lnTo>
                    <a:pt x="15621" y="7010"/>
                  </a:lnTo>
                  <a:lnTo>
                    <a:pt x="45873" y="7010"/>
                  </a:lnTo>
                  <a:lnTo>
                    <a:pt x="44307" y="5332"/>
                  </a:lnTo>
                  <a:lnTo>
                    <a:pt x="36204" y="1429"/>
                  </a:lnTo>
                  <a:lnTo>
                    <a:pt x="26162" y="0"/>
                  </a:lnTo>
                  <a:close/>
                </a:path>
                <a:path w="52069" h="36829">
                  <a:moveTo>
                    <a:pt x="45873" y="7010"/>
                  </a:moveTo>
                  <a:lnTo>
                    <a:pt x="36194" y="7010"/>
                  </a:lnTo>
                  <a:lnTo>
                    <a:pt x="45212" y="12255"/>
                  </a:lnTo>
                  <a:lnTo>
                    <a:pt x="45212" y="24218"/>
                  </a:lnTo>
                  <a:lnTo>
                    <a:pt x="36194" y="29362"/>
                  </a:lnTo>
                  <a:lnTo>
                    <a:pt x="46047" y="29362"/>
                  </a:lnTo>
                  <a:lnTo>
                    <a:pt x="49772" y="25303"/>
                  </a:lnTo>
                  <a:lnTo>
                    <a:pt x="51689" y="18237"/>
                  </a:lnTo>
                  <a:lnTo>
                    <a:pt x="49718" y="11128"/>
                  </a:lnTo>
                  <a:lnTo>
                    <a:pt x="45873" y="701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84859" y="4148429"/>
              <a:ext cx="156845" cy="125095"/>
            </a:xfrm>
            <a:custGeom>
              <a:avLst/>
              <a:gdLst/>
              <a:ahLst/>
              <a:cxnLst/>
              <a:rect l="l" t="t" r="r" b="b"/>
              <a:pathLst>
                <a:path w="156844" h="125095">
                  <a:moveTo>
                    <a:pt x="156844" y="0"/>
                  </a:moveTo>
                  <a:lnTo>
                    <a:pt x="0" y="0"/>
                  </a:lnTo>
                  <a:lnTo>
                    <a:pt x="0" y="92379"/>
                  </a:lnTo>
                  <a:lnTo>
                    <a:pt x="253" y="92379"/>
                  </a:lnTo>
                  <a:lnTo>
                    <a:pt x="6409" y="104914"/>
                  </a:lnTo>
                  <a:lnTo>
                    <a:pt x="23209" y="115215"/>
                  </a:lnTo>
                  <a:lnTo>
                    <a:pt x="48152" y="122196"/>
                  </a:lnTo>
                  <a:lnTo>
                    <a:pt x="78740" y="124764"/>
                  </a:lnTo>
                  <a:lnTo>
                    <a:pt x="109106" y="122238"/>
                  </a:lnTo>
                  <a:lnTo>
                    <a:pt x="133937" y="115330"/>
                  </a:lnTo>
                  <a:lnTo>
                    <a:pt x="150695" y="105042"/>
                  </a:lnTo>
                  <a:lnTo>
                    <a:pt x="156844" y="92379"/>
                  </a:lnTo>
                  <a:lnTo>
                    <a:pt x="15684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84859" y="4148429"/>
              <a:ext cx="156844" cy="1247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81684" y="4143755"/>
              <a:ext cx="164465" cy="132715"/>
            </a:xfrm>
            <a:custGeom>
              <a:avLst/>
              <a:gdLst/>
              <a:ahLst/>
              <a:cxnLst/>
              <a:rect l="l" t="t" r="r" b="b"/>
              <a:pathLst>
                <a:path w="164465" h="132714">
                  <a:moveTo>
                    <a:pt x="162687" y="0"/>
                  </a:moveTo>
                  <a:lnTo>
                    <a:pt x="1524" y="0"/>
                  </a:lnTo>
                  <a:lnTo>
                    <a:pt x="0" y="1943"/>
                  </a:lnTo>
                  <a:lnTo>
                    <a:pt x="0" y="97777"/>
                  </a:lnTo>
                  <a:lnTo>
                    <a:pt x="381" y="98082"/>
                  </a:lnTo>
                  <a:lnTo>
                    <a:pt x="7679" y="111767"/>
                  </a:lnTo>
                  <a:lnTo>
                    <a:pt x="25241" y="122707"/>
                  </a:lnTo>
                  <a:lnTo>
                    <a:pt x="50851" y="129961"/>
                  </a:lnTo>
                  <a:lnTo>
                    <a:pt x="82296" y="132588"/>
                  </a:lnTo>
                  <a:lnTo>
                    <a:pt x="114494" y="129779"/>
                  </a:lnTo>
                  <a:lnTo>
                    <a:pt x="128917" y="125526"/>
                  </a:lnTo>
                  <a:lnTo>
                    <a:pt x="82296" y="125526"/>
                  </a:lnTo>
                  <a:lnTo>
                    <a:pt x="51675" y="122994"/>
                  </a:lnTo>
                  <a:lnTo>
                    <a:pt x="28019" y="116401"/>
                  </a:lnTo>
                  <a:lnTo>
                    <a:pt x="12769" y="107256"/>
                  </a:lnTo>
                  <a:lnTo>
                    <a:pt x="7365" y="97066"/>
                  </a:lnTo>
                  <a:lnTo>
                    <a:pt x="7365" y="96240"/>
                  </a:lnTo>
                  <a:lnTo>
                    <a:pt x="7112" y="95935"/>
                  </a:lnTo>
                  <a:lnTo>
                    <a:pt x="7112" y="7467"/>
                  </a:lnTo>
                  <a:lnTo>
                    <a:pt x="164465" y="7467"/>
                  </a:lnTo>
                  <a:lnTo>
                    <a:pt x="164465" y="1943"/>
                  </a:lnTo>
                  <a:lnTo>
                    <a:pt x="162687" y="0"/>
                  </a:lnTo>
                  <a:close/>
                </a:path>
                <a:path w="164465" h="132714">
                  <a:moveTo>
                    <a:pt x="164465" y="7467"/>
                  </a:moveTo>
                  <a:lnTo>
                    <a:pt x="157479" y="7467"/>
                  </a:lnTo>
                  <a:lnTo>
                    <a:pt x="157479" y="97066"/>
                  </a:lnTo>
                  <a:lnTo>
                    <a:pt x="152036" y="107256"/>
                  </a:lnTo>
                  <a:lnTo>
                    <a:pt x="136699" y="116401"/>
                  </a:lnTo>
                  <a:lnTo>
                    <a:pt x="112956" y="122994"/>
                  </a:lnTo>
                  <a:lnTo>
                    <a:pt x="82296" y="125526"/>
                  </a:lnTo>
                  <a:lnTo>
                    <a:pt x="128917" y="125526"/>
                  </a:lnTo>
                  <a:lnTo>
                    <a:pt x="140525" y="122104"/>
                  </a:lnTo>
                  <a:lnTo>
                    <a:pt x="157984" y="110685"/>
                  </a:lnTo>
                  <a:lnTo>
                    <a:pt x="164465" y="96647"/>
                  </a:lnTo>
                  <a:lnTo>
                    <a:pt x="164465" y="746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86256" y="4114800"/>
              <a:ext cx="155575" cy="64135"/>
            </a:xfrm>
            <a:custGeom>
              <a:avLst/>
              <a:gdLst/>
              <a:ahLst/>
              <a:cxnLst/>
              <a:rect l="l" t="t" r="r" b="b"/>
              <a:pathLst>
                <a:path w="155575" h="64135">
                  <a:moveTo>
                    <a:pt x="77724" y="0"/>
                  </a:moveTo>
                  <a:lnTo>
                    <a:pt x="47470" y="2508"/>
                  </a:lnTo>
                  <a:lnTo>
                    <a:pt x="22764" y="9367"/>
                  </a:lnTo>
                  <a:lnTo>
                    <a:pt x="6107" y="19582"/>
                  </a:lnTo>
                  <a:lnTo>
                    <a:pt x="0" y="32156"/>
                  </a:lnTo>
                  <a:lnTo>
                    <a:pt x="6107" y="44553"/>
                  </a:lnTo>
                  <a:lnTo>
                    <a:pt x="22764" y="54678"/>
                  </a:lnTo>
                  <a:lnTo>
                    <a:pt x="47470" y="61504"/>
                  </a:lnTo>
                  <a:lnTo>
                    <a:pt x="77724" y="64008"/>
                  </a:lnTo>
                  <a:lnTo>
                    <a:pt x="107957" y="61504"/>
                  </a:lnTo>
                  <a:lnTo>
                    <a:pt x="132619" y="54678"/>
                  </a:lnTo>
                  <a:lnTo>
                    <a:pt x="149232" y="44553"/>
                  </a:lnTo>
                  <a:lnTo>
                    <a:pt x="155321" y="32156"/>
                  </a:lnTo>
                  <a:lnTo>
                    <a:pt x="149268" y="19582"/>
                  </a:lnTo>
                  <a:lnTo>
                    <a:pt x="132715" y="9367"/>
                  </a:lnTo>
                  <a:lnTo>
                    <a:pt x="108065" y="2508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83334" y="4111853"/>
              <a:ext cx="161925" cy="70485"/>
            </a:xfrm>
            <a:custGeom>
              <a:avLst/>
              <a:gdLst/>
              <a:ahLst/>
              <a:cxnLst/>
              <a:rect l="l" t="t" r="r" b="b"/>
              <a:pathLst>
                <a:path w="161925" h="70485">
                  <a:moveTo>
                    <a:pt x="80645" y="0"/>
                  </a:moveTo>
                  <a:lnTo>
                    <a:pt x="48916" y="2734"/>
                  </a:lnTo>
                  <a:lnTo>
                    <a:pt x="23320" y="10217"/>
                  </a:lnTo>
                  <a:lnTo>
                    <a:pt x="6224" y="21366"/>
                  </a:lnTo>
                  <a:lnTo>
                    <a:pt x="0" y="35102"/>
                  </a:lnTo>
                  <a:lnTo>
                    <a:pt x="6224" y="48833"/>
                  </a:lnTo>
                  <a:lnTo>
                    <a:pt x="23320" y="59874"/>
                  </a:lnTo>
                  <a:lnTo>
                    <a:pt x="48916" y="67228"/>
                  </a:lnTo>
                  <a:lnTo>
                    <a:pt x="80645" y="69900"/>
                  </a:lnTo>
                  <a:lnTo>
                    <a:pt x="112393" y="67228"/>
                  </a:lnTo>
                  <a:lnTo>
                    <a:pt x="125790" y="63385"/>
                  </a:lnTo>
                  <a:lnTo>
                    <a:pt x="80645" y="63385"/>
                  </a:lnTo>
                  <a:lnTo>
                    <a:pt x="50470" y="60856"/>
                  </a:lnTo>
                  <a:lnTo>
                    <a:pt x="27178" y="54282"/>
                  </a:lnTo>
                  <a:lnTo>
                    <a:pt x="12172" y="45190"/>
                  </a:lnTo>
                  <a:lnTo>
                    <a:pt x="6858" y="35102"/>
                  </a:lnTo>
                  <a:lnTo>
                    <a:pt x="12172" y="24886"/>
                  </a:lnTo>
                  <a:lnTo>
                    <a:pt x="27178" y="15808"/>
                  </a:lnTo>
                  <a:lnTo>
                    <a:pt x="50470" y="9306"/>
                  </a:lnTo>
                  <a:lnTo>
                    <a:pt x="80645" y="6819"/>
                  </a:lnTo>
                  <a:lnTo>
                    <a:pt x="126392" y="6819"/>
                  </a:lnTo>
                  <a:lnTo>
                    <a:pt x="112393" y="2734"/>
                  </a:lnTo>
                  <a:lnTo>
                    <a:pt x="80645" y="0"/>
                  </a:lnTo>
                  <a:close/>
                </a:path>
                <a:path w="161925" h="70485">
                  <a:moveTo>
                    <a:pt x="126392" y="6819"/>
                  </a:moveTo>
                  <a:lnTo>
                    <a:pt x="80645" y="6819"/>
                  </a:lnTo>
                  <a:lnTo>
                    <a:pt x="110878" y="9306"/>
                  </a:lnTo>
                  <a:lnTo>
                    <a:pt x="134302" y="15808"/>
                  </a:lnTo>
                  <a:lnTo>
                    <a:pt x="149439" y="24886"/>
                  </a:lnTo>
                  <a:lnTo>
                    <a:pt x="154812" y="35102"/>
                  </a:lnTo>
                  <a:lnTo>
                    <a:pt x="149439" y="45190"/>
                  </a:lnTo>
                  <a:lnTo>
                    <a:pt x="134302" y="54282"/>
                  </a:lnTo>
                  <a:lnTo>
                    <a:pt x="110878" y="60856"/>
                  </a:lnTo>
                  <a:lnTo>
                    <a:pt x="80645" y="63385"/>
                  </a:lnTo>
                  <a:lnTo>
                    <a:pt x="125790" y="63385"/>
                  </a:lnTo>
                  <a:lnTo>
                    <a:pt x="138033" y="59874"/>
                  </a:lnTo>
                  <a:lnTo>
                    <a:pt x="155172" y="48833"/>
                  </a:lnTo>
                  <a:lnTo>
                    <a:pt x="161417" y="35102"/>
                  </a:lnTo>
                  <a:lnTo>
                    <a:pt x="155172" y="21366"/>
                  </a:lnTo>
                  <a:lnTo>
                    <a:pt x="138033" y="10217"/>
                  </a:lnTo>
                  <a:lnTo>
                    <a:pt x="126392" y="681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303020" y="4122521"/>
              <a:ext cx="121920" cy="50800"/>
            </a:xfrm>
            <a:custGeom>
              <a:avLst/>
              <a:gdLst/>
              <a:ahLst/>
              <a:cxnLst/>
              <a:rect l="l" t="t" r="r" b="b"/>
              <a:pathLst>
                <a:path w="121919" h="50800">
                  <a:moveTo>
                    <a:pt x="60960" y="0"/>
                  </a:moveTo>
                  <a:lnTo>
                    <a:pt x="37236" y="1975"/>
                  </a:lnTo>
                  <a:lnTo>
                    <a:pt x="17859" y="7354"/>
                  </a:lnTo>
                  <a:lnTo>
                    <a:pt x="4792" y="15317"/>
                  </a:lnTo>
                  <a:lnTo>
                    <a:pt x="0" y="25044"/>
                  </a:lnTo>
                  <a:lnTo>
                    <a:pt x="4792" y="34829"/>
                  </a:lnTo>
                  <a:lnTo>
                    <a:pt x="17859" y="42822"/>
                  </a:lnTo>
                  <a:lnTo>
                    <a:pt x="37236" y="48213"/>
                  </a:lnTo>
                  <a:lnTo>
                    <a:pt x="60960" y="50190"/>
                  </a:lnTo>
                  <a:lnTo>
                    <a:pt x="84609" y="48156"/>
                  </a:lnTo>
                  <a:lnTo>
                    <a:pt x="103949" y="42670"/>
                  </a:lnTo>
                  <a:lnTo>
                    <a:pt x="117002" y="34658"/>
                  </a:lnTo>
                  <a:lnTo>
                    <a:pt x="121793" y="25044"/>
                  </a:lnTo>
                  <a:lnTo>
                    <a:pt x="117002" y="15317"/>
                  </a:lnTo>
                  <a:lnTo>
                    <a:pt x="103949" y="7354"/>
                  </a:lnTo>
                  <a:lnTo>
                    <a:pt x="84609" y="1975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98448" y="4117847"/>
              <a:ext cx="131445" cy="58419"/>
            </a:xfrm>
            <a:custGeom>
              <a:avLst/>
              <a:gdLst/>
              <a:ahLst/>
              <a:cxnLst/>
              <a:rect l="l" t="t" r="r" b="b"/>
              <a:pathLst>
                <a:path w="131444" h="58420">
                  <a:moveTo>
                    <a:pt x="65405" y="0"/>
                  </a:moveTo>
                  <a:lnTo>
                    <a:pt x="39647" y="2225"/>
                  </a:lnTo>
                  <a:lnTo>
                    <a:pt x="18891" y="8342"/>
                  </a:lnTo>
                  <a:lnTo>
                    <a:pt x="5040" y="17514"/>
                  </a:lnTo>
                  <a:lnTo>
                    <a:pt x="0" y="28905"/>
                  </a:lnTo>
                  <a:lnTo>
                    <a:pt x="5040" y="40295"/>
                  </a:lnTo>
                  <a:lnTo>
                    <a:pt x="18891" y="49468"/>
                  </a:lnTo>
                  <a:lnTo>
                    <a:pt x="39647" y="55585"/>
                  </a:lnTo>
                  <a:lnTo>
                    <a:pt x="65405" y="57810"/>
                  </a:lnTo>
                  <a:lnTo>
                    <a:pt x="91148" y="55585"/>
                  </a:lnTo>
                  <a:lnTo>
                    <a:pt x="107328" y="50838"/>
                  </a:lnTo>
                  <a:lnTo>
                    <a:pt x="65405" y="50838"/>
                  </a:lnTo>
                  <a:lnTo>
                    <a:pt x="41663" y="48880"/>
                  </a:lnTo>
                  <a:lnTo>
                    <a:pt x="23113" y="43791"/>
                  </a:lnTo>
                  <a:lnTo>
                    <a:pt x="11041" y="36741"/>
                  </a:lnTo>
                  <a:lnTo>
                    <a:pt x="6731" y="28905"/>
                  </a:lnTo>
                  <a:lnTo>
                    <a:pt x="11041" y="21063"/>
                  </a:lnTo>
                  <a:lnTo>
                    <a:pt x="23114" y="13904"/>
                  </a:lnTo>
                  <a:lnTo>
                    <a:pt x="41663" y="8686"/>
                  </a:lnTo>
                  <a:lnTo>
                    <a:pt x="65405" y="6667"/>
                  </a:lnTo>
                  <a:lnTo>
                    <a:pt x="106289" y="6667"/>
                  </a:lnTo>
                  <a:lnTo>
                    <a:pt x="91148" y="2225"/>
                  </a:lnTo>
                  <a:lnTo>
                    <a:pt x="65405" y="0"/>
                  </a:lnTo>
                  <a:close/>
                </a:path>
                <a:path w="131444" h="58420">
                  <a:moveTo>
                    <a:pt x="106289" y="6667"/>
                  </a:moveTo>
                  <a:lnTo>
                    <a:pt x="65405" y="6667"/>
                  </a:lnTo>
                  <a:lnTo>
                    <a:pt x="89072" y="8686"/>
                  </a:lnTo>
                  <a:lnTo>
                    <a:pt x="107584" y="13904"/>
                  </a:lnTo>
                  <a:lnTo>
                    <a:pt x="119643" y="21063"/>
                  </a:lnTo>
                  <a:lnTo>
                    <a:pt x="123952" y="28905"/>
                  </a:lnTo>
                  <a:lnTo>
                    <a:pt x="119643" y="36741"/>
                  </a:lnTo>
                  <a:lnTo>
                    <a:pt x="107584" y="43791"/>
                  </a:lnTo>
                  <a:lnTo>
                    <a:pt x="89072" y="48880"/>
                  </a:lnTo>
                  <a:lnTo>
                    <a:pt x="65405" y="50838"/>
                  </a:lnTo>
                  <a:lnTo>
                    <a:pt x="107328" y="50838"/>
                  </a:lnTo>
                  <a:lnTo>
                    <a:pt x="111998" y="49468"/>
                  </a:lnTo>
                  <a:lnTo>
                    <a:pt x="125966" y="40295"/>
                  </a:lnTo>
                  <a:lnTo>
                    <a:pt x="131064" y="28905"/>
                  </a:lnTo>
                  <a:lnTo>
                    <a:pt x="125966" y="17514"/>
                  </a:lnTo>
                  <a:lnTo>
                    <a:pt x="111998" y="8342"/>
                  </a:lnTo>
                  <a:lnTo>
                    <a:pt x="106289" y="666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1728" y="4469891"/>
              <a:ext cx="370331" cy="25440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46632" y="3628771"/>
              <a:ext cx="577850" cy="722630"/>
            </a:xfrm>
            <a:custGeom>
              <a:avLst/>
              <a:gdLst/>
              <a:ahLst/>
              <a:cxnLst/>
              <a:rect l="l" t="t" r="r" b="b"/>
              <a:pathLst>
                <a:path w="577850" h="722629">
                  <a:moveTo>
                    <a:pt x="288544" y="0"/>
                  </a:moveTo>
                  <a:lnTo>
                    <a:pt x="281813" y="0"/>
                  </a:lnTo>
                  <a:lnTo>
                    <a:pt x="235623" y="4867"/>
                  </a:lnTo>
                  <a:lnTo>
                    <a:pt x="191983" y="16845"/>
                  </a:lnTo>
                  <a:lnTo>
                    <a:pt x="151436" y="35307"/>
                  </a:lnTo>
                  <a:lnTo>
                    <a:pt x="114528" y="59630"/>
                  </a:lnTo>
                  <a:lnTo>
                    <a:pt x="81803" y="89188"/>
                  </a:lnTo>
                  <a:lnTo>
                    <a:pt x="53807" y="123358"/>
                  </a:lnTo>
                  <a:lnTo>
                    <a:pt x="31083" y="161513"/>
                  </a:lnTo>
                  <a:lnTo>
                    <a:pt x="14178" y="203030"/>
                  </a:lnTo>
                  <a:lnTo>
                    <a:pt x="3635" y="247283"/>
                  </a:lnTo>
                  <a:lnTo>
                    <a:pt x="0" y="293649"/>
                  </a:lnTo>
                  <a:lnTo>
                    <a:pt x="0" y="709510"/>
                  </a:lnTo>
                  <a:lnTo>
                    <a:pt x="7382" y="715069"/>
                  </a:lnTo>
                  <a:lnTo>
                    <a:pt x="15443" y="719051"/>
                  </a:lnTo>
                  <a:lnTo>
                    <a:pt x="23942" y="721448"/>
                  </a:lnTo>
                  <a:lnTo>
                    <a:pt x="32639" y="722248"/>
                  </a:lnTo>
                  <a:lnTo>
                    <a:pt x="40610" y="721597"/>
                  </a:lnTo>
                  <a:lnTo>
                    <a:pt x="64896" y="288048"/>
                  </a:lnTo>
                  <a:lnTo>
                    <a:pt x="69464" y="242936"/>
                  </a:lnTo>
                  <a:lnTo>
                    <a:pt x="82555" y="200970"/>
                  </a:lnTo>
                  <a:lnTo>
                    <a:pt x="103252" y="163036"/>
                  </a:lnTo>
                  <a:lnTo>
                    <a:pt x="130635" y="130017"/>
                  </a:lnTo>
                  <a:lnTo>
                    <a:pt x="163787" y="102797"/>
                  </a:lnTo>
                  <a:lnTo>
                    <a:pt x="201789" y="82260"/>
                  </a:lnTo>
                  <a:lnTo>
                    <a:pt x="243723" y="69289"/>
                  </a:lnTo>
                  <a:lnTo>
                    <a:pt x="288671" y="64769"/>
                  </a:lnTo>
                  <a:lnTo>
                    <a:pt x="295402" y="64896"/>
                  </a:lnTo>
                  <a:lnTo>
                    <a:pt x="339648" y="70655"/>
                  </a:lnTo>
                  <a:lnTo>
                    <a:pt x="380603" y="84817"/>
                  </a:lnTo>
                  <a:lnTo>
                    <a:pt x="417461" y="106429"/>
                  </a:lnTo>
                  <a:lnTo>
                    <a:pt x="449421" y="134537"/>
                  </a:lnTo>
                  <a:lnTo>
                    <a:pt x="475677" y="168186"/>
                  </a:lnTo>
                  <a:lnTo>
                    <a:pt x="495427" y="206421"/>
                  </a:lnTo>
                  <a:lnTo>
                    <a:pt x="507866" y="248290"/>
                  </a:lnTo>
                  <a:lnTo>
                    <a:pt x="512191" y="292836"/>
                  </a:lnTo>
                  <a:lnTo>
                    <a:pt x="512191" y="359587"/>
                  </a:lnTo>
                  <a:lnTo>
                    <a:pt x="514788" y="361109"/>
                  </a:lnTo>
                  <a:lnTo>
                    <a:pt x="521827" y="362375"/>
                  </a:lnTo>
                  <a:lnTo>
                    <a:pt x="532175" y="363241"/>
                  </a:lnTo>
                  <a:lnTo>
                    <a:pt x="544703" y="363562"/>
                  </a:lnTo>
                  <a:lnTo>
                    <a:pt x="557484" y="363241"/>
                  </a:lnTo>
                  <a:lnTo>
                    <a:pt x="567896" y="362375"/>
                  </a:lnTo>
                  <a:lnTo>
                    <a:pt x="574903" y="361109"/>
                  </a:lnTo>
                  <a:lnTo>
                    <a:pt x="577469" y="359587"/>
                  </a:lnTo>
                  <a:lnTo>
                    <a:pt x="577469" y="358762"/>
                  </a:lnTo>
                  <a:lnTo>
                    <a:pt x="577215" y="358457"/>
                  </a:lnTo>
                  <a:lnTo>
                    <a:pt x="577215" y="288048"/>
                  </a:lnTo>
                  <a:lnTo>
                    <a:pt x="573325" y="241218"/>
                  </a:lnTo>
                  <a:lnTo>
                    <a:pt x="562286" y="196834"/>
                  </a:lnTo>
                  <a:lnTo>
                    <a:pt x="544697" y="155479"/>
                  </a:lnTo>
                  <a:lnTo>
                    <a:pt x="521158" y="117740"/>
                  </a:lnTo>
                  <a:lnTo>
                    <a:pt x="492267" y="84202"/>
                  </a:lnTo>
                  <a:lnTo>
                    <a:pt x="458626" y="55450"/>
                  </a:lnTo>
                  <a:lnTo>
                    <a:pt x="420833" y="32068"/>
                  </a:lnTo>
                  <a:lnTo>
                    <a:pt x="379489" y="14642"/>
                  </a:lnTo>
                  <a:lnTo>
                    <a:pt x="335192" y="3758"/>
                  </a:lnTo>
                  <a:lnTo>
                    <a:pt x="28854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46632" y="3629278"/>
              <a:ext cx="577469" cy="72199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43685" y="3625596"/>
              <a:ext cx="584200" cy="728980"/>
            </a:xfrm>
            <a:custGeom>
              <a:avLst/>
              <a:gdLst/>
              <a:ahLst/>
              <a:cxnLst/>
              <a:rect l="l" t="t" r="r" b="b"/>
              <a:pathLst>
                <a:path w="584200" h="728979">
                  <a:moveTo>
                    <a:pt x="291744" y="0"/>
                  </a:moveTo>
                  <a:lnTo>
                    <a:pt x="286918" y="0"/>
                  </a:lnTo>
                  <a:lnTo>
                    <a:pt x="284378" y="126"/>
                  </a:lnTo>
                  <a:lnTo>
                    <a:pt x="238364" y="5004"/>
                  </a:lnTo>
                  <a:lnTo>
                    <a:pt x="194672" y="17020"/>
                  </a:lnTo>
                  <a:lnTo>
                    <a:pt x="153896" y="35563"/>
                  </a:lnTo>
                  <a:lnTo>
                    <a:pt x="116629" y="60021"/>
                  </a:lnTo>
                  <a:lnTo>
                    <a:pt x="83455" y="89796"/>
                  </a:lnTo>
                  <a:lnTo>
                    <a:pt x="55002" y="124236"/>
                  </a:lnTo>
                  <a:lnTo>
                    <a:pt x="31830" y="162771"/>
                  </a:lnTo>
                  <a:lnTo>
                    <a:pt x="14542" y="204776"/>
                  </a:lnTo>
                  <a:lnTo>
                    <a:pt x="3734" y="249638"/>
                  </a:lnTo>
                  <a:lnTo>
                    <a:pt x="65" y="295922"/>
                  </a:lnTo>
                  <a:lnTo>
                    <a:pt x="0" y="713308"/>
                  </a:lnTo>
                  <a:lnTo>
                    <a:pt x="304" y="714019"/>
                  </a:lnTo>
                  <a:lnTo>
                    <a:pt x="35712" y="728370"/>
                  </a:lnTo>
                  <a:lnTo>
                    <a:pt x="44469" y="727612"/>
                  </a:lnTo>
                  <a:lnTo>
                    <a:pt x="52905" y="725365"/>
                  </a:lnTo>
                  <a:lnTo>
                    <a:pt x="60840" y="721667"/>
                  </a:lnTo>
                  <a:lnTo>
                    <a:pt x="61151" y="721448"/>
                  </a:lnTo>
                  <a:lnTo>
                    <a:pt x="35712" y="721448"/>
                  </a:lnTo>
                  <a:lnTo>
                    <a:pt x="28058" y="720778"/>
                  </a:lnTo>
                  <a:lnTo>
                    <a:pt x="20580" y="718761"/>
                  </a:lnTo>
                  <a:lnTo>
                    <a:pt x="13473" y="715389"/>
                  </a:lnTo>
                  <a:lnTo>
                    <a:pt x="6934" y="710653"/>
                  </a:lnTo>
                  <a:lnTo>
                    <a:pt x="6999" y="295922"/>
                  </a:lnTo>
                  <a:lnTo>
                    <a:pt x="10574" y="250718"/>
                  </a:lnTo>
                  <a:lnTo>
                    <a:pt x="21112" y="206877"/>
                  </a:lnTo>
                  <a:lnTo>
                    <a:pt x="37972" y="165822"/>
                  </a:lnTo>
                  <a:lnTo>
                    <a:pt x="60581" y="128152"/>
                  </a:lnTo>
                  <a:lnTo>
                    <a:pt x="88363" y="94465"/>
                  </a:lnTo>
                  <a:lnTo>
                    <a:pt x="120744" y="65361"/>
                  </a:lnTo>
                  <a:lnTo>
                    <a:pt x="157148" y="41436"/>
                  </a:lnTo>
                  <a:lnTo>
                    <a:pt x="197002" y="23291"/>
                  </a:lnTo>
                  <a:lnTo>
                    <a:pt x="239731" y="11523"/>
                  </a:lnTo>
                  <a:lnTo>
                    <a:pt x="284759" y="6730"/>
                  </a:lnTo>
                  <a:lnTo>
                    <a:pt x="287045" y="6730"/>
                  </a:lnTo>
                  <a:lnTo>
                    <a:pt x="289204" y="6603"/>
                  </a:lnTo>
                  <a:lnTo>
                    <a:pt x="350366" y="6603"/>
                  </a:lnTo>
                  <a:lnTo>
                    <a:pt x="338944" y="3799"/>
                  </a:lnTo>
                  <a:lnTo>
                    <a:pt x="291744" y="0"/>
                  </a:lnTo>
                  <a:close/>
                </a:path>
                <a:path w="584200" h="728979">
                  <a:moveTo>
                    <a:pt x="296189" y="64388"/>
                  </a:moveTo>
                  <a:lnTo>
                    <a:pt x="291744" y="64388"/>
                  </a:lnTo>
                  <a:lnTo>
                    <a:pt x="246148" y="68988"/>
                  </a:lnTo>
                  <a:lnTo>
                    <a:pt x="203610" y="82183"/>
                  </a:lnTo>
                  <a:lnTo>
                    <a:pt x="165054" y="103069"/>
                  </a:lnTo>
                  <a:lnTo>
                    <a:pt x="131406" y="130738"/>
                  </a:lnTo>
                  <a:lnTo>
                    <a:pt x="103593" y="164286"/>
                  </a:lnTo>
                  <a:lnTo>
                    <a:pt x="82539" y="202808"/>
                  </a:lnTo>
                  <a:lnTo>
                    <a:pt x="69171" y="245396"/>
                  </a:lnTo>
                  <a:lnTo>
                    <a:pt x="64414" y="291147"/>
                  </a:lnTo>
                  <a:lnTo>
                    <a:pt x="64414" y="710653"/>
                  </a:lnTo>
                  <a:lnTo>
                    <a:pt x="63652" y="711466"/>
                  </a:lnTo>
                  <a:lnTo>
                    <a:pt x="57250" y="715817"/>
                  </a:lnTo>
                  <a:lnTo>
                    <a:pt x="50349" y="718939"/>
                  </a:lnTo>
                  <a:lnTo>
                    <a:pt x="43114" y="720819"/>
                  </a:lnTo>
                  <a:lnTo>
                    <a:pt x="35712" y="721448"/>
                  </a:lnTo>
                  <a:lnTo>
                    <a:pt x="61151" y="721448"/>
                  </a:lnTo>
                  <a:lnTo>
                    <a:pt x="68097" y="716559"/>
                  </a:lnTo>
                  <a:lnTo>
                    <a:pt x="70383" y="714730"/>
                  </a:lnTo>
                  <a:lnTo>
                    <a:pt x="71018" y="714019"/>
                  </a:lnTo>
                  <a:lnTo>
                    <a:pt x="71399" y="713308"/>
                  </a:lnTo>
                  <a:lnTo>
                    <a:pt x="71399" y="291147"/>
                  </a:lnTo>
                  <a:lnTo>
                    <a:pt x="76024" y="246665"/>
                  </a:lnTo>
                  <a:lnTo>
                    <a:pt x="89014" y="205286"/>
                  </a:lnTo>
                  <a:lnTo>
                    <a:pt x="109473" y="167883"/>
                  </a:lnTo>
                  <a:lnTo>
                    <a:pt x="136502" y="135326"/>
                  </a:lnTo>
                  <a:lnTo>
                    <a:pt x="169205" y="108487"/>
                  </a:lnTo>
                  <a:lnTo>
                    <a:pt x="206684" y="88238"/>
                  </a:lnTo>
                  <a:lnTo>
                    <a:pt x="248041" y="75449"/>
                  </a:lnTo>
                  <a:lnTo>
                    <a:pt x="292379" y="70992"/>
                  </a:lnTo>
                  <a:lnTo>
                    <a:pt x="344452" y="70992"/>
                  </a:lnTo>
                  <a:lnTo>
                    <a:pt x="342838" y="70432"/>
                  </a:lnTo>
                  <a:lnTo>
                    <a:pt x="298475" y="64515"/>
                  </a:lnTo>
                  <a:lnTo>
                    <a:pt x="296189" y="64388"/>
                  </a:lnTo>
                  <a:close/>
                </a:path>
                <a:path w="584200" h="728979">
                  <a:moveTo>
                    <a:pt x="344452" y="70992"/>
                  </a:moveTo>
                  <a:lnTo>
                    <a:pt x="296443" y="70992"/>
                  </a:lnTo>
                  <a:lnTo>
                    <a:pt x="298475" y="71119"/>
                  </a:lnTo>
                  <a:lnTo>
                    <a:pt x="347276" y="78540"/>
                  </a:lnTo>
                  <a:lnTo>
                    <a:pt x="392122" y="96424"/>
                  </a:lnTo>
                  <a:lnTo>
                    <a:pt x="431719" y="123432"/>
                  </a:lnTo>
                  <a:lnTo>
                    <a:pt x="464772" y="158225"/>
                  </a:lnTo>
                  <a:lnTo>
                    <a:pt x="489984" y="199464"/>
                  </a:lnTo>
                  <a:lnTo>
                    <a:pt x="506061" y="245810"/>
                  </a:lnTo>
                  <a:lnTo>
                    <a:pt x="511708" y="295922"/>
                  </a:lnTo>
                  <a:lnTo>
                    <a:pt x="511808" y="362610"/>
                  </a:lnTo>
                  <a:lnTo>
                    <a:pt x="512271" y="364484"/>
                  </a:lnTo>
                  <a:lnTo>
                    <a:pt x="516216" y="367023"/>
                  </a:lnTo>
                  <a:lnTo>
                    <a:pt x="526924" y="369087"/>
                  </a:lnTo>
                  <a:lnTo>
                    <a:pt x="547776" y="369938"/>
                  </a:lnTo>
                  <a:lnTo>
                    <a:pt x="568481" y="369087"/>
                  </a:lnTo>
                  <a:lnTo>
                    <a:pt x="579113" y="367023"/>
                  </a:lnTo>
                  <a:lnTo>
                    <a:pt x="583030" y="364484"/>
                  </a:lnTo>
                  <a:lnTo>
                    <a:pt x="583291" y="363423"/>
                  </a:lnTo>
                  <a:lnTo>
                    <a:pt x="534695" y="363423"/>
                  </a:lnTo>
                  <a:lnTo>
                    <a:pt x="526694" y="362610"/>
                  </a:lnTo>
                  <a:lnTo>
                    <a:pt x="518820" y="361073"/>
                  </a:lnTo>
                  <a:lnTo>
                    <a:pt x="518820" y="295922"/>
                  </a:lnTo>
                  <a:lnTo>
                    <a:pt x="514337" y="250539"/>
                  </a:lnTo>
                  <a:lnTo>
                    <a:pt x="501482" y="207985"/>
                  </a:lnTo>
                  <a:lnTo>
                    <a:pt x="481148" y="169198"/>
                  </a:lnTo>
                  <a:lnTo>
                    <a:pt x="454225" y="135113"/>
                  </a:lnTo>
                  <a:lnTo>
                    <a:pt x="421604" y="106667"/>
                  </a:lnTo>
                  <a:lnTo>
                    <a:pt x="384178" y="84794"/>
                  </a:lnTo>
                  <a:lnTo>
                    <a:pt x="344452" y="70992"/>
                  </a:lnTo>
                  <a:close/>
                </a:path>
                <a:path w="584200" h="728979">
                  <a:moveTo>
                    <a:pt x="547776" y="363321"/>
                  </a:moveTo>
                  <a:lnTo>
                    <a:pt x="546125" y="363423"/>
                  </a:lnTo>
                  <a:lnTo>
                    <a:pt x="549427" y="363423"/>
                  </a:lnTo>
                  <a:lnTo>
                    <a:pt x="547776" y="363321"/>
                  </a:lnTo>
                  <a:close/>
                </a:path>
                <a:path w="584200" h="728979">
                  <a:moveTo>
                    <a:pt x="350366" y="6603"/>
                  </a:moveTo>
                  <a:lnTo>
                    <a:pt x="291490" y="6603"/>
                  </a:lnTo>
                  <a:lnTo>
                    <a:pt x="337572" y="10317"/>
                  </a:lnTo>
                  <a:lnTo>
                    <a:pt x="381318" y="21072"/>
                  </a:lnTo>
                  <a:lnTo>
                    <a:pt x="422134" y="38289"/>
                  </a:lnTo>
                  <a:lnTo>
                    <a:pt x="459429" y="61390"/>
                  </a:lnTo>
                  <a:lnTo>
                    <a:pt x="492610" y="89796"/>
                  </a:lnTo>
                  <a:lnTo>
                    <a:pt x="521087" y="122929"/>
                  </a:lnTo>
                  <a:lnTo>
                    <a:pt x="544265" y="160209"/>
                  </a:lnTo>
                  <a:lnTo>
                    <a:pt x="561555" y="201058"/>
                  </a:lnTo>
                  <a:lnTo>
                    <a:pt x="572363" y="244897"/>
                  </a:lnTo>
                  <a:lnTo>
                    <a:pt x="576097" y="291147"/>
                  </a:lnTo>
                  <a:lnTo>
                    <a:pt x="576097" y="361073"/>
                  </a:lnTo>
                  <a:lnTo>
                    <a:pt x="568477" y="362610"/>
                  </a:lnTo>
                  <a:lnTo>
                    <a:pt x="560603" y="363423"/>
                  </a:lnTo>
                  <a:lnTo>
                    <a:pt x="583291" y="363423"/>
                  </a:lnTo>
                  <a:lnTo>
                    <a:pt x="583490" y="362610"/>
                  </a:lnTo>
                  <a:lnTo>
                    <a:pt x="583590" y="360768"/>
                  </a:lnTo>
                  <a:lnTo>
                    <a:pt x="583209" y="359956"/>
                  </a:lnTo>
                  <a:lnTo>
                    <a:pt x="583209" y="291147"/>
                  </a:lnTo>
                  <a:lnTo>
                    <a:pt x="579386" y="243817"/>
                  </a:lnTo>
                  <a:lnTo>
                    <a:pt x="568319" y="198957"/>
                  </a:lnTo>
                  <a:lnTo>
                    <a:pt x="550616" y="157158"/>
                  </a:lnTo>
                  <a:lnTo>
                    <a:pt x="526882" y="119013"/>
                  </a:lnTo>
                  <a:lnTo>
                    <a:pt x="497722" y="85113"/>
                  </a:lnTo>
                  <a:lnTo>
                    <a:pt x="463743" y="56050"/>
                  </a:lnTo>
                  <a:lnTo>
                    <a:pt x="425549" y="32416"/>
                  </a:lnTo>
                  <a:lnTo>
                    <a:pt x="383748" y="14801"/>
                  </a:lnTo>
                  <a:lnTo>
                    <a:pt x="350366" y="660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75004" y="4411979"/>
              <a:ext cx="45720" cy="56515"/>
            </a:xfrm>
            <a:custGeom>
              <a:avLst/>
              <a:gdLst/>
              <a:ahLst/>
              <a:cxnLst/>
              <a:rect l="l" t="t" r="r" b="b"/>
              <a:pathLst>
                <a:path w="45719" h="56514">
                  <a:moveTo>
                    <a:pt x="45618" y="0"/>
                  </a:moveTo>
                  <a:lnTo>
                    <a:pt x="0" y="0"/>
                  </a:lnTo>
                  <a:lnTo>
                    <a:pt x="0" y="41935"/>
                  </a:lnTo>
                  <a:lnTo>
                    <a:pt x="1793" y="47440"/>
                  </a:lnTo>
                  <a:lnTo>
                    <a:pt x="6700" y="52011"/>
                  </a:lnTo>
                  <a:lnTo>
                    <a:pt x="14010" y="55131"/>
                  </a:lnTo>
                  <a:lnTo>
                    <a:pt x="23012" y="56286"/>
                  </a:lnTo>
                  <a:lnTo>
                    <a:pt x="31779" y="55131"/>
                  </a:lnTo>
                  <a:lnTo>
                    <a:pt x="38968" y="52011"/>
                  </a:lnTo>
                  <a:lnTo>
                    <a:pt x="43831" y="47440"/>
                  </a:lnTo>
                  <a:lnTo>
                    <a:pt x="45618" y="41935"/>
                  </a:lnTo>
                  <a:lnTo>
                    <a:pt x="4561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75004" y="4411979"/>
              <a:ext cx="45618" cy="5628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172057" y="4409033"/>
              <a:ext cx="53340" cy="62865"/>
            </a:xfrm>
            <a:custGeom>
              <a:avLst/>
              <a:gdLst/>
              <a:ahLst/>
              <a:cxnLst/>
              <a:rect l="l" t="t" r="r" b="b"/>
              <a:pathLst>
                <a:path w="53340" h="62864">
                  <a:moveTo>
                    <a:pt x="51701" y="0"/>
                  </a:moveTo>
                  <a:lnTo>
                    <a:pt x="1841" y="0"/>
                  </a:lnTo>
                  <a:lnTo>
                    <a:pt x="0" y="1409"/>
                  </a:lnTo>
                  <a:lnTo>
                    <a:pt x="0" y="45631"/>
                  </a:lnTo>
                  <a:lnTo>
                    <a:pt x="2426" y="52250"/>
                  </a:lnTo>
                  <a:lnTo>
                    <a:pt x="8150" y="57564"/>
                  </a:lnTo>
                  <a:lnTo>
                    <a:pt x="16441" y="61099"/>
                  </a:lnTo>
                  <a:lnTo>
                    <a:pt x="26568" y="62382"/>
                  </a:lnTo>
                  <a:lnTo>
                    <a:pt x="37100" y="61029"/>
                  </a:lnTo>
                  <a:lnTo>
                    <a:pt x="45524" y="57310"/>
                  </a:lnTo>
                  <a:lnTo>
                    <a:pt x="47022" y="55816"/>
                  </a:lnTo>
                  <a:lnTo>
                    <a:pt x="15836" y="55816"/>
                  </a:lnTo>
                  <a:lnTo>
                    <a:pt x="6946" y="50672"/>
                  </a:lnTo>
                  <a:lnTo>
                    <a:pt x="6946" y="43713"/>
                  </a:lnTo>
                  <a:lnTo>
                    <a:pt x="6642" y="6565"/>
                  </a:lnTo>
                  <a:lnTo>
                    <a:pt x="53136" y="6565"/>
                  </a:lnTo>
                  <a:lnTo>
                    <a:pt x="53136" y="1409"/>
                  </a:lnTo>
                  <a:lnTo>
                    <a:pt x="51701" y="0"/>
                  </a:lnTo>
                  <a:close/>
                </a:path>
                <a:path w="53340" h="62864">
                  <a:moveTo>
                    <a:pt x="53136" y="6565"/>
                  </a:moveTo>
                  <a:lnTo>
                    <a:pt x="46189" y="6565"/>
                  </a:lnTo>
                  <a:lnTo>
                    <a:pt x="46189" y="50672"/>
                  </a:lnTo>
                  <a:lnTo>
                    <a:pt x="36893" y="55816"/>
                  </a:lnTo>
                  <a:lnTo>
                    <a:pt x="47022" y="55816"/>
                  </a:lnTo>
                  <a:lnTo>
                    <a:pt x="51112" y="51736"/>
                  </a:lnTo>
                  <a:lnTo>
                    <a:pt x="53136" y="44818"/>
                  </a:lnTo>
                  <a:lnTo>
                    <a:pt x="53136" y="656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175004" y="4396841"/>
              <a:ext cx="45720" cy="29209"/>
            </a:xfrm>
            <a:custGeom>
              <a:avLst/>
              <a:gdLst/>
              <a:ahLst/>
              <a:cxnLst/>
              <a:rect l="l" t="t" r="r" b="b"/>
              <a:pathLst>
                <a:path w="45719" h="29210">
                  <a:moveTo>
                    <a:pt x="23012" y="0"/>
                  </a:moveTo>
                  <a:lnTo>
                    <a:pt x="14010" y="1102"/>
                  </a:lnTo>
                  <a:lnTo>
                    <a:pt x="6700" y="4141"/>
                  </a:lnTo>
                  <a:lnTo>
                    <a:pt x="1793" y="8717"/>
                  </a:lnTo>
                  <a:lnTo>
                    <a:pt x="0" y="14427"/>
                  </a:lnTo>
                  <a:lnTo>
                    <a:pt x="1793" y="20089"/>
                  </a:lnTo>
                  <a:lnTo>
                    <a:pt x="6700" y="24669"/>
                  </a:lnTo>
                  <a:lnTo>
                    <a:pt x="14010" y="27736"/>
                  </a:lnTo>
                  <a:lnTo>
                    <a:pt x="23012" y="28854"/>
                  </a:lnTo>
                  <a:lnTo>
                    <a:pt x="31779" y="27736"/>
                  </a:lnTo>
                  <a:lnTo>
                    <a:pt x="38968" y="24669"/>
                  </a:lnTo>
                  <a:lnTo>
                    <a:pt x="43831" y="20089"/>
                  </a:lnTo>
                  <a:lnTo>
                    <a:pt x="45618" y="14427"/>
                  </a:lnTo>
                  <a:lnTo>
                    <a:pt x="43831" y="8717"/>
                  </a:lnTo>
                  <a:lnTo>
                    <a:pt x="38968" y="4141"/>
                  </a:lnTo>
                  <a:lnTo>
                    <a:pt x="31779" y="1102"/>
                  </a:lnTo>
                  <a:lnTo>
                    <a:pt x="2301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172057" y="4393691"/>
              <a:ext cx="53340" cy="36830"/>
            </a:xfrm>
            <a:custGeom>
              <a:avLst/>
              <a:gdLst/>
              <a:ahLst/>
              <a:cxnLst/>
              <a:rect l="l" t="t" r="r" b="b"/>
              <a:pathLst>
                <a:path w="53340" h="36829">
                  <a:moveTo>
                    <a:pt x="26568" y="0"/>
                  </a:moveTo>
                  <a:lnTo>
                    <a:pt x="16164" y="1445"/>
                  </a:lnTo>
                  <a:lnTo>
                    <a:pt x="7726" y="5383"/>
                  </a:lnTo>
                  <a:lnTo>
                    <a:pt x="2067" y="11213"/>
                  </a:lnTo>
                  <a:lnTo>
                    <a:pt x="0" y="18338"/>
                  </a:lnTo>
                  <a:lnTo>
                    <a:pt x="2067" y="25404"/>
                  </a:lnTo>
                  <a:lnTo>
                    <a:pt x="7726" y="31205"/>
                  </a:lnTo>
                  <a:lnTo>
                    <a:pt x="16164" y="35131"/>
                  </a:lnTo>
                  <a:lnTo>
                    <a:pt x="26568" y="36576"/>
                  </a:lnTo>
                  <a:lnTo>
                    <a:pt x="37100" y="35131"/>
                  </a:lnTo>
                  <a:lnTo>
                    <a:pt x="45524" y="31205"/>
                  </a:lnTo>
                  <a:lnTo>
                    <a:pt x="47202" y="29464"/>
                  </a:lnTo>
                  <a:lnTo>
                    <a:pt x="15836" y="29464"/>
                  </a:lnTo>
                  <a:lnTo>
                    <a:pt x="6946" y="24206"/>
                  </a:lnTo>
                  <a:lnTo>
                    <a:pt x="6946" y="12369"/>
                  </a:lnTo>
                  <a:lnTo>
                    <a:pt x="15836" y="7112"/>
                  </a:lnTo>
                  <a:lnTo>
                    <a:pt x="47088" y="7112"/>
                  </a:lnTo>
                  <a:lnTo>
                    <a:pt x="45410" y="5383"/>
                  </a:lnTo>
                  <a:lnTo>
                    <a:pt x="36972" y="1445"/>
                  </a:lnTo>
                  <a:lnTo>
                    <a:pt x="26568" y="0"/>
                  </a:lnTo>
                  <a:close/>
                </a:path>
                <a:path w="53340" h="36829">
                  <a:moveTo>
                    <a:pt x="47088" y="7112"/>
                  </a:moveTo>
                  <a:lnTo>
                    <a:pt x="37299" y="7112"/>
                  </a:lnTo>
                  <a:lnTo>
                    <a:pt x="46189" y="12369"/>
                  </a:lnTo>
                  <a:lnTo>
                    <a:pt x="46189" y="24206"/>
                  </a:lnTo>
                  <a:lnTo>
                    <a:pt x="37299" y="29464"/>
                  </a:lnTo>
                  <a:lnTo>
                    <a:pt x="47202" y="29464"/>
                  </a:lnTo>
                  <a:lnTo>
                    <a:pt x="51112" y="25404"/>
                  </a:lnTo>
                  <a:lnTo>
                    <a:pt x="53136" y="18338"/>
                  </a:lnTo>
                  <a:lnTo>
                    <a:pt x="51069" y="11213"/>
                  </a:lnTo>
                  <a:lnTo>
                    <a:pt x="47088" y="711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120241" y="4325111"/>
              <a:ext cx="157480" cy="125095"/>
            </a:xfrm>
            <a:custGeom>
              <a:avLst/>
              <a:gdLst/>
              <a:ahLst/>
              <a:cxnLst/>
              <a:rect l="l" t="t" r="r" b="b"/>
              <a:pathLst>
                <a:path w="157480" h="125095">
                  <a:moveTo>
                    <a:pt x="156870" y="0"/>
                  </a:moveTo>
                  <a:lnTo>
                    <a:pt x="0" y="0"/>
                  </a:lnTo>
                  <a:lnTo>
                    <a:pt x="0" y="92557"/>
                  </a:lnTo>
                  <a:lnTo>
                    <a:pt x="406" y="92557"/>
                  </a:lnTo>
                  <a:lnTo>
                    <a:pt x="6545" y="105229"/>
                  </a:lnTo>
                  <a:lnTo>
                    <a:pt x="23312" y="115525"/>
                  </a:lnTo>
                  <a:lnTo>
                    <a:pt x="48235" y="122439"/>
                  </a:lnTo>
                  <a:lnTo>
                    <a:pt x="78841" y="124967"/>
                  </a:lnTo>
                  <a:lnTo>
                    <a:pt x="109212" y="122439"/>
                  </a:lnTo>
                  <a:lnTo>
                    <a:pt x="134015" y="115525"/>
                  </a:lnTo>
                  <a:lnTo>
                    <a:pt x="150738" y="105229"/>
                  </a:lnTo>
                  <a:lnTo>
                    <a:pt x="156870" y="92557"/>
                  </a:lnTo>
                  <a:lnTo>
                    <a:pt x="15687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20241" y="4325111"/>
              <a:ext cx="156870" cy="12496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117092" y="4322064"/>
              <a:ext cx="163195" cy="131445"/>
            </a:xfrm>
            <a:custGeom>
              <a:avLst/>
              <a:gdLst/>
              <a:ahLst/>
              <a:cxnLst/>
              <a:rect l="l" t="t" r="r" b="b"/>
              <a:pathLst>
                <a:path w="163194" h="131445">
                  <a:moveTo>
                    <a:pt x="161544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96647"/>
                  </a:lnTo>
                  <a:lnTo>
                    <a:pt x="406" y="97358"/>
                  </a:lnTo>
                  <a:lnTo>
                    <a:pt x="7614" y="110634"/>
                  </a:lnTo>
                  <a:lnTo>
                    <a:pt x="25015" y="121294"/>
                  </a:lnTo>
                  <a:lnTo>
                    <a:pt x="50394" y="128387"/>
                  </a:lnTo>
                  <a:lnTo>
                    <a:pt x="81534" y="130962"/>
                  </a:lnTo>
                  <a:lnTo>
                    <a:pt x="113616" y="128260"/>
                  </a:lnTo>
                  <a:lnTo>
                    <a:pt x="127050" y="124383"/>
                  </a:lnTo>
                  <a:lnTo>
                    <a:pt x="81534" y="124383"/>
                  </a:lnTo>
                  <a:lnTo>
                    <a:pt x="51169" y="121832"/>
                  </a:lnTo>
                  <a:lnTo>
                    <a:pt x="27632" y="115201"/>
                  </a:lnTo>
                  <a:lnTo>
                    <a:pt x="12414" y="106027"/>
                  </a:lnTo>
                  <a:lnTo>
                    <a:pt x="7010" y="95846"/>
                  </a:lnTo>
                  <a:lnTo>
                    <a:pt x="7010" y="94830"/>
                  </a:lnTo>
                  <a:lnTo>
                    <a:pt x="6705" y="94424"/>
                  </a:lnTo>
                  <a:lnTo>
                    <a:pt x="6705" y="6985"/>
                  </a:lnTo>
                  <a:lnTo>
                    <a:pt x="162941" y="6985"/>
                  </a:lnTo>
                  <a:lnTo>
                    <a:pt x="162941" y="1524"/>
                  </a:lnTo>
                  <a:lnTo>
                    <a:pt x="161544" y="0"/>
                  </a:lnTo>
                  <a:close/>
                </a:path>
                <a:path w="163194" h="131445">
                  <a:moveTo>
                    <a:pt x="162941" y="6985"/>
                  </a:moveTo>
                  <a:lnTo>
                    <a:pt x="156083" y="6985"/>
                  </a:lnTo>
                  <a:lnTo>
                    <a:pt x="156083" y="95846"/>
                  </a:lnTo>
                  <a:lnTo>
                    <a:pt x="150731" y="106194"/>
                  </a:lnTo>
                  <a:lnTo>
                    <a:pt x="135601" y="115349"/>
                  </a:lnTo>
                  <a:lnTo>
                    <a:pt x="112073" y="121887"/>
                  </a:lnTo>
                  <a:lnTo>
                    <a:pt x="81534" y="124383"/>
                  </a:lnTo>
                  <a:lnTo>
                    <a:pt x="127050" y="124383"/>
                  </a:lnTo>
                  <a:lnTo>
                    <a:pt x="139449" y="120805"/>
                  </a:lnTo>
                  <a:lnTo>
                    <a:pt x="156675" y="109574"/>
                  </a:lnTo>
                  <a:lnTo>
                    <a:pt x="162941" y="95542"/>
                  </a:lnTo>
                  <a:lnTo>
                    <a:pt x="162941" y="698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20241" y="4291584"/>
              <a:ext cx="156845" cy="64135"/>
            </a:xfrm>
            <a:custGeom>
              <a:avLst/>
              <a:gdLst/>
              <a:ahLst/>
              <a:cxnLst/>
              <a:rect l="l" t="t" r="r" b="b"/>
              <a:pathLst>
                <a:path w="156844" h="64135">
                  <a:moveTo>
                    <a:pt x="78384" y="0"/>
                  </a:moveTo>
                  <a:lnTo>
                    <a:pt x="47877" y="2503"/>
                  </a:lnTo>
                  <a:lnTo>
                    <a:pt x="22961" y="9329"/>
                  </a:lnTo>
                  <a:lnTo>
                    <a:pt x="6161" y="19454"/>
                  </a:lnTo>
                  <a:lnTo>
                    <a:pt x="0" y="31851"/>
                  </a:lnTo>
                  <a:lnTo>
                    <a:pt x="6161" y="44425"/>
                  </a:lnTo>
                  <a:lnTo>
                    <a:pt x="22961" y="54640"/>
                  </a:lnTo>
                  <a:lnTo>
                    <a:pt x="47877" y="61499"/>
                  </a:lnTo>
                  <a:lnTo>
                    <a:pt x="78384" y="64007"/>
                  </a:lnTo>
                  <a:lnTo>
                    <a:pt x="108887" y="61499"/>
                  </a:lnTo>
                  <a:lnTo>
                    <a:pt x="133794" y="54640"/>
                  </a:lnTo>
                  <a:lnTo>
                    <a:pt x="150586" y="44425"/>
                  </a:lnTo>
                  <a:lnTo>
                    <a:pt x="156743" y="31851"/>
                  </a:lnTo>
                  <a:lnTo>
                    <a:pt x="150586" y="19454"/>
                  </a:lnTo>
                  <a:lnTo>
                    <a:pt x="133794" y="9329"/>
                  </a:lnTo>
                  <a:lnTo>
                    <a:pt x="108887" y="2503"/>
                  </a:lnTo>
                  <a:lnTo>
                    <a:pt x="7838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17092" y="4288637"/>
              <a:ext cx="163195" cy="71755"/>
            </a:xfrm>
            <a:custGeom>
              <a:avLst/>
              <a:gdLst/>
              <a:ahLst/>
              <a:cxnLst/>
              <a:rect l="l" t="t" r="r" b="b"/>
              <a:pathLst>
                <a:path w="163194" h="71754">
                  <a:moveTo>
                    <a:pt x="81330" y="0"/>
                  </a:moveTo>
                  <a:lnTo>
                    <a:pt x="49382" y="2730"/>
                  </a:lnTo>
                  <a:lnTo>
                    <a:pt x="23563" y="10245"/>
                  </a:lnTo>
                  <a:lnTo>
                    <a:pt x="6294" y="21527"/>
                  </a:lnTo>
                  <a:lnTo>
                    <a:pt x="0" y="35560"/>
                  </a:lnTo>
                  <a:lnTo>
                    <a:pt x="6294" y="49720"/>
                  </a:lnTo>
                  <a:lnTo>
                    <a:pt x="23563" y="61098"/>
                  </a:lnTo>
                  <a:lnTo>
                    <a:pt x="49382" y="68673"/>
                  </a:lnTo>
                  <a:lnTo>
                    <a:pt x="81330" y="71424"/>
                  </a:lnTo>
                  <a:lnTo>
                    <a:pt x="113493" y="68673"/>
                  </a:lnTo>
                  <a:lnTo>
                    <a:pt x="127922" y="64452"/>
                  </a:lnTo>
                  <a:lnTo>
                    <a:pt x="81330" y="64452"/>
                  </a:lnTo>
                  <a:lnTo>
                    <a:pt x="50888" y="61911"/>
                  </a:lnTo>
                  <a:lnTo>
                    <a:pt x="27290" y="55268"/>
                  </a:lnTo>
                  <a:lnTo>
                    <a:pt x="12034" y="45994"/>
                  </a:lnTo>
                  <a:lnTo>
                    <a:pt x="6616" y="35560"/>
                  </a:lnTo>
                  <a:lnTo>
                    <a:pt x="12034" y="25251"/>
                  </a:lnTo>
                  <a:lnTo>
                    <a:pt x="27290" y="15959"/>
                  </a:lnTo>
                  <a:lnTo>
                    <a:pt x="50888" y="9240"/>
                  </a:lnTo>
                  <a:lnTo>
                    <a:pt x="81330" y="6654"/>
                  </a:lnTo>
                  <a:lnTo>
                    <a:pt x="127015" y="6654"/>
                  </a:lnTo>
                  <a:lnTo>
                    <a:pt x="113493" y="2730"/>
                  </a:lnTo>
                  <a:lnTo>
                    <a:pt x="81330" y="0"/>
                  </a:lnTo>
                  <a:close/>
                </a:path>
                <a:path w="163194" h="71754">
                  <a:moveTo>
                    <a:pt x="127015" y="6654"/>
                  </a:moveTo>
                  <a:lnTo>
                    <a:pt x="81330" y="6654"/>
                  </a:lnTo>
                  <a:lnTo>
                    <a:pt x="111950" y="9181"/>
                  </a:lnTo>
                  <a:lnTo>
                    <a:pt x="135542" y="15801"/>
                  </a:lnTo>
                  <a:lnTo>
                    <a:pt x="150716" y="25074"/>
                  </a:lnTo>
                  <a:lnTo>
                    <a:pt x="156083" y="35560"/>
                  </a:lnTo>
                  <a:lnTo>
                    <a:pt x="150716" y="45994"/>
                  </a:lnTo>
                  <a:lnTo>
                    <a:pt x="135542" y="55268"/>
                  </a:lnTo>
                  <a:lnTo>
                    <a:pt x="111950" y="61911"/>
                  </a:lnTo>
                  <a:lnTo>
                    <a:pt x="81330" y="64452"/>
                  </a:lnTo>
                  <a:lnTo>
                    <a:pt x="127922" y="64452"/>
                  </a:lnTo>
                  <a:lnTo>
                    <a:pt x="139390" y="61098"/>
                  </a:lnTo>
                  <a:lnTo>
                    <a:pt x="156659" y="49720"/>
                  </a:lnTo>
                  <a:lnTo>
                    <a:pt x="162941" y="35560"/>
                  </a:lnTo>
                  <a:lnTo>
                    <a:pt x="156659" y="21527"/>
                  </a:lnTo>
                  <a:lnTo>
                    <a:pt x="139390" y="10245"/>
                  </a:lnTo>
                  <a:lnTo>
                    <a:pt x="127015" y="665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139951" y="4299305"/>
              <a:ext cx="117475" cy="48895"/>
            </a:xfrm>
            <a:custGeom>
              <a:avLst/>
              <a:gdLst/>
              <a:ahLst/>
              <a:cxnLst/>
              <a:rect l="l" t="t" r="r" b="b"/>
              <a:pathLst>
                <a:path w="117475" h="48895">
                  <a:moveTo>
                    <a:pt x="58470" y="0"/>
                  </a:moveTo>
                  <a:lnTo>
                    <a:pt x="35693" y="1879"/>
                  </a:lnTo>
                  <a:lnTo>
                    <a:pt x="17110" y="7021"/>
                  </a:lnTo>
                  <a:lnTo>
                    <a:pt x="4589" y="14685"/>
                  </a:lnTo>
                  <a:lnTo>
                    <a:pt x="0" y="24129"/>
                  </a:lnTo>
                  <a:lnTo>
                    <a:pt x="4589" y="33707"/>
                  </a:lnTo>
                  <a:lnTo>
                    <a:pt x="17110" y="41467"/>
                  </a:lnTo>
                  <a:lnTo>
                    <a:pt x="35693" y="46666"/>
                  </a:lnTo>
                  <a:lnTo>
                    <a:pt x="58470" y="48564"/>
                  </a:lnTo>
                  <a:lnTo>
                    <a:pt x="81295" y="46666"/>
                  </a:lnTo>
                  <a:lnTo>
                    <a:pt x="99983" y="41467"/>
                  </a:lnTo>
                  <a:lnTo>
                    <a:pt x="112609" y="33707"/>
                  </a:lnTo>
                  <a:lnTo>
                    <a:pt x="117246" y="24129"/>
                  </a:lnTo>
                  <a:lnTo>
                    <a:pt x="112609" y="14685"/>
                  </a:lnTo>
                  <a:lnTo>
                    <a:pt x="99983" y="7021"/>
                  </a:lnTo>
                  <a:lnTo>
                    <a:pt x="81295" y="1879"/>
                  </a:lnTo>
                  <a:lnTo>
                    <a:pt x="5847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37005" y="4296155"/>
              <a:ext cx="123825" cy="55244"/>
            </a:xfrm>
            <a:custGeom>
              <a:avLst/>
              <a:gdLst/>
              <a:ahLst/>
              <a:cxnLst/>
              <a:rect l="l" t="t" r="r" b="b"/>
              <a:pathLst>
                <a:path w="123825" h="55245">
                  <a:moveTo>
                    <a:pt x="61467" y="0"/>
                  </a:moveTo>
                  <a:lnTo>
                    <a:pt x="37038" y="2077"/>
                  </a:lnTo>
                  <a:lnTo>
                    <a:pt x="17556" y="7831"/>
                  </a:lnTo>
                  <a:lnTo>
                    <a:pt x="4662" y="16539"/>
                  </a:lnTo>
                  <a:lnTo>
                    <a:pt x="0" y="27482"/>
                  </a:lnTo>
                  <a:lnTo>
                    <a:pt x="4662" y="38367"/>
                  </a:lnTo>
                  <a:lnTo>
                    <a:pt x="17556" y="47045"/>
                  </a:lnTo>
                  <a:lnTo>
                    <a:pt x="37038" y="52787"/>
                  </a:lnTo>
                  <a:lnTo>
                    <a:pt x="61467" y="54864"/>
                  </a:lnTo>
                  <a:lnTo>
                    <a:pt x="85960" y="52787"/>
                  </a:lnTo>
                  <a:lnTo>
                    <a:pt x="102691" y="47891"/>
                  </a:lnTo>
                  <a:lnTo>
                    <a:pt x="61467" y="47891"/>
                  </a:lnTo>
                  <a:lnTo>
                    <a:pt x="39304" y="46081"/>
                  </a:lnTo>
                  <a:lnTo>
                    <a:pt x="21945" y="41363"/>
                  </a:lnTo>
                  <a:lnTo>
                    <a:pt x="10625" y="34807"/>
                  </a:lnTo>
                  <a:lnTo>
                    <a:pt x="6578" y="27482"/>
                  </a:lnTo>
                  <a:lnTo>
                    <a:pt x="10625" y="20270"/>
                  </a:lnTo>
                  <a:lnTo>
                    <a:pt x="21945" y="13665"/>
                  </a:lnTo>
                  <a:lnTo>
                    <a:pt x="39304" y="8841"/>
                  </a:lnTo>
                  <a:lnTo>
                    <a:pt x="61467" y="6972"/>
                  </a:lnTo>
                  <a:lnTo>
                    <a:pt x="102190" y="6972"/>
                  </a:lnTo>
                  <a:lnTo>
                    <a:pt x="85960" y="2134"/>
                  </a:lnTo>
                  <a:lnTo>
                    <a:pt x="61467" y="0"/>
                  </a:lnTo>
                  <a:close/>
                </a:path>
                <a:path w="123825" h="55245">
                  <a:moveTo>
                    <a:pt x="102190" y="6972"/>
                  </a:moveTo>
                  <a:lnTo>
                    <a:pt x="61467" y="6972"/>
                  </a:lnTo>
                  <a:lnTo>
                    <a:pt x="83803" y="8841"/>
                  </a:lnTo>
                  <a:lnTo>
                    <a:pt x="101142" y="13665"/>
                  </a:lnTo>
                  <a:lnTo>
                    <a:pt x="112367" y="20270"/>
                  </a:lnTo>
                  <a:lnTo>
                    <a:pt x="116357" y="27482"/>
                  </a:lnTo>
                  <a:lnTo>
                    <a:pt x="112367" y="34807"/>
                  </a:lnTo>
                  <a:lnTo>
                    <a:pt x="101142" y="41363"/>
                  </a:lnTo>
                  <a:lnTo>
                    <a:pt x="83803" y="46081"/>
                  </a:lnTo>
                  <a:lnTo>
                    <a:pt x="61467" y="47891"/>
                  </a:lnTo>
                  <a:lnTo>
                    <a:pt x="102691" y="47891"/>
                  </a:lnTo>
                  <a:lnTo>
                    <a:pt x="105583" y="47045"/>
                  </a:lnTo>
                  <a:lnTo>
                    <a:pt x="118616" y="38367"/>
                  </a:lnTo>
                  <a:lnTo>
                    <a:pt x="123342" y="27482"/>
                  </a:lnTo>
                  <a:lnTo>
                    <a:pt x="118616" y="16711"/>
                  </a:lnTo>
                  <a:lnTo>
                    <a:pt x="105583" y="7983"/>
                  </a:lnTo>
                  <a:lnTo>
                    <a:pt x="102190" y="697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671828" y="4599432"/>
              <a:ext cx="502920" cy="119380"/>
            </a:xfrm>
            <a:custGeom>
              <a:avLst/>
              <a:gdLst/>
              <a:ahLst/>
              <a:cxnLst/>
              <a:rect l="l" t="t" r="r" b="b"/>
              <a:pathLst>
                <a:path w="502919" h="119379">
                  <a:moveTo>
                    <a:pt x="251587" y="0"/>
                  </a:moveTo>
                  <a:lnTo>
                    <a:pt x="184664" y="2127"/>
                  </a:lnTo>
                  <a:lnTo>
                    <a:pt x="124554" y="8123"/>
                  </a:lnTo>
                  <a:lnTo>
                    <a:pt x="73644" y="17410"/>
                  </a:lnTo>
                  <a:lnTo>
                    <a:pt x="34322" y="29409"/>
                  </a:lnTo>
                  <a:lnTo>
                    <a:pt x="0" y="59232"/>
                  </a:lnTo>
                  <a:lnTo>
                    <a:pt x="8978" y="75050"/>
                  </a:lnTo>
                  <a:lnTo>
                    <a:pt x="73644" y="101322"/>
                  </a:lnTo>
                  <a:lnTo>
                    <a:pt x="124554" y="110635"/>
                  </a:lnTo>
                  <a:lnTo>
                    <a:pt x="184664" y="116641"/>
                  </a:lnTo>
                  <a:lnTo>
                    <a:pt x="251587" y="118770"/>
                  </a:lnTo>
                  <a:lnTo>
                    <a:pt x="318349" y="116641"/>
                  </a:lnTo>
                  <a:lnTo>
                    <a:pt x="378351" y="110635"/>
                  </a:lnTo>
                  <a:lnTo>
                    <a:pt x="429196" y="101322"/>
                  </a:lnTo>
                  <a:lnTo>
                    <a:pt x="468484" y="89270"/>
                  </a:lnTo>
                  <a:lnTo>
                    <a:pt x="502793" y="59232"/>
                  </a:lnTo>
                  <a:lnTo>
                    <a:pt x="493815" y="43543"/>
                  </a:lnTo>
                  <a:lnTo>
                    <a:pt x="429196" y="17410"/>
                  </a:lnTo>
                  <a:lnTo>
                    <a:pt x="378351" y="8123"/>
                  </a:lnTo>
                  <a:lnTo>
                    <a:pt x="318349" y="2127"/>
                  </a:lnTo>
                  <a:lnTo>
                    <a:pt x="25158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667637" y="4596485"/>
              <a:ext cx="510540" cy="125095"/>
            </a:xfrm>
            <a:custGeom>
              <a:avLst/>
              <a:gdLst/>
              <a:ahLst/>
              <a:cxnLst/>
              <a:rect l="l" t="t" r="r" b="b"/>
              <a:pathLst>
                <a:path w="510539" h="125095">
                  <a:moveTo>
                    <a:pt x="255143" y="0"/>
                  </a:moveTo>
                  <a:lnTo>
                    <a:pt x="208004" y="1037"/>
                  </a:lnTo>
                  <a:lnTo>
                    <a:pt x="162163" y="4154"/>
                  </a:lnTo>
                  <a:lnTo>
                    <a:pt x="118965" y="9360"/>
                  </a:lnTo>
                  <a:lnTo>
                    <a:pt x="79756" y="16662"/>
                  </a:lnTo>
                  <a:lnTo>
                    <a:pt x="20304" y="37099"/>
                  </a:lnTo>
                  <a:lnTo>
                    <a:pt x="0" y="62433"/>
                  </a:lnTo>
                  <a:lnTo>
                    <a:pt x="4550" y="75036"/>
                  </a:lnTo>
                  <a:lnTo>
                    <a:pt x="41273" y="97310"/>
                  </a:lnTo>
                  <a:lnTo>
                    <a:pt x="112944" y="114574"/>
                  </a:lnTo>
                  <a:lnTo>
                    <a:pt x="157718" y="120261"/>
                  </a:lnTo>
                  <a:lnTo>
                    <a:pt x="205611" y="123707"/>
                  </a:lnTo>
                  <a:lnTo>
                    <a:pt x="255015" y="124866"/>
                  </a:lnTo>
                  <a:lnTo>
                    <a:pt x="302119" y="123833"/>
                  </a:lnTo>
                  <a:lnTo>
                    <a:pt x="347995" y="120750"/>
                  </a:lnTo>
                  <a:lnTo>
                    <a:pt x="370846" y="118046"/>
                  </a:lnTo>
                  <a:lnTo>
                    <a:pt x="255015" y="118046"/>
                  </a:lnTo>
                  <a:lnTo>
                    <a:pt x="206049" y="116918"/>
                  </a:lnTo>
                  <a:lnTo>
                    <a:pt x="158654" y="113550"/>
                  </a:lnTo>
                  <a:lnTo>
                    <a:pt x="114355" y="107963"/>
                  </a:lnTo>
                  <a:lnTo>
                    <a:pt x="74675" y="100177"/>
                  </a:lnTo>
                  <a:lnTo>
                    <a:pt x="24637" y="82396"/>
                  </a:lnTo>
                  <a:lnTo>
                    <a:pt x="6604" y="62433"/>
                  </a:lnTo>
                  <a:lnTo>
                    <a:pt x="11912" y="51936"/>
                  </a:lnTo>
                  <a:lnTo>
                    <a:pt x="50055" y="31815"/>
                  </a:lnTo>
                  <a:lnTo>
                    <a:pt x="119917" y="16013"/>
                  </a:lnTo>
                  <a:lnTo>
                    <a:pt x="162575" y="10899"/>
                  </a:lnTo>
                  <a:lnTo>
                    <a:pt x="207829" y="7838"/>
                  </a:lnTo>
                  <a:lnTo>
                    <a:pt x="254381" y="6819"/>
                  </a:lnTo>
                  <a:lnTo>
                    <a:pt x="370008" y="6819"/>
                  </a:lnTo>
                  <a:lnTo>
                    <a:pt x="352298" y="4565"/>
                  </a:lnTo>
                  <a:lnTo>
                    <a:pt x="304542" y="1144"/>
                  </a:lnTo>
                  <a:lnTo>
                    <a:pt x="255143" y="0"/>
                  </a:lnTo>
                  <a:close/>
                </a:path>
                <a:path w="510539" h="125095">
                  <a:moveTo>
                    <a:pt x="370008" y="6819"/>
                  </a:moveTo>
                  <a:lnTo>
                    <a:pt x="254381" y="6819"/>
                  </a:lnTo>
                  <a:lnTo>
                    <a:pt x="303555" y="7964"/>
                  </a:lnTo>
                  <a:lnTo>
                    <a:pt x="351170" y="11387"/>
                  </a:lnTo>
                  <a:lnTo>
                    <a:pt x="395666" y="17069"/>
                  </a:lnTo>
                  <a:lnTo>
                    <a:pt x="435482" y="24993"/>
                  </a:lnTo>
                  <a:lnTo>
                    <a:pt x="485394" y="42808"/>
                  </a:lnTo>
                  <a:lnTo>
                    <a:pt x="503300" y="62738"/>
                  </a:lnTo>
                  <a:lnTo>
                    <a:pt x="498193" y="73163"/>
                  </a:lnTo>
                  <a:lnTo>
                    <a:pt x="460117" y="93006"/>
                  </a:lnTo>
                  <a:lnTo>
                    <a:pt x="390050" y="108809"/>
                  </a:lnTo>
                  <a:lnTo>
                    <a:pt x="347202" y="113953"/>
                  </a:lnTo>
                  <a:lnTo>
                    <a:pt x="301757" y="117026"/>
                  </a:lnTo>
                  <a:lnTo>
                    <a:pt x="255015" y="118046"/>
                  </a:lnTo>
                  <a:lnTo>
                    <a:pt x="370846" y="118046"/>
                  </a:lnTo>
                  <a:lnTo>
                    <a:pt x="430402" y="108508"/>
                  </a:lnTo>
                  <a:lnTo>
                    <a:pt x="489648" y="87952"/>
                  </a:lnTo>
                  <a:lnTo>
                    <a:pt x="510031" y="62738"/>
                  </a:lnTo>
                  <a:lnTo>
                    <a:pt x="505334" y="50123"/>
                  </a:lnTo>
                  <a:lnTo>
                    <a:pt x="491410" y="38415"/>
                  </a:lnTo>
                  <a:lnTo>
                    <a:pt x="468508" y="27724"/>
                  </a:lnTo>
                  <a:lnTo>
                    <a:pt x="436880" y="18160"/>
                  </a:lnTo>
                  <a:lnTo>
                    <a:pt x="396910" y="10244"/>
                  </a:lnTo>
                  <a:lnTo>
                    <a:pt x="370008" y="681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549907" y="4521708"/>
              <a:ext cx="746760" cy="17363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632331" y="4539996"/>
              <a:ext cx="582295" cy="137160"/>
            </a:xfrm>
            <a:custGeom>
              <a:avLst/>
              <a:gdLst/>
              <a:ahLst/>
              <a:cxnLst/>
              <a:rect l="l" t="t" r="r" b="b"/>
              <a:pathLst>
                <a:path w="582294" h="137160">
                  <a:moveTo>
                    <a:pt x="291083" y="0"/>
                  </a:moveTo>
                  <a:lnTo>
                    <a:pt x="224334" y="1808"/>
                  </a:lnTo>
                  <a:lnTo>
                    <a:pt x="163063" y="6962"/>
                  </a:lnTo>
                  <a:lnTo>
                    <a:pt x="109017" y="15051"/>
                  </a:lnTo>
                  <a:lnTo>
                    <a:pt x="63941" y="25667"/>
                  </a:lnTo>
                  <a:lnTo>
                    <a:pt x="7686" y="52840"/>
                  </a:lnTo>
                  <a:lnTo>
                    <a:pt x="0" y="68579"/>
                  </a:lnTo>
                  <a:lnTo>
                    <a:pt x="7686" y="84319"/>
                  </a:lnTo>
                  <a:lnTo>
                    <a:pt x="63941" y="111492"/>
                  </a:lnTo>
                  <a:lnTo>
                    <a:pt x="109017" y="122108"/>
                  </a:lnTo>
                  <a:lnTo>
                    <a:pt x="163063" y="130197"/>
                  </a:lnTo>
                  <a:lnTo>
                    <a:pt x="224334" y="135351"/>
                  </a:lnTo>
                  <a:lnTo>
                    <a:pt x="291083" y="137159"/>
                  </a:lnTo>
                  <a:lnTo>
                    <a:pt x="357819" y="135351"/>
                  </a:lnTo>
                  <a:lnTo>
                    <a:pt x="419054" y="130197"/>
                  </a:lnTo>
                  <a:lnTo>
                    <a:pt x="473050" y="122108"/>
                  </a:lnTo>
                  <a:lnTo>
                    <a:pt x="518072" y="111492"/>
                  </a:lnTo>
                  <a:lnTo>
                    <a:pt x="574241" y="84319"/>
                  </a:lnTo>
                  <a:lnTo>
                    <a:pt x="581913" y="68579"/>
                  </a:lnTo>
                  <a:lnTo>
                    <a:pt x="574241" y="52840"/>
                  </a:lnTo>
                  <a:lnTo>
                    <a:pt x="518072" y="25667"/>
                  </a:lnTo>
                  <a:lnTo>
                    <a:pt x="473050" y="15051"/>
                  </a:lnTo>
                  <a:lnTo>
                    <a:pt x="419054" y="6962"/>
                  </a:lnTo>
                  <a:lnTo>
                    <a:pt x="357819" y="1808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628013" y="4536947"/>
              <a:ext cx="589280" cy="143510"/>
            </a:xfrm>
            <a:custGeom>
              <a:avLst/>
              <a:gdLst/>
              <a:ahLst/>
              <a:cxnLst/>
              <a:rect l="l" t="t" r="r" b="b"/>
              <a:pathLst>
                <a:path w="589280" h="143510">
                  <a:moveTo>
                    <a:pt x="294639" y="0"/>
                  </a:moveTo>
                  <a:lnTo>
                    <a:pt x="240087" y="1203"/>
                  </a:lnTo>
                  <a:lnTo>
                    <a:pt x="187023" y="4805"/>
                  </a:lnTo>
                  <a:lnTo>
                    <a:pt x="137031" y="10795"/>
                  </a:lnTo>
                  <a:lnTo>
                    <a:pt x="91693" y="19164"/>
                  </a:lnTo>
                  <a:lnTo>
                    <a:pt x="52024" y="30076"/>
                  </a:lnTo>
                  <a:lnTo>
                    <a:pt x="5879" y="56345"/>
                  </a:lnTo>
                  <a:lnTo>
                    <a:pt x="0" y="71323"/>
                  </a:lnTo>
                  <a:lnTo>
                    <a:pt x="5296" y="85801"/>
                  </a:lnTo>
                  <a:lnTo>
                    <a:pt x="47702" y="111335"/>
                  </a:lnTo>
                  <a:lnTo>
                    <a:pt x="130351" y="131345"/>
                  </a:lnTo>
                  <a:lnTo>
                    <a:pt x="182070" y="137925"/>
                  </a:lnTo>
                  <a:lnTo>
                    <a:pt x="237432" y="141851"/>
                  </a:lnTo>
                  <a:lnTo>
                    <a:pt x="294639" y="143154"/>
                  </a:lnTo>
                  <a:lnTo>
                    <a:pt x="349099" y="141994"/>
                  </a:lnTo>
                  <a:lnTo>
                    <a:pt x="402081" y="138463"/>
                  </a:lnTo>
                  <a:lnTo>
                    <a:pt x="419869" y="136334"/>
                  </a:lnTo>
                  <a:lnTo>
                    <a:pt x="295401" y="136334"/>
                  </a:lnTo>
                  <a:lnTo>
                    <a:pt x="238456" y="135036"/>
                  </a:lnTo>
                  <a:lnTo>
                    <a:pt x="183308" y="131143"/>
                  </a:lnTo>
                  <a:lnTo>
                    <a:pt x="131756" y="124654"/>
                  </a:lnTo>
                  <a:lnTo>
                    <a:pt x="85598" y="115569"/>
                  </a:lnTo>
                  <a:lnTo>
                    <a:pt x="27384" y="95099"/>
                  </a:lnTo>
                  <a:lnTo>
                    <a:pt x="6985" y="71323"/>
                  </a:lnTo>
                  <a:lnTo>
                    <a:pt x="12874" y="59074"/>
                  </a:lnTo>
                  <a:lnTo>
                    <a:pt x="57134" y="35734"/>
                  </a:lnTo>
                  <a:lnTo>
                    <a:pt x="138495" y="17358"/>
                  </a:lnTo>
                  <a:lnTo>
                    <a:pt x="187975" y="11472"/>
                  </a:lnTo>
                  <a:lnTo>
                    <a:pt x="240528" y="7975"/>
                  </a:lnTo>
                  <a:lnTo>
                    <a:pt x="294639" y="6819"/>
                  </a:lnTo>
                  <a:lnTo>
                    <a:pt x="419586" y="6819"/>
                  </a:lnTo>
                  <a:lnTo>
                    <a:pt x="407225" y="5254"/>
                  </a:lnTo>
                  <a:lnTo>
                    <a:pt x="351849" y="1315"/>
                  </a:lnTo>
                  <a:lnTo>
                    <a:pt x="294639" y="0"/>
                  </a:lnTo>
                  <a:close/>
                </a:path>
                <a:path w="589280" h="143510">
                  <a:moveTo>
                    <a:pt x="419586" y="6819"/>
                  </a:moveTo>
                  <a:lnTo>
                    <a:pt x="294639" y="6819"/>
                  </a:lnTo>
                  <a:lnTo>
                    <a:pt x="351408" y="8116"/>
                  </a:lnTo>
                  <a:lnTo>
                    <a:pt x="406272" y="11998"/>
                  </a:lnTo>
                  <a:lnTo>
                    <a:pt x="457517" y="18457"/>
                  </a:lnTo>
                  <a:lnTo>
                    <a:pt x="503428" y="27482"/>
                  </a:lnTo>
                  <a:lnTo>
                    <a:pt x="561895" y="48101"/>
                  </a:lnTo>
                  <a:lnTo>
                    <a:pt x="582549" y="71729"/>
                  </a:lnTo>
                  <a:lnTo>
                    <a:pt x="576585" y="84035"/>
                  </a:lnTo>
                  <a:lnTo>
                    <a:pt x="532131" y="107375"/>
                  </a:lnTo>
                  <a:lnTo>
                    <a:pt x="451010" y="125709"/>
                  </a:lnTo>
                  <a:lnTo>
                    <a:pt x="401653" y="131630"/>
                  </a:lnTo>
                  <a:lnTo>
                    <a:pt x="349271" y="135163"/>
                  </a:lnTo>
                  <a:lnTo>
                    <a:pt x="295401" y="136334"/>
                  </a:lnTo>
                  <a:lnTo>
                    <a:pt x="419869" y="136334"/>
                  </a:lnTo>
                  <a:lnTo>
                    <a:pt x="497331" y="123990"/>
                  </a:lnTo>
                  <a:lnTo>
                    <a:pt x="537041" y="113061"/>
                  </a:lnTo>
                  <a:lnTo>
                    <a:pt x="583360" y="86722"/>
                  </a:lnTo>
                  <a:lnTo>
                    <a:pt x="589280" y="71729"/>
                  </a:lnTo>
                  <a:lnTo>
                    <a:pt x="583896" y="57479"/>
                  </a:lnTo>
                  <a:lnTo>
                    <a:pt x="567928" y="44167"/>
                  </a:lnTo>
                  <a:lnTo>
                    <a:pt x="541649" y="31946"/>
                  </a:lnTo>
                  <a:lnTo>
                    <a:pt x="505332" y="20967"/>
                  </a:lnTo>
                  <a:lnTo>
                    <a:pt x="458981" y="11808"/>
                  </a:lnTo>
                  <a:lnTo>
                    <a:pt x="419586" y="681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672956" y="4549481"/>
              <a:ext cx="499409" cy="11818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551914" y="4532477"/>
              <a:ext cx="645795" cy="163195"/>
            </a:xfrm>
            <a:custGeom>
              <a:avLst/>
              <a:gdLst/>
              <a:ahLst/>
              <a:cxnLst/>
              <a:rect l="l" t="t" r="r" b="b"/>
              <a:pathLst>
                <a:path w="645794" h="163195">
                  <a:moveTo>
                    <a:pt x="99974" y="28956"/>
                  </a:moveTo>
                  <a:lnTo>
                    <a:pt x="59588" y="38544"/>
                  </a:lnTo>
                  <a:lnTo>
                    <a:pt x="23393" y="58229"/>
                  </a:lnTo>
                  <a:lnTo>
                    <a:pt x="20980" y="68618"/>
                  </a:lnTo>
                  <a:lnTo>
                    <a:pt x="24155" y="73660"/>
                  </a:lnTo>
                  <a:lnTo>
                    <a:pt x="32156" y="77520"/>
                  </a:lnTo>
                  <a:lnTo>
                    <a:pt x="35712" y="72872"/>
                  </a:lnTo>
                  <a:lnTo>
                    <a:pt x="40030" y="68618"/>
                  </a:lnTo>
                  <a:lnTo>
                    <a:pt x="49428" y="60413"/>
                  </a:lnTo>
                  <a:lnTo>
                    <a:pt x="54889" y="56451"/>
                  </a:lnTo>
                  <a:lnTo>
                    <a:pt x="60604" y="52895"/>
                  </a:lnTo>
                  <a:lnTo>
                    <a:pt x="66446" y="48933"/>
                  </a:lnTo>
                  <a:lnTo>
                    <a:pt x="72923" y="44983"/>
                  </a:lnTo>
                  <a:lnTo>
                    <a:pt x="93497" y="33210"/>
                  </a:lnTo>
                  <a:lnTo>
                    <a:pt x="99974" y="28956"/>
                  </a:lnTo>
                  <a:close/>
                </a:path>
                <a:path w="645794" h="163195">
                  <a:moveTo>
                    <a:pt x="613181" y="142100"/>
                  </a:moveTo>
                  <a:lnTo>
                    <a:pt x="570890" y="148856"/>
                  </a:lnTo>
                  <a:lnTo>
                    <a:pt x="525881" y="154101"/>
                  </a:lnTo>
                  <a:lnTo>
                    <a:pt x="478840" y="157861"/>
                  </a:lnTo>
                  <a:lnTo>
                    <a:pt x="430453" y="160121"/>
                  </a:lnTo>
                  <a:lnTo>
                    <a:pt x="381406" y="160870"/>
                  </a:lnTo>
                  <a:lnTo>
                    <a:pt x="322719" y="159804"/>
                  </a:lnTo>
                  <a:lnTo>
                    <a:pt x="265264" y="156578"/>
                  </a:lnTo>
                  <a:lnTo>
                    <a:pt x="210210" y="151218"/>
                  </a:lnTo>
                  <a:lnTo>
                    <a:pt x="158699" y="143725"/>
                  </a:lnTo>
                  <a:lnTo>
                    <a:pt x="111899" y="134112"/>
                  </a:lnTo>
                  <a:lnTo>
                    <a:pt x="60109" y="118338"/>
                  </a:lnTo>
                  <a:lnTo>
                    <a:pt x="25933" y="100812"/>
                  </a:lnTo>
                  <a:lnTo>
                    <a:pt x="9321" y="82283"/>
                  </a:lnTo>
                  <a:lnTo>
                    <a:pt x="10236" y="63423"/>
                  </a:lnTo>
                  <a:lnTo>
                    <a:pt x="28600" y="44970"/>
                  </a:lnTo>
                  <a:lnTo>
                    <a:pt x="64376" y="27622"/>
                  </a:lnTo>
                  <a:lnTo>
                    <a:pt x="117500" y="12090"/>
                  </a:lnTo>
                  <a:lnTo>
                    <a:pt x="112801" y="13182"/>
                  </a:lnTo>
                  <a:lnTo>
                    <a:pt x="58000" y="28663"/>
                  </a:lnTo>
                  <a:lnTo>
                    <a:pt x="20891" y="46075"/>
                  </a:lnTo>
                  <a:lnTo>
                    <a:pt x="1536" y="64706"/>
                  </a:lnTo>
                  <a:lnTo>
                    <a:pt x="0" y="83781"/>
                  </a:lnTo>
                  <a:lnTo>
                    <a:pt x="16344" y="102565"/>
                  </a:lnTo>
                  <a:lnTo>
                    <a:pt x="50622" y="120332"/>
                  </a:lnTo>
                  <a:lnTo>
                    <a:pt x="102895" y="136309"/>
                  </a:lnTo>
                  <a:lnTo>
                    <a:pt x="149517" y="145872"/>
                  </a:lnTo>
                  <a:lnTo>
                    <a:pt x="200825" y="153327"/>
                  </a:lnTo>
                  <a:lnTo>
                    <a:pt x="255663" y="158673"/>
                  </a:lnTo>
                  <a:lnTo>
                    <a:pt x="312851" y="161899"/>
                  </a:lnTo>
                  <a:lnTo>
                    <a:pt x="371246" y="162966"/>
                  </a:lnTo>
                  <a:lnTo>
                    <a:pt x="422770" y="162140"/>
                  </a:lnTo>
                  <a:lnTo>
                    <a:pt x="448208" y="160870"/>
                  </a:lnTo>
                  <a:lnTo>
                    <a:pt x="473519" y="159626"/>
                  </a:lnTo>
                  <a:lnTo>
                    <a:pt x="522693" y="155448"/>
                  </a:lnTo>
                  <a:lnTo>
                    <a:pt x="569506" y="149606"/>
                  </a:lnTo>
                  <a:lnTo>
                    <a:pt x="613181" y="142100"/>
                  </a:lnTo>
                  <a:close/>
                </a:path>
                <a:path w="645794" h="163195">
                  <a:moveTo>
                    <a:pt x="635025" y="137706"/>
                  </a:moveTo>
                  <a:lnTo>
                    <a:pt x="630326" y="138404"/>
                  </a:lnTo>
                  <a:lnTo>
                    <a:pt x="624738" y="139700"/>
                  </a:lnTo>
                  <a:lnTo>
                    <a:pt x="613181" y="142100"/>
                  </a:lnTo>
                  <a:lnTo>
                    <a:pt x="620547" y="140703"/>
                  </a:lnTo>
                  <a:lnTo>
                    <a:pt x="635025" y="137706"/>
                  </a:lnTo>
                  <a:close/>
                </a:path>
                <a:path w="645794" h="163195">
                  <a:moveTo>
                    <a:pt x="645693" y="24511"/>
                  </a:moveTo>
                  <a:lnTo>
                    <a:pt x="608647" y="13119"/>
                  </a:lnTo>
                  <a:lnTo>
                    <a:pt x="569150" y="5537"/>
                  </a:lnTo>
                  <a:lnTo>
                    <a:pt x="524916" y="0"/>
                  </a:lnTo>
                  <a:lnTo>
                    <a:pt x="528878" y="5105"/>
                  </a:lnTo>
                  <a:lnTo>
                    <a:pt x="518160" y="7721"/>
                  </a:lnTo>
                  <a:lnTo>
                    <a:pt x="503707" y="8686"/>
                  </a:lnTo>
                  <a:lnTo>
                    <a:pt x="496468" y="8813"/>
                  </a:lnTo>
                  <a:lnTo>
                    <a:pt x="524294" y="13373"/>
                  </a:lnTo>
                  <a:lnTo>
                    <a:pt x="551992" y="18796"/>
                  </a:lnTo>
                  <a:lnTo>
                    <a:pt x="579539" y="24968"/>
                  </a:lnTo>
                  <a:lnTo>
                    <a:pt x="606958" y="31800"/>
                  </a:lnTo>
                  <a:lnTo>
                    <a:pt x="600481" y="26733"/>
                  </a:lnTo>
                  <a:lnTo>
                    <a:pt x="601624" y="21170"/>
                  </a:lnTo>
                  <a:lnTo>
                    <a:pt x="601878" y="20053"/>
                  </a:lnTo>
                  <a:lnTo>
                    <a:pt x="604545" y="19545"/>
                  </a:lnTo>
                  <a:lnTo>
                    <a:pt x="608228" y="19545"/>
                  </a:lnTo>
                  <a:lnTo>
                    <a:pt x="619277" y="20332"/>
                  </a:lnTo>
                  <a:lnTo>
                    <a:pt x="631571" y="22034"/>
                  </a:lnTo>
                  <a:lnTo>
                    <a:pt x="641565" y="23736"/>
                  </a:lnTo>
                  <a:lnTo>
                    <a:pt x="645693" y="24511"/>
                  </a:lnTo>
                  <a:close/>
                </a:path>
              </a:pathLst>
            </a:custGeom>
            <a:solidFill>
              <a:srgbClr val="D78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46987" y="4517237"/>
              <a:ext cx="752475" cy="182880"/>
            </a:xfrm>
            <a:custGeom>
              <a:avLst/>
              <a:gdLst/>
              <a:ahLst/>
              <a:cxnLst/>
              <a:rect l="l" t="t" r="r" b="b"/>
              <a:pathLst>
                <a:path w="752475" h="182879">
                  <a:moveTo>
                    <a:pt x="376427" y="0"/>
                  </a:moveTo>
                  <a:lnTo>
                    <a:pt x="320487" y="982"/>
                  </a:lnTo>
                  <a:lnTo>
                    <a:pt x="265521" y="3938"/>
                  </a:lnTo>
                  <a:lnTo>
                    <a:pt x="212567" y="8874"/>
                  </a:lnTo>
                  <a:lnTo>
                    <a:pt x="162661" y="15800"/>
                  </a:lnTo>
                  <a:lnTo>
                    <a:pt x="116839" y="24726"/>
                  </a:lnTo>
                  <a:lnTo>
                    <a:pt x="66901" y="38709"/>
                  </a:lnTo>
                  <a:lnTo>
                    <a:pt x="30321" y="54678"/>
                  </a:lnTo>
                  <a:lnTo>
                    <a:pt x="0" y="91135"/>
                  </a:lnTo>
                  <a:lnTo>
                    <a:pt x="6869" y="109460"/>
                  </a:lnTo>
                  <a:lnTo>
                    <a:pt x="60757" y="141945"/>
                  </a:lnTo>
                  <a:lnTo>
                    <a:pt x="107061" y="155727"/>
                  </a:lnTo>
                  <a:lnTo>
                    <a:pt x="153740" y="165402"/>
                  </a:lnTo>
                  <a:lnTo>
                    <a:pt x="205198" y="172968"/>
                  </a:lnTo>
                  <a:lnTo>
                    <a:pt x="260241" y="178402"/>
                  </a:lnTo>
                  <a:lnTo>
                    <a:pt x="317673" y="181680"/>
                  </a:lnTo>
                  <a:lnTo>
                    <a:pt x="376300" y="182778"/>
                  </a:lnTo>
                  <a:lnTo>
                    <a:pt x="432153" y="181804"/>
                  </a:lnTo>
                  <a:lnTo>
                    <a:pt x="487018" y="178863"/>
                  </a:lnTo>
                  <a:lnTo>
                    <a:pt x="518525" y="175920"/>
                  </a:lnTo>
                  <a:lnTo>
                    <a:pt x="376046" y="175920"/>
                  </a:lnTo>
                  <a:lnTo>
                    <a:pt x="317810" y="174843"/>
                  </a:lnTo>
                  <a:lnTo>
                    <a:pt x="260769" y="171619"/>
                  </a:lnTo>
                  <a:lnTo>
                    <a:pt x="206087" y="166258"/>
                  </a:lnTo>
                  <a:lnTo>
                    <a:pt x="154928" y="158773"/>
                  </a:lnTo>
                  <a:lnTo>
                    <a:pt x="108457" y="149174"/>
                  </a:lnTo>
                  <a:lnTo>
                    <a:pt x="65258" y="136314"/>
                  </a:lnTo>
                  <a:lnTo>
                    <a:pt x="13624" y="106888"/>
                  </a:lnTo>
                  <a:lnTo>
                    <a:pt x="6857" y="91135"/>
                  </a:lnTo>
                  <a:lnTo>
                    <a:pt x="14350" y="74817"/>
                  </a:lnTo>
                  <a:lnTo>
                    <a:pt x="71151" y="44368"/>
                  </a:lnTo>
                  <a:lnTo>
                    <a:pt x="118363" y="31280"/>
                  </a:lnTo>
                  <a:lnTo>
                    <a:pt x="163915" y="22463"/>
                  </a:lnTo>
                  <a:lnTo>
                    <a:pt x="213483" y="15622"/>
                  </a:lnTo>
                  <a:lnTo>
                    <a:pt x="266057" y="10747"/>
                  </a:lnTo>
                  <a:lnTo>
                    <a:pt x="320625" y="7828"/>
                  </a:lnTo>
                  <a:lnTo>
                    <a:pt x="376174" y="6858"/>
                  </a:lnTo>
                  <a:lnTo>
                    <a:pt x="518459" y="6858"/>
                  </a:lnTo>
                  <a:lnTo>
                    <a:pt x="492451" y="4310"/>
                  </a:lnTo>
                  <a:lnTo>
                    <a:pt x="435043" y="1077"/>
                  </a:lnTo>
                  <a:lnTo>
                    <a:pt x="376427" y="0"/>
                  </a:lnTo>
                  <a:close/>
                </a:path>
                <a:path w="752475" h="182879">
                  <a:moveTo>
                    <a:pt x="518459" y="6858"/>
                  </a:moveTo>
                  <a:lnTo>
                    <a:pt x="376174" y="6858"/>
                  </a:lnTo>
                  <a:lnTo>
                    <a:pt x="434458" y="7924"/>
                  </a:lnTo>
                  <a:lnTo>
                    <a:pt x="491506" y="11123"/>
                  </a:lnTo>
                  <a:lnTo>
                    <a:pt x="546170" y="16453"/>
                  </a:lnTo>
                  <a:lnTo>
                    <a:pt x="597304" y="23913"/>
                  </a:lnTo>
                  <a:lnTo>
                    <a:pt x="643763" y="33502"/>
                  </a:lnTo>
                  <a:lnTo>
                    <a:pt x="687196" y="46362"/>
                  </a:lnTo>
                  <a:lnTo>
                    <a:pt x="738774" y="75788"/>
                  </a:lnTo>
                  <a:lnTo>
                    <a:pt x="745489" y="91541"/>
                  </a:lnTo>
                  <a:lnTo>
                    <a:pt x="738050" y="107873"/>
                  </a:lnTo>
                  <a:lnTo>
                    <a:pt x="681356" y="138345"/>
                  </a:lnTo>
                  <a:lnTo>
                    <a:pt x="633983" y="151384"/>
                  </a:lnTo>
                  <a:lnTo>
                    <a:pt x="588431" y="160217"/>
                  </a:lnTo>
                  <a:lnTo>
                    <a:pt x="538855" y="167087"/>
                  </a:lnTo>
                  <a:lnTo>
                    <a:pt x="486262" y="171994"/>
                  </a:lnTo>
                  <a:lnTo>
                    <a:pt x="431657" y="174938"/>
                  </a:lnTo>
                  <a:lnTo>
                    <a:pt x="376046" y="175920"/>
                  </a:lnTo>
                  <a:lnTo>
                    <a:pt x="518525" y="175920"/>
                  </a:lnTo>
                  <a:lnTo>
                    <a:pt x="589713" y="166964"/>
                  </a:lnTo>
                  <a:lnTo>
                    <a:pt x="635507" y="157949"/>
                  </a:lnTo>
                  <a:lnTo>
                    <a:pt x="685482" y="144153"/>
                  </a:lnTo>
                  <a:lnTo>
                    <a:pt x="722026" y="128189"/>
                  </a:lnTo>
                  <a:lnTo>
                    <a:pt x="752348" y="91541"/>
                  </a:lnTo>
                  <a:lnTo>
                    <a:pt x="745698" y="73258"/>
                  </a:lnTo>
                  <a:lnTo>
                    <a:pt x="691965" y="40745"/>
                  </a:lnTo>
                  <a:lnTo>
                    <a:pt x="645668" y="26949"/>
                  </a:lnTo>
                  <a:lnTo>
                    <a:pt x="598940" y="17245"/>
                  </a:lnTo>
                  <a:lnTo>
                    <a:pt x="547475" y="9699"/>
                  </a:lnTo>
                  <a:lnTo>
                    <a:pt x="518459" y="685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764919" y="4504944"/>
              <a:ext cx="495300" cy="135890"/>
            </a:xfrm>
            <a:custGeom>
              <a:avLst/>
              <a:gdLst/>
              <a:ahLst/>
              <a:cxnLst/>
              <a:rect l="l" t="t" r="r" b="b"/>
              <a:pathLst>
                <a:path w="495300" h="135889">
                  <a:moveTo>
                    <a:pt x="367030" y="0"/>
                  </a:moveTo>
                  <a:lnTo>
                    <a:pt x="306403" y="2351"/>
                  </a:lnTo>
                  <a:lnTo>
                    <a:pt x="239394" y="9550"/>
                  </a:lnTo>
                  <a:lnTo>
                    <a:pt x="173798" y="20805"/>
                  </a:lnTo>
                  <a:lnTo>
                    <a:pt x="115438" y="34962"/>
                  </a:lnTo>
                  <a:lnTo>
                    <a:pt x="66595" y="51125"/>
                  </a:lnTo>
                  <a:lnTo>
                    <a:pt x="29553" y="68398"/>
                  </a:lnTo>
                  <a:lnTo>
                    <a:pt x="0" y="102692"/>
                  </a:lnTo>
                  <a:lnTo>
                    <a:pt x="10983" y="116781"/>
                  </a:lnTo>
                  <a:lnTo>
                    <a:pt x="37576" y="127112"/>
                  </a:lnTo>
                  <a:lnTo>
                    <a:pt x="77384" y="133469"/>
                  </a:lnTo>
                  <a:lnTo>
                    <a:pt x="128016" y="135635"/>
                  </a:lnTo>
                  <a:lnTo>
                    <a:pt x="157370" y="135052"/>
                  </a:lnTo>
                  <a:lnTo>
                    <a:pt x="221509" y="130304"/>
                  </a:lnTo>
                  <a:lnTo>
                    <a:pt x="321247" y="114795"/>
                  </a:lnTo>
                  <a:lnTo>
                    <a:pt x="379607" y="100628"/>
                  </a:lnTo>
                  <a:lnTo>
                    <a:pt x="428450" y="84472"/>
                  </a:lnTo>
                  <a:lnTo>
                    <a:pt x="465492" y="67214"/>
                  </a:lnTo>
                  <a:lnTo>
                    <a:pt x="495045" y="32943"/>
                  </a:lnTo>
                  <a:lnTo>
                    <a:pt x="484080" y="18854"/>
                  </a:lnTo>
                  <a:lnTo>
                    <a:pt x="457517" y="8523"/>
                  </a:lnTo>
                  <a:lnTo>
                    <a:pt x="417714" y="2166"/>
                  </a:lnTo>
                  <a:lnTo>
                    <a:pt x="36703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55266" y="4505045"/>
              <a:ext cx="502284" cy="143510"/>
            </a:xfrm>
            <a:custGeom>
              <a:avLst/>
              <a:gdLst/>
              <a:ahLst/>
              <a:cxnLst/>
              <a:rect l="l" t="t" r="r" b="b"/>
              <a:pathLst>
                <a:path w="502285" h="143510">
                  <a:moveTo>
                    <a:pt x="371220" y="0"/>
                  </a:moveTo>
                  <a:lnTo>
                    <a:pt x="320395" y="1670"/>
                  </a:lnTo>
                  <a:lnTo>
                    <a:pt x="266958" y="6492"/>
                  </a:lnTo>
                  <a:lnTo>
                    <a:pt x="212978" y="14177"/>
                  </a:lnTo>
                  <a:lnTo>
                    <a:pt x="160523" y="24440"/>
                  </a:lnTo>
                  <a:lnTo>
                    <a:pt x="111658" y="36993"/>
                  </a:lnTo>
                  <a:lnTo>
                    <a:pt x="68452" y="51549"/>
                  </a:lnTo>
                  <a:lnTo>
                    <a:pt x="15605" y="79533"/>
                  </a:lnTo>
                  <a:lnTo>
                    <a:pt x="0" y="106908"/>
                  </a:lnTo>
                  <a:lnTo>
                    <a:pt x="6617" y="118974"/>
                  </a:lnTo>
                  <a:lnTo>
                    <a:pt x="47809" y="136271"/>
                  </a:lnTo>
                  <a:lnTo>
                    <a:pt x="93761" y="141932"/>
                  </a:lnTo>
                  <a:lnTo>
                    <a:pt x="131444" y="143154"/>
                  </a:lnTo>
                  <a:lnTo>
                    <a:pt x="182347" y="141453"/>
                  </a:lnTo>
                  <a:lnTo>
                    <a:pt x="235773" y="136551"/>
                  </a:lnTo>
                  <a:lnTo>
                    <a:pt x="238591" y="136143"/>
                  </a:lnTo>
                  <a:lnTo>
                    <a:pt x="131952" y="136143"/>
                  </a:lnTo>
                  <a:lnTo>
                    <a:pt x="119000" y="136014"/>
                  </a:lnTo>
                  <a:lnTo>
                    <a:pt x="51845" y="129917"/>
                  </a:lnTo>
                  <a:lnTo>
                    <a:pt x="13059" y="115379"/>
                  </a:lnTo>
                  <a:lnTo>
                    <a:pt x="6857" y="105917"/>
                  </a:lnTo>
                  <a:lnTo>
                    <a:pt x="10223" y="95072"/>
                  </a:lnTo>
                  <a:lnTo>
                    <a:pt x="43148" y="70538"/>
                  </a:lnTo>
                  <a:lnTo>
                    <a:pt x="114017" y="43588"/>
                  </a:lnTo>
                  <a:lnTo>
                    <a:pt x="162329" y="31089"/>
                  </a:lnTo>
                  <a:lnTo>
                    <a:pt x="214233" y="20859"/>
                  </a:lnTo>
                  <a:lnTo>
                    <a:pt x="267650" y="13191"/>
                  </a:lnTo>
                  <a:lnTo>
                    <a:pt x="320502" y="8375"/>
                  </a:lnTo>
                  <a:lnTo>
                    <a:pt x="370713" y="6705"/>
                  </a:lnTo>
                  <a:lnTo>
                    <a:pt x="454436" y="6705"/>
                  </a:lnTo>
                  <a:lnTo>
                    <a:pt x="420369" y="1993"/>
                  </a:lnTo>
                  <a:lnTo>
                    <a:pt x="408707" y="1092"/>
                  </a:lnTo>
                  <a:lnTo>
                    <a:pt x="396605" y="473"/>
                  </a:lnTo>
                  <a:lnTo>
                    <a:pt x="384097" y="115"/>
                  </a:lnTo>
                  <a:lnTo>
                    <a:pt x="371220" y="0"/>
                  </a:lnTo>
                  <a:close/>
                </a:path>
                <a:path w="502285" h="143510">
                  <a:moveTo>
                    <a:pt x="454436" y="6705"/>
                  </a:moveTo>
                  <a:lnTo>
                    <a:pt x="370713" y="6705"/>
                  </a:lnTo>
                  <a:lnTo>
                    <a:pt x="383716" y="6832"/>
                  </a:lnTo>
                  <a:lnTo>
                    <a:pt x="396255" y="7192"/>
                  </a:lnTo>
                  <a:lnTo>
                    <a:pt x="450800" y="12954"/>
                  </a:lnTo>
                  <a:lnTo>
                    <a:pt x="489515" y="27623"/>
                  </a:lnTo>
                  <a:lnTo>
                    <a:pt x="495681" y="37134"/>
                  </a:lnTo>
                  <a:lnTo>
                    <a:pt x="492323" y="47964"/>
                  </a:lnTo>
                  <a:lnTo>
                    <a:pt x="459605" y="72428"/>
                  </a:lnTo>
                  <a:lnTo>
                    <a:pt x="388895" y="99425"/>
                  </a:lnTo>
                  <a:lnTo>
                    <a:pt x="340534" y="111925"/>
                  </a:lnTo>
                  <a:lnTo>
                    <a:pt x="288623" y="122116"/>
                  </a:lnTo>
                  <a:lnTo>
                    <a:pt x="235199" y="129730"/>
                  </a:lnTo>
                  <a:lnTo>
                    <a:pt x="182297" y="134495"/>
                  </a:lnTo>
                  <a:lnTo>
                    <a:pt x="131952" y="136143"/>
                  </a:lnTo>
                  <a:lnTo>
                    <a:pt x="238591" y="136143"/>
                  </a:lnTo>
                  <a:lnTo>
                    <a:pt x="289671" y="128752"/>
                  </a:lnTo>
                  <a:lnTo>
                    <a:pt x="341992" y="118358"/>
                  </a:lnTo>
                  <a:lnTo>
                    <a:pt x="390686" y="105671"/>
                  </a:lnTo>
                  <a:lnTo>
                    <a:pt x="433705" y="90995"/>
                  </a:lnTo>
                  <a:lnTo>
                    <a:pt x="486743" y="63257"/>
                  </a:lnTo>
                  <a:lnTo>
                    <a:pt x="502157" y="36042"/>
                  </a:lnTo>
                  <a:lnTo>
                    <a:pt x="495540" y="23862"/>
                  </a:lnTo>
                  <a:lnTo>
                    <a:pt x="479504" y="14022"/>
                  </a:lnTo>
                  <a:lnTo>
                    <a:pt x="454436" y="670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626869" y="4426396"/>
              <a:ext cx="734568" cy="20121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709654" y="4448657"/>
              <a:ext cx="569595" cy="157480"/>
            </a:xfrm>
            <a:custGeom>
              <a:avLst/>
              <a:gdLst/>
              <a:ahLst/>
              <a:cxnLst/>
              <a:rect l="l" t="t" r="r" b="b"/>
              <a:pathLst>
                <a:path w="569594" h="157479">
                  <a:moveTo>
                    <a:pt x="422929" y="0"/>
                  </a:moveTo>
                  <a:lnTo>
                    <a:pt x="373055" y="1404"/>
                  </a:lnTo>
                  <a:lnTo>
                    <a:pt x="320759" y="5486"/>
                  </a:lnTo>
                  <a:lnTo>
                    <a:pt x="267524" y="12047"/>
                  </a:lnTo>
                  <a:lnTo>
                    <a:pt x="214831" y="20889"/>
                  </a:lnTo>
                  <a:lnTo>
                    <a:pt x="164162" y="31813"/>
                  </a:lnTo>
                  <a:lnTo>
                    <a:pt x="116998" y="44622"/>
                  </a:lnTo>
                  <a:lnTo>
                    <a:pt x="74822" y="59118"/>
                  </a:lnTo>
                  <a:lnTo>
                    <a:pt x="23780" y="84204"/>
                  </a:lnTo>
                  <a:lnTo>
                    <a:pt x="0" y="107869"/>
                  </a:lnTo>
                  <a:lnTo>
                    <a:pt x="3188" y="128527"/>
                  </a:lnTo>
                  <a:lnTo>
                    <a:pt x="89300" y="154482"/>
                  </a:lnTo>
                  <a:lnTo>
                    <a:pt x="131376" y="156720"/>
                  </a:lnTo>
                  <a:lnTo>
                    <a:pt x="146323" y="156870"/>
                  </a:lnTo>
                  <a:lnTo>
                    <a:pt x="196103" y="155464"/>
                  </a:lnTo>
                  <a:lnTo>
                    <a:pt x="248331" y="151379"/>
                  </a:lnTo>
                  <a:lnTo>
                    <a:pt x="301521" y="144810"/>
                  </a:lnTo>
                  <a:lnTo>
                    <a:pt x="354187" y="135956"/>
                  </a:lnTo>
                  <a:lnTo>
                    <a:pt x="404842" y="125013"/>
                  </a:lnTo>
                  <a:lnTo>
                    <a:pt x="452000" y="112179"/>
                  </a:lnTo>
                  <a:lnTo>
                    <a:pt x="494176" y="97650"/>
                  </a:lnTo>
                  <a:lnTo>
                    <a:pt x="545306" y="72602"/>
                  </a:lnTo>
                  <a:lnTo>
                    <a:pt x="569187" y="49012"/>
                  </a:lnTo>
                  <a:lnTo>
                    <a:pt x="566093" y="28411"/>
                  </a:lnTo>
                  <a:lnTo>
                    <a:pt x="480079" y="2285"/>
                  </a:lnTo>
                  <a:lnTo>
                    <a:pt x="437949" y="133"/>
                  </a:lnTo>
                  <a:lnTo>
                    <a:pt x="42292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705228" y="4444085"/>
              <a:ext cx="579755" cy="166370"/>
            </a:xfrm>
            <a:custGeom>
              <a:avLst/>
              <a:gdLst/>
              <a:ahLst/>
              <a:cxnLst/>
              <a:rect l="l" t="t" r="r" b="b"/>
              <a:pathLst>
                <a:path w="579755" h="166370">
                  <a:moveTo>
                    <a:pt x="426973" y="0"/>
                  </a:moveTo>
                  <a:lnTo>
                    <a:pt x="377046" y="1435"/>
                  </a:lnTo>
                  <a:lnTo>
                    <a:pt x="324704" y="5603"/>
                  </a:lnTo>
                  <a:lnTo>
                    <a:pt x="271436" y="12296"/>
                  </a:lnTo>
                  <a:lnTo>
                    <a:pt x="218729" y="21305"/>
                  </a:lnTo>
                  <a:lnTo>
                    <a:pt x="168073" y="32422"/>
                  </a:lnTo>
                  <a:lnTo>
                    <a:pt x="120956" y="45438"/>
                  </a:lnTo>
                  <a:lnTo>
                    <a:pt x="78866" y="60147"/>
                  </a:lnTo>
                  <a:lnTo>
                    <a:pt x="43094" y="76374"/>
                  </a:lnTo>
                  <a:lnTo>
                    <a:pt x="3411" y="108556"/>
                  </a:lnTo>
                  <a:lnTo>
                    <a:pt x="0" y="123926"/>
                  </a:lnTo>
                  <a:lnTo>
                    <a:pt x="7649" y="137968"/>
                  </a:lnTo>
                  <a:lnTo>
                    <a:pt x="54953" y="157802"/>
                  </a:lnTo>
                  <a:lnTo>
                    <a:pt x="94106" y="163385"/>
                  </a:lnTo>
                  <a:lnTo>
                    <a:pt x="136308" y="165773"/>
                  </a:lnTo>
                  <a:lnTo>
                    <a:pt x="151256" y="165912"/>
                  </a:lnTo>
                  <a:lnTo>
                    <a:pt x="201301" y="164475"/>
                  </a:lnTo>
                  <a:lnTo>
                    <a:pt x="253781" y="160299"/>
                  </a:lnTo>
                  <a:lnTo>
                    <a:pt x="262876" y="159156"/>
                  </a:lnTo>
                  <a:lnTo>
                    <a:pt x="151129" y="159156"/>
                  </a:lnTo>
                  <a:lnTo>
                    <a:pt x="136374" y="159020"/>
                  </a:lnTo>
                  <a:lnTo>
                    <a:pt x="94868" y="156832"/>
                  </a:lnTo>
                  <a:lnTo>
                    <a:pt x="31432" y="144116"/>
                  </a:lnTo>
                  <a:lnTo>
                    <a:pt x="6476" y="123228"/>
                  </a:lnTo>
                  <a:lnTo>
                    <a:pt x="10310" y="110263"/>
                  </a:lnTo>
                  <a:lnTo>
                    <a:pt x="48410" y="81542"/>
                  </a:lnTo>
                  <a:lnTo>
                    <a:pt x="123445" y="52148"/>
                  </a:lnTo>
                  <a:lnTo>
                    <a:pt x="170357" y="39223"/>
                  </a:lnTo>
                  <a:lnTo>
                    <a:pt x="220786" y="28156"/>
                  </a:lnTo>
                  <a:lnTo>
                    <a:pt x="273248" y="19167"/>
                  </a:lnTo>
                  <a:lnTo>
                    <a:pt x="326258" y="12475"/>
                  </a:lnTo>
                  <a:lnTo>
                    <a:pt x="378334" y="8298"/>
                  </a:lnTo>
                  <a:lnTo>
                    <a:pt x="427989" y="6858"/>
                  </a:lnTo>
                  <a:lnTo>
                    <a:pt x="516561" y="6858"/>
                  </a:lnTo>
                  <a:lnTo>
                    <a:pt x="485139" y="2527"/>
                  </a:lnTo>
                  <a:lnTo>
                    <a:pt x="471408" y="1409"/>
                  </a:lnTo>
                  <a:lnTo>
                    <a:pt x="457104" y="620"/>
                  </a:lnTo>
                  <a:lnTo>
                    <a:pt x="442277" y="153"/>
                  </a:lnTo>
                  <a:lnTo>
                    <a:pt x="426973" y="0"/>
                  </a:lnTo>
                  <a:close/>
                </a:path>
                <a:path w="579755" h="166370">
                  <a:moveTo>
                    <a:pt x="516561" y="6858"/>
                  </a:moveTo>
                  <a:lnTo>
                    <a:pt x="427989" y="6858"/>
                  </a:lnTo>
                  <a:lnTo>
                    <a:pt x="442791" y="6992"/>
                  </a:lnTo>
                  <a:lnTo>
                    <a:pt x="457247" y="7402"/>
                  </a:lnTo>
                  <a:lnTo>
                    <a:pt x="520870" y="14186"/>
                  </a:lnTo>
                  <a:lnTo>
                    <a:pt x="565503" y="31290"/>
                  </a:lnTo>
                  <a:lnTo>
                    <a:pt x="572769" y="42583"/>
                  </a:lnTo>
                  <a:lnTo>
                    <a:pt x="569015" y="55592"/>
                  </a:lnTo>
                  <a:lnTo>
                    <a:pt x="531121" y="84325"/>
                  </a:lnTo>
                  <a:lnTo>
                    <a:pt x="456114" y="113833"/>
                  </a:lnTo>
                  <a:lnTo>
                    <a:pt x="409049" y="126798"/>
                  </a:lnTo>
                  <a:lnTo>
                    <a:pt x="358505" y="137881"/>
                  </a:lnTo>
                  <a:lnTo>
                    <a:pt x="305961" y="146870"/>
                  </a:lnTo>
                  <a:lnTo>
                    <a:pt x="252898" y="153554"/>
                  </a:lnTo>
                  <a:lnTo>
                    <a:pt x="200794" y="157720"/>
                  </a:lnTo>
                  <a:lnTo>
                    <a:pt x="151129" y="159156"/>
                  </a:lnTo>
                  <a:lnTo>
                    <a:pt x="262876" y="159156"/>
                  </a:lnTo>
                  <a:lnTo>
                    <a:pt x="307211" y="153584"/>
                  </a:lnTo>
                  <a:lnTo>
                    <a:pt x="360108" y="144531"/>
                  </a:lnTo>
                  <a:lnTo>
                    <a:pt x="410988" y="133342"/>
                  </a:lnTo>
                  <a:lnTo>
                    <a:pt x="458367" y="120218"/>
                  </a:lnTo>
                  <a:lnTo>
                    <a:pt x="500760" y="105359"/>
                  </a:lnTo>
                  <a:lnTo>
                    <a:pt x="536313" y="89187"/>
                  </a:lnTo>
                  <a:lnTo>
                    <a:pt x="575841" y="57078"/>
                  </a:lnTo>
                  <a:lnTo>
                    <a:pt x="579246" y="41478"/>
                  </a:lnTo>
                  <a:lnTo>
                    <a:pt x="571615" y="27673"/>
                  </a:lnTo>
                  <a:lnTo>
                    <a:pt x="553243" y="16402"/>
                  </a:lnTo>
                  <a:lnTo>
                    <a:pt x="524347" y="7931"/>
                  </a:lnTo>
                  <a:lnTo>
                    <a:pt x="516561" y="685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746757" y="4458266"/>
              <a:ext cx="494919" cy="13755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28838" y="4428845"/>
              <a:ext cx="639445" cy="200025"/>
            </a:xfrm>
            <a:custGeom>
              <a:avLst/>
              <a:gdLst/>
              <a:ahLst/>
              <a:cxnLst/>
              <a:rect l="l" t="t" r="r" b="b"/>
              <a:pathLst>
                <a:path w="639444" h="200025">
                  <a:moveTo>
                    <a:pt x="88709" y="89814"/>
                  </a:moveTo>
                  <a:lnTo>
                    <a:pt x="51371" y="105308"/>
                  </a:lnTo>
                  <a:lnTo>
                    <a:pt x="28130" y="121107"/>
                  </a:lnTo>
                  <a:lnTo>
                    <a:pt x="23431" y="124675"/>
                  </a:lnTo>
                  <a:lnTo>
                    <a:pt x="20510" y="130048"/>
                  </a:lnTo>
                  <a:lnTo>
                    <a:pt x="20129" y="135801"/>
                  </a:lnTo>
                  <a:lnTo>
                    <a:pt x="20510" y="140474"/>
                  </a:lnTo>
                  <a:lnTo>
                    <a:pt x="24447" y="144843"/>
                  </a:lnTo>
                  <a:lnTo>
                    <a:pt x="33451" y="147624"/>
                  </a:lnTo>
                  <a:lnTo>
                    <a:pt x="35877" y="142963"/>
                  </a:lnTo>
                  <a:lnTo>
                    <a:pt x="42354" y="133616"/>
                  </a:lnTo>
                  <a:lnTo>
                    <a:pt x="46291" y="128651"/>
                  </a:lnTo>
                  <a:lnTo>
                    <a:pt x="50736" y="123583"/>
                  </a:lnTo>
                  <a:lnTo>
                    <a:pt x="65722" y="109575"/>
                  </a:lnTo>
                  <a:lnTo>
                    <a:pt x="83375" y="94881"/>
                  </a:lnTo>
                  <a:lnTo>
                    <a:pt x="88709" y="89814"/>
                  </a:lnTo>
                  <a:close/>
                </a:path>
                <a:path w="639444" h="200025">
                  <a:moveTo>
                    <a:pt x="625030" y="7747"/>
                  </a:moveTo>
                  <a:lnTo>
                    <a:pt x="622846" y="7327"/>
                  </a:lnTo>
                  <a:lnTo>
                    <a:pt x="605053" y="3898"/>
                  </a:lnTo>
                  <a:lnTo>
                    <a:pt x="583323" y="1536"/>
                  </a:lnTo>
                  <a:lnTo>
                    <a:pt x="561314" y="330"/>
                  </a:lnTo>
                  <a:lnTo>
                    <a:pt x="540575" y="0"/>
                  </a:lnTo>
                  <a:lnTo>
                    <a:pt x="524129" y="190"/>
                  </a:lnTo>
                  <a:lnTo>
                    <a:pt x="511009" y="584"/>
                  </a:lnTo>
                  <a:lnTo>
                    <a:pt x="502310" y="990"/>
                  </a:lnTo>
                  <a:lnTo>
                    <a:pt x="499173" y="1168"/>
                  </a:lnTo>
                  <a:lnTo>
                    <a:pt x="504278" y="5676"/>
                  </a:lnTo>
                  <a:lnTo>
                    <a:pt x="494220" y="9893"/>
                  </a:lnTo>
                  <a:lnTo>
                    <a:pt x="480060" y="13017"/>
                  </a:lnTo>
                  <a:lnTo>
                    <a:pt x="472884" y="14224"/>
                  </a:lnTo>
                  <a:lnTo>
                    <a:pt x="476821" y="14224"/>
                  </a:lnTo>
                  <a:lnTo>
                    <a:pt x="515289" y="15303"/>
                  </a:lnTo>
                  <a:lnTo>
                    <a:pt x="551141" y="17691"/>
                  </a:lnTo>
                  <a:lnTo>
                    <a:pt x="577608" y="20066"/>
                  </a:lnTo>
                  <a:lnTo>
                    <a:pt x="587946" y="21132"/>
                  </a:lnTo>
                  <a:lnTo>
                    <a:pt x="580580" y="17310"/>
                  </a:lnTo>
                  <a:lnTo>
                    <a:pt x="580580" y="11150"/>
                  </a:lnTo>
                  <a:lnTo>
                    <a:pt x="582904" y="9220"/>
                  </a:lnTo>
                  <a:lnTo>
                    <a:pt x="588962" y="8051"/>
                  </a:lnTo>
                  <a:lnTo>
                    <a:pt x="597293" y="7480"/>
                  </a:lnTo>
                  <a:lnTo>
                    <a:pt x="606488" y="7327"/>
                  </a:lnTo>
                  <a:lnTo>
                    <a:pt x="616267" y="7327"/>
                  </a:lnTo>
                  <a:lnTo>
                    <a:pt x="625030" y="7747"/>
                  </a:lnTo>
                  <a:close/>
                </a:path>
                <a:path w="639444" h="200025">
                  <a:moveTo>
                    <a:pt x="638873" y="120929"/>
                  </a:moveTo>
                  <a:lnTo>
                    <a:pt x="597636" y="135382"/>
                  </a:lnTo>
                  <a:lnTo>
                    <a:pt x="552500" y="148590"/>
                  </a:lnTo>
                  <a:lnTo>
                    <a:pt x="504317" y="160439"/>
                  </a:lnTo>
                  <a:lnTo>
                    <a:pt x="453910" y="170802"/>
                  </a:lnTo>
                  <a:lnTo>
                    <a:pt x="402170" y="179552"/>
                  </a:lnTo>
                  <a:lnTo>
                    <a:pt x="349923" y="186575"/>
                  </a:lnTo>
                  <a:lnTo>
                    <a:pt x="298018" y="191744"/>
                  </a:lnTo>
                  <a:lnTo>
                    <a:pt x="247319" y="194945"/>
                  </a:lnTo>
                  <a:lnTo>
                    <a:pt x="198691" y="196024"/>
                  </a:lnTo>
                  <a:lnTo>
                    <a:pt x="179235" y="195834"/>
                  </a:lnTo>
                  <a:lnTo>
                    <a:pt x="124523" y="192811"/>
                  </a:lnTo>
                  <a:lnTo>
                    <a:pt x="70027" y="184683"/>
                  </a:lnTo>
                  <a:lnTo>
                    <a:pt x="32461" y="172313"/>
                  </a:lnTo>
                  <a:lnTo>
                    <a:pt x="8470" y="137655"/>
                  </a:lnTo>
                  <a:lnTo>
                    <a:pt x="22237" y="116801"/>
                  </a:lnTo>
                  <a:lnTo>
                    <a:pt x="53314" y="94551"/>
                  </a:lnTo>
                  <a:lnTo>
                    <a:pt x="101790" y="71628"/>
                  </a:lnTo>
                  <a:lnTo>
                    <a:pt x="97472" y="73037"/>
                  </a:lnTo>
                  <a:lnTo>
                    <a:pt x="47193" y="96291"/>
                  </a:lnTo>
                  <a:lnTo>
                    <a:pt x="14744" y="118897"/>
                  </a:lnTo>
                  <a:lnTo>
                    <a:pt x="0" y="140131"/>
                  </a:lnTo>
                  <a:lnTo>
                    <a:pt x="2844" y="159232"/>
                  </a:lnTo>
                  <a:lnTo>
                    <a:pt x="60909" y="188125"/>
                  </a:lnTo>
                  <a:lnTo>
                    <a:pt x="115887" y="196430"/>
                  </a:lnTo>
                  <a:lnTo>
                    <a:pt x="169456" y="199275"/>
                  </a:lnTo>
                  <a:lnTo>
                    <a:pt x="188531" y="199440"/>
                  </a:lnTo>
                  <a:lnTo>
                    <a:pt x="237858" y="198335"/>
                  </a:lnTo>
                  <a:lnTo>
                    <a:pt x="274408" y="196024"/>
                  </a:lnTo>
                  <a:lnTo>
                    <a:pt x="289331" y="195084"/>
                  </a:lnTo>
                  <a:lnTo>
                    <a:pt x="342061" y="189826"/>
                  </a:lnTo>
                  <a:lnTo>
                    <a:pt x="395135" y="182664"/>
                  </a:lnTo>
                  <a:lnTo>
                    <a:pt x="447662" y="173736"/>
                  </a:lnTo>
                  <a:lnTo>
                    <a:pt x="498754" y="163156"/>
                  </a:lnTo>
                  <a:lnTo>
                    <a:pt x="547509" y="151053"/>
                  </a:lnTo>
                  <a:lnTo>
                    <a:pt x="593026" y="137541"/>
                  </a:lnTo>
                  <a:lnTo>
                    <a:pt x="634428" y="122732"/>
                  </a:lnTo>
                  <a:lnTo>
                    <a:pt x="638873" y="120929"/>
                  </a:lnTo>
                  <a:close/>
                </a:path>
              </a:pathLst>
            </a:custGeom>
            <a:solidFill>
              <a:srgbClr val="D78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23695" y="4422749"/>
              <a:ext cx="741045" cy="208915"/>
            </a:xfrm>
            <a:custGeom>
              <a:avLst/>
              <a:gdLst/>
              <a:ahLst/>
              <a:cxnLst/>
              <a:rect l="l" t="t" r="r" b="b"/>
              <a:pathLst>
                <a:path w="741044" h="208914">
                  <a:moveTo>
                    <a:pt x="547751" y="0"/>
                  </a:moveTo>
                  <a:lnTo>
                    <a:pt x="498281" y="1122"/>
                  </a:lnTo>
                  <a:lnTo>
                    <a:pt x="446653" y="4401"/>
                  </a:lnTo>
                  <a:lnTo>
                    <a:pt x="393765" y="9706"/>
                  </a:lnTo>
                  <a:lnTo>
                    <a:pt x="340517" y="16907"/>
                  </a:lnTo>
                  <a:lnTo>
                    <a:pt x="287807" y="25872"/>
                  </a:lnTo>
                  <a:lnTo>
                    <a:pt x="236535" y="36470"/>
                  </a:lnTo>
                  <a:lnTo>
                    <a:pt x="187598" y="48571"/>
                  </a:lnTo>
                  <a:lnTo>
                    <a:pt x="141897" y="62044"/>
                  </a:lnTo>
                  <a:lnTo>
                    <a:pt x="100330" y="76758"/>
                  </a:lnTo>
                  <a:lnTo>
                    <a:pt x="55435" y="96864"/>
                  </a:lnTo>
                  <a:lnTo>
                    <a:pt x="4603" y="137346"/>
                  </a:lnTo>
                  <a:lnTo>
                    <a:pt x="0" y="156616"/>
                  </a:lnTo>
                  <a:lnTo>
                    <a:pt x="9892" y="173868"/>
                  </a:lnTo>
                  <a:lnTo>
                    <a:pt x="70490" y="198710"/>
                  </a:lnTo>
                  <a:lnTo>
                    <a:pt x="119887" y="205790"/>
                  </a:lnTo>
                  <a:lnTo>
                    <a:pt x="173894" y="208528"/>
                  </a:lnTo>
                  <a:lnTo>
                    <a:pt x="193040" y="208686"/>
                  </a:lnTo>
                  <a:lnTo>
                    <a:pt x="242559" y="207581"/>
                  </a:lnTo>
                  <a:lnTo>
                    <a:pt x="294248" y="204349"/>
                  </a:lnTo>
                  <a:lnTo>
                    <a:pt x="318061" y="201993"/>
                  </a:lnTo>
                  <a:lnTo>
                    <a:pt x="193802" y="201993"/>
                  </a:lnTo>
                  <a:lnTo>
                    <a:pt x="174525" y="201803"/>
                  </a:lnTo>
                  <a:lnTo>
                    <a:pt x="120268" y="198894"/>
                  </a:lnTo>
                  <a:lnTo>
                    <a:pt x="73753" y="192496"/>
                  </a:lnTo>
                  <a:lnTo>
                    <a:pt x="15916" y="170289"/>
                  </a:lnTo>
                  <a:lnTo>
                    <a:pt x="6477" y="155511"/>
                  </a:lnTo>
                  <a:lnTo>
                    <a:pt x="11340" y="138859"/>
                  </a:lnTo>
                  <a:lnTo>
                    <a:pt x="60358" y="101851"/>
                  </a:lnTo>
                  <a:lnTo>
                    <a:pt x="102869" y="82956"/>
                  </a:lnTo>
                  <a:lnTo>
                    <a:pt x="144103" y="68336"/>
                  </a:lnTo>
                  <a:lnTo>
                    <a:pt x="189480" y="54949"/>
                  </a:lnTo>
                  <a:lnTo>
                    <a:pt x="238101" y="42926"/>
                  </a:lnTo>
                  <a:lnTo>
                    <a:pt x="289068" y="32396"/>
                  </a:lnTo>
                  <a:lnTo>
                    <a:pt x="341481" y="23489"/>
                  </a:lnTo>
                  <a:lnTo>
                    <a:pt x="394443" y="16335"/>
                  </a:lnTo>
                  <a:lnTo>
                    <a:pt x="447053" y="11065"/>
                  </a:lnTo>
                  <a:lnTo>
                    <a:pt x="498413" y="7807"/>
                  </a:lnTo>
                  <a:lnTo>
                    <a:pt x="547624" y="6692"/>
                  </a:lnTo>
                  <a:lnTo>
                    <a:pt x="646307" y="6692"/>
                  </a:lnTo>
                  <a:lnTo>
                    <a:pt x="621030" y="3098"/>
                  </a:lnTo>
                  <a:lnTo>
                    <a:pt x="603704" y="1730"/>
                  </a:lnTo>
                  <a:lnTo>
                    <a:pt x="585676" y="763"/>
                  </a:lnTo>
                  <a:lnTo>
                    <a:pt x="567005" y="189"/>
                  </a:lnTo>
                  <a:lnTo>
                    <a:pt x="547751" y="0"/>
                  </a:lnTo>
                  <a:close/>
                </a:path>
                <a:path w="741044" h="208914">
                  <a:moveTo>
                    <a:pt x="646307" y="6692"/>
                  </a:moveTo>
                  <a:lnTo>
                    <a:pt x="547624" y="6692"/>
                  </a:lnTo>
                  <a:lnTo>
                    <a:pt x="566874" y="6939"/>
                  </a:lnTo>
                  <a:lnTo>
                    <a:pt x="585517" y="7616"/>
                  </a:lnTo>
                  <a:lnTo>
                    <a:pt x="667164" y="16291"/>
                  </a:lnTo>
                  <a:lnTo>
                    <a:pt x="725001" y="38379"/>
                  </a:lnTo>
                  <a:lnTo>
                    <a:pt x="734441" y="53263"/>
                  </a:lnTo>
                  <a:lnTo>
                    <a:pt x="729579" y="69960"/>
                  </a:lnTo>
                  <a:lnTo>
                    <a:pt x="680612" y="106986"/>
                  </a:lnTo>
                  <a:lnTo>
                    <a:pt x="638175" y="125933"/>
                  </a:lnTo>
                  <a:lnTo>
                    <a:pt x="596954" y="140542"/>
                  </a:lnTo>
                  <a:lnTo>
                    <a:pt x="551612" y="153909"/>
                  </a:lnTo>
                  <a:lnTo>
                    <a:pt x="503042" y="165904"/>
                  </a:lnTo>
                  <a:lnTo>
                    <a:pt x="452135" y="176403"/>
                  </a:lnTo>
                  <a:lnTo>
                    <a:pt x="399785" y="185277"/>
                  </a:lnTo>
                  <a:lnTo>
                    <a:pt x="346884" y="192400"/>
                  </a:lnTo>
                  <a:lnTo>
                    <a:pt x="294324" y="197645"/>
                  </a:lnTo>
                  <a:lnTo>
                    <a:pt x="242999" y="200885"/>
                  </a:lnTo>
                  <a:lnTo>
                    <a:pt x="193802" y="201993"/>
                  </a:lnTo>
                  <a:lnTo>
                    <a:pt x="318061" y="201993"/>
                  </a:lnTo>
                  <a:lnTo>
                    <a:pt x="400503" y="191989"/>
                  </a:lnTo>
                  <a:lnTo>
                    <a:pt x="453255" y="183108"/>
                  </a:lnTo>
                  <a:lnTo>
                    <a:pt x="504547" y="172588"/>
                  </a:lnTo>
                  <a:lnTo>
                    <a:pt x="553471" y="160552"/>
                  </a:lnTo>
                  <a:lnTo>
                    <a:pt x="599120" y="147123"/>
                  </a:lnTo>
                  <a:lnTo>
                    <a:pt x="640588" y="132422"/>
                  </a:lnTo>
                  <a:lnTo>
                    <a:pt x="685536" y="112096"/>
                  </a:lnTo>
                  <a:lnTo>
                    <a:pt x="736332" y="71483"/>
                  </a:lnTo>
                  <a:lnTo>
                    <a:pt x="740918" y="52171"/>
                  </a:lnTo>
                  <a:lnTo>
                    <a:pt x="731240" y="34958"/>
                  </a:lnTo>
                  <a:lnTo>
                    <a:pt x="707501" y="20848"/>
                  </a:lnTo>
                  <a:lnTo>
                    <a:pt x="670498" y="10132"/>
                  </a:lnTo>
                  <a:lnTo>
                    <a:pt x="646307" y="66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630553" y="4451603"/>
              <a:ext cx="497205" cy="134620"/>
            </a:xfrm>
            <a:custGeom>
              <a:avLst/>
              <a:gdLst/>
              <a:ahLst/>
              <a:cxnLst/>
              <a:rect l="l" t="t" r="r" b="b"/>
              <a:pathLst>
                <a:path w="497205" h="134620">
                  <a:moveTo>
                    <a:pt x="361823" y="0"/>
                  </a:moveTo>
                  <a:lnTo>
                    <a:pt x="304085" y="2116"/>
                  </a:lnTo>
                  <a:lnTo>
                    <a:pt x="240919" y="8509"/>
                  </a:lnTo>
                  <a:lnTo>
                    <a:pt x="175007" y="19154"/>
                  </a:lnTo>
                  <a:lnTo>
                    <a:pt x="116341" y="32774"/>
                  </a:lnTo>
                  <a:lnTo>
                    <a:pt x="67214" y="48487"/>
                  </a:lnTo>
                  <a:lnTo>
                    <a:pt x="29920" y="65408"/>
                  </a:lnTo>
                  <a:lnTo>
                    <a:pt x="0" y="99352"/>
                  </a:lnTo>
                  <a:lnTo>
                    <a:pt x="11293" y="114164"/>
                  </a:lnTo>
                  <a:lnTo>
                    <a:pt x="39385" y="125071"/>
                  </a:lnTo>
                  <a:lnTo>
                    <a:pt x="81599" y="131807"/>
                  </a:lnTo>
                  <a:lnTo>
                    <a:pt x="135255" y="134112"/>
                  </a:lnTo>
                  <a:lnTo>
                    <a:pt x="163361" y="133601"/>
                  </a:lnTo>
                  <a:lnTo>
                    <a:pt x="224051" y="129461"/>
                  </a:lnTo>
                  <a:lnTo>
                    <a:pt x="322070" y="115145"/>
                  </a:lnTo>
                  <a:lnTo>
                    <a:pt x="380736" y="101513"/>
                  </a:lnTo>
                  <a:lnTo>
                    <a:pt x="429863" y="85786"/>
                  </a:lnTo>
                  <a:lnTo>
                    <a:pt x="467157" y="68857"/>
                  </a:lnTo>
                  <a:lnTo>
                    <a:pt x="497078" y="34950"/>
                  </a:lnTo>
                  <a:lnTo>
                    <a:pt x="485802" y="20070"/>
                  </a:lnTo>
                  <a:lnTo>
                    <a:pt x="457739" y="9102"/>
                  </a:lnTo>
                  <a:lnTo>
                    <a:pt x="415532" y="2321"/>
                  </a:lnTo>
                  <a:lnTo>
                    <a:pt x="36182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626869" y="4448555"/>
              <a:ext cx="504190" cy="140335"/>
            </a:xfrm>
            <a:custGeom>
              <a:avLst/>
              <a:gdLst/>
              <a:ahLst/>
              <a:cxnLst/>
              <a:rect l="l" t="t" r="r" b="b"/>
              <a:pathLst>
                <a:path w="504189" h="140335">
                  <a:moveTo>
                    <a:pt x="364744" y="0"/>
                  </a:moveTo>
                  <a:lnTo>
                    <a:pt x="314818" y="1554"/>
                  </a:lnTo>
                  <a:lnTo>
                    <a:pt x="262687" y="6054"/>
                  </a:lnTo>
                  <a:lnTo>
                    <a:pt x="210232" y="13252"/>
                  </a:lnTo>
                  <a:lnTo>
                    <a:pt x="159333" y="22901"/>
                  </a:lnTo>
                  <a:lnTo>
                    <a:pt x="111869" y="34754"/>
                  </a:lnTo>
                  <a:lnTo>
                    <a:pt x="69723" y="48564"/>
                  </a:lnTo>
                  <a:lnTo>
                    <a:pt x="16097" y="75845"/>
                  </a:lnTo>
                  <a:lnTo>
                    <a:pt x="0" y="102908"/>
                  </a:lnTo>
                  <a:lnTo>
                    <a:pt x="6627" y="114937"/>
                  </a:lnTo>
                  <a:lnTo>
                    <a:pt x="47505" y="132443"/>
                  </a:lnTo>
                  <a:lnTo>
                    <a:pt x="93793" y="138595"/>
                  </a:lnTo>
                  <a:lnTo>
                    <a:pt x="131191" y="140106"/>
                  </a:lnTo>
                  <a:lnTo>
                    <a:pt x="138684" y="140106"/>
                  </a:lnTo>
                  <a:lnTo>
                    <a:pt x="188711" y="138553"/>
                  </a:lnTo>
                  <a:lnTo>
                    <a:pt x="241003" y="134062"/>
                  </a:lnTo>
                  <a:lnTo>
                    <a:pt x="246413" y="133324"/>
                  </a:lnTo>
                  <a:lnTo>
                    <a:pt x="138811" y="133324"/>
                  </a:lnTo>
                  <a:lnTo>
                    <a:pt x="123815" y="133159"/>
                  </a:lnTo>
                  <a:lnTo>
                    <a:pt x="82042" y="130733"/>
                  </a:lnTo>
                  <a:lnTo>
                    <a:pt x="28114" y="119540"/>
                  </a:lnTo>
                  <a:lnTo>
                    <a:pt x="6857" y="101917"/>
                  </a:lnTo>
                  <a:lnTo>
                    <a:pt x="10283" y="90952"/>
                  </a:lnTo>
                  <a:lnTo>
                    <a:pt x="43469" y="66784"/>
                  </a:lnTo>
                  <a:lnTo>
                    <a:pt x="113763" y="40940"/>
                  </a:lnTo>
                  <a:lnTo>
                    <a:pt x="161064" y="29197"/>
                  </a:lnTo>
                  <a:lnTo>
                    <a:pt x="211772" y="19654"/>
                  </a:lnTo>
                  <a:lnTo>
                    <a:pt x="264004" y="12547"/>
                  </a:lnTo>
                  <a:lnTo>
                    <a:pt x="315877" y="8109"/>
                  </a:lnTo>
                  <a:lnTo>
                    <a:pt x="365506" y="6578"/>
                  </a:lnTo>
                  <a:lnTo>
                    <a:pt x="448410" y="6578"/>
                  </a:lnTo>
                  <a:lnTo>
                    <a:pt x="422782" y="2692"/>
                  </a:lnTo>
                  <a:lnTo>
                    <a:pt x="409124" y="1516"/>
                  </a:lnTo>
                  <a:lnTo>
                    <a:pt x="394858" y="674"/>
                  </a:lnTo>
                  <a:lnTo>
                    <a:pt x="380045" y="168"/>
                  </a:lnTo>
                  <a:lnTo>
                    <a:pt x="364744" y="0"/>
                  </a:lnTo>
                  <a:close/>
                </a:path>
                <a:path w="504189" h="140335">
                  <a:moveTo>
                    <a:pt x="448410" y="6578"/>
                  </a:moveTo>
                  <a:lnTo>
                    <a:pt x="365506" y="6578"/>
                  </a:lnTo>
                  <a:lnTo>
                    <a:pt x="380428" y="6745"/>
                  </a:lnTo>
                  <a:lnTo>
                    <a:pt x="394874" y="7240"/>
                  </a:lnTo>
                  <a:lnTo>
                    <a:pt x="452812" y="13790"/>
                  </a:lnTo>
                  <a:lnTo>
                    <a:pt x="491424" y="28720"/>
                  </a:lnTo>
                  <a:lnTo>
                    <a:pt x="497586" y="38392"/>
                  </a:lnTo>
                  <a:lnTo>
                    <a:pt x="494099" y="49122"/>
                  </a:lnTo>
                  <a:lnTo>
                    <a:pt x="460599" y="73125"/>
                  </a:lnTo>
                  <a:lnTo>
                    <a:pt x="390288" y="98962"/>
                  </a:lnTo>
                  <a:lnTo>
                    <a:pt x="343083" y="110705"/>
                  </a:lnTo>
                  <a:lnTo>
                    <a:pt x="292449" y="120248"/>
                  </a:lnTo>
                  <a:lnTo>
                    <a:pt x="240269" y="127356"/>
                  </a:lnTo>
                  <a:lnTo>
                    <a:pt x="188429" y="131793"/>
                  </a:lnTo>
                  <a:lnTo>
                    <a:pt x="138811" y="133324"/>
                  </a:lnTo>
                  <a:lnTo>
                    <a:pt x="246413" y="133324"/>
                  </a:lnTo>
                  <a:lnTo>
                    <a:pt x="293655" y="126884"/>
                  </a:lnTo>
                  <a:lnTo>
                    <a:pt x="344762" y="117270"/>
                  </a:lnTo>
                  <a:lnTo>
                    <a:pt x="392419" y="105473"/>
                  </a:lnTo>
                  <a:lnTo>
                    <a:pt x="434721" y="91744"/>
                  </a:lnTo>
                  <a:lnTo>
                    <a:pt x="488203" y="64490"/>
                  </a:lnTo>
                  <a:lnTo>
                    <a:pt x="504063" y="37693"/>
                  </a:lnTo>
                  <a:lnTo>
                    <a:pt x="497595" y="25491"/>
                  </a:lnTo>
                  <a:lnTo>
                    <a:pt x="481663" y="15478"/>
                  </a:lnTo>
                  <a:lnTo>
                    <a:pt x="456610" y="7822"/>
                  </a:lnTo>
                  <a:lnTo>
                    <a:pt x="448410" y="657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499996" y="4370166"/>
              <a:ext cx="737108" cy="19772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582713" y="4392167"/>
              <a:ext cx="571500" cy="155575"/>
            </a:xfrm>
            <a:custGeom>
              <a:avLst/>
              <a:gdLst/>
              <a:ahLst/>
              <a:cxnLst/>
              <a:rect l="l" t="t" r="r" b="b"/>
              <a:pathLst>
                <a:path w="571500" h="155575">
                  <a:moveTo>
                    <a:pt x="416139" y="0"/>
                  </a:moveTo>
                  <a:lnTo>
                    <a:pt x="366961" y="1317"/>
                  </a:lnTo>
                  <a:lnTo>
                    <a:pt x="315694" y="5157"/>
                  </a:lnTo>
                  <a:lnTo>
                    <a:pt x="263703" y="11344"/>
                  </a:lnTo>
                  <a:lnTo>
                    <a:pt x="212352" y="19708"/>
                  </a:lnTo>
                  <a:lnTo>
                    <a:pt x="163005" y="30076"/>
                  </a:lnTo>
                  <a:lnTo>
                    <a:pt x="117026" y="42275"/>
                  </a:lnTo>
                  <a:lnTo>
                    <a:pt x="75779" y="56133"/>
                  </a:lnTo>
                  <a:lnTo>
                    <a:pt x="24286" y="80724"/>
                  </a:lnTo>
                  <a:lnTo>
                    <a:pt x="0" y="104254"/>
                  </a:lnTo>
                  <a:lnTo>
                    <a:pt x="2755" y="125109"/>
                  </a:lnTo>
                  <a:lnTo>
                    <a:pt x="88733" y="152336"/>
                  </a:lnTo>
                  <a:lnTo>
                    <a:pt x="137453" y="155258"/>
                  </a:lnTo>
                  <a:lnTo>
                    <a:pt x="154900" y="155447"/>
                  </a:lnTo>
                  <a:lnTo>
                    <a:pt x="204053" y="154114"/>
                  </a:lnTo>
                  <a:lnTo>
                    <a:pt x="255342" y="150239"/>
                  </a:lnTo>
                  <a:lnTo>
                    <a:pt x="307392" y="144011"/>
                  </a:lnTo>
                  <a:lnTo>
                    <a:pt x="358824" y="135616"/>
                  </a:lnTo>
                  <a:lnTo>
                    <a:pt x="408261" y="125243"/>
                  </a:lnTo>
                  <a:lnTo>
                    <a:pt x="454326" y="113080"/>
                  </a:lnTo>
                  <a:lnTo>
                    <a:pt x="495641" y="99313"/>
                  </a:lnTo>
                  <a:lnTo>
                    <a:pt x="547136" y="74567"/>
                  </a:lnTo>
                  <a:lnTo>
                    <a:pt x="571437" y="51017"/>
                  </a:lnTo>
                  <a:lnTo>
                    <a:pt x="568720" y="30221"/>
                  </a:lnTo>
                  <a:lnTo>
                    <a:pt x="482941" y="3111"/>
                  </a:lnTo>
                  <a:lnTo>
                    <a:pt x="433774" y="189"/>
                  </a:lnTo>
                  <a:lnTo>
                    <a:pt x="41613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578737" y="4389120"/>
              <a:ext cx="579755" cy="161925"/>
            </a:xfrm>
            <a:custGeom>
              <a:avLst/>
              <a:gdLst/>
              <a:ahLst/>
              <a:cxnLst/>
              <a:rect l="l" t="t" r="r" b="b"/>
              <a:pathLst>
                <a:path w="579755" h="161925">
                  <a:moveTo>
                    <a:pt x="421386" y="0"/>
                  </a:moveTo>
                  <a:lnTo>
                    <a:pt x="372129" y="1317"/>
                  </a:lnTo>
                  <a:lnTo>
                    <a:pt x="320661" y="5152"/>
                  </a:lnTo>
                  <a:lnTo>
                    <a:pt x="268390" y="11333"/>
                  </a:lnTo>
                  <a:lnTo>
                    <a:pt x="216728" y="19686"/>
                  </a:lnTo>
                  <a:lnTo>
                    <a:pt x="167086" y="30038"/>
                  </a:lnTo>
                  <a:lnTo>
                    <a:pt x="120873" y="42215"/>
                  </a:lnTo>
                  <a:lnTo>
                    <a:pt x="79501" y="56045"/>
                  </a:lnTo>
                  <a:lnTo>
                    <a:pt x="43630" y="71816"/>
                  </a:lnTo>
                  <a:lnTo>
                    <a:pt x="3510" y="103208"/>
                  </a:lnTo>
                  <a:lnTo>
                    <a:pt x="0" y="118579"/>
                  </a:lnTo>
                  <a:lnTo>
                    <a:pt x="7405" y="132367"/>
                  </a:lnTo>
                  <a:lnTo>
                    <a:pt x="54363" y="152441"/>
                  </a:lnTo>
                  <a:lnTo>
                    <a:pt x="93344" y="158241"/>
                  </a:lnTo>
                  <a:lnTo>
                    <a:pt x="142583" y="161337"/>
                  </a:lnTo>
                  <a:lnTo>
                    <a:pt x="159131" y="161543"/>
                  </a:lnTo>
                  <a:lnTo>
                    <a:pt x="208384" y="160221"/>
                  </a:lnTo>
                  <a:lnTo>
                    <a:pt x="259757" y="156375"/>
                  </a:lnTo>
                  <a:lnTo>
                    <a:pt x="273450" y="154749"/>
                  </a:lnTo>
                  <a:lnTo>
                    <a:pt x="158369" y="154749"/>
                  </a:lnTo>
                  <a:lnTo>
                    <a:pt x="141301" y="154561"/>
                  </a:lnTo>
                  <a:lnTo>
                    <a:pt x="93599" y="151752"/>
                  </a:lnTo>
                  <a:lnTo>
                    <a:pt x="30940" y="138553"/>
                  </a:lnTo>
                  <a:lnTo>
                    <a:pt x="6476" y="117487"/>
                  </a:lnTo>
                  <a:lnTo>
                    <a:pt x="10302" y="104840"/>
                  </a:lnTo>
                  <a:lnTo>
                    <a:pt x="48768" y="76811"/>
                  </a:lnTo>
                  <a:lnTo>
                    <a:pt x="123097" y="48797"/>
                  </a:lnTo>
                  <a:lnTo>
                    <a:pt x="168770" y="36717"/>
                  </a:lnTo>
                  <a:lnTo>
                    <a:pt x="217822" y="26461"/>
                  </a:lnTo>
                  <a:lnTo>
                    <a:pt x="268887" y="18195"/>
                  </a:lnTo>
                  <a:lnTo>
                    <a:pt x="320599" y="12085"/>
                  </a:lnTo>
                  <a:lnTo>
                    <a:pt x="371591" y="8297"/>
                  </a:lnTo>
                  <a:lnTo>
                    <a:pt x="423290" y="6896"/>
                  </a:lnTo>
                  <a:lnTo>
                    <a:pt x="511725" y="6896"/>
                  </a:lnTo>
                  <a:lnTo>
                    <a:pt x="486410" y="2997"/>
                  </a:lnTo>
                  <a:lnTo>
                    <a:pt x="471106" y="1687"/>
                  </a:lnTo>
                  <a:lnTo>
                    <a:pt x="455136" y="750"/>
                  </a:lnTo>
                  <a:lnTo>
                    <a:pt x="438546" y="187"/>
                  </a:lnTo>
                  <a:lnTo>
                    <a:pt x="421386" y="0"/>
                  </a:lnTo>
                  <a:close/>
                </a:path>
                <a:path w="579755" h="161925">
                  <a:moveTo>
                    <a:pt x="511725" y="6896"/>
                  </a:moveTo>
                  <a:lnTo>
                    <a:pt x="428879" y="6896"/>
                  </a:lnTo>
                  <a:lnTo>
                    <a:pt x="443075" y="7096"/>
                  </a:lnTo>
                  <a:lnTo>
                    <a:pt x="457295" y="7680"/>
                  </a:lnTo>
                  <a:lnTo>
                    <a:pt x="521733" y="15228"/>
                  </a:lnTo>
                  <a:lnTo>
                    <a:pt x="566108" y="32522"/>
                  </a:lnTo>
                  <a:lnTo>
                    <a:pt x="573151" y="43751"/>
                  </a:lnTo>
                  <a:lnTo>
                    <a:pt x="569327" y="56633"/>
                  </a:lnTo>
                  <a:lnTo>
                    <a:pt x="530913" y="84822"/>
                  </a:lnTo>
                  <a:lnTo>
                    <a:pt x="456528" y="112813"/>
                  </a:lnTo>
                  <a:lnTo>
                    <a:pt x="410697" y="124898"/>
                  </a:lnTo>
                  <a:lnTo>
                    <a:pt x="361475" y="135178"/>
                  </a:lnTo>
                  <a:lnTo>
                    <a:pt x="310248" y="143478"/>
                  </a:lnTo>
                  <a:lnTo>
                    <a:pt x="258398" y="149623"/>
                  </a:lnTo>
                  <a:lnTo>
                    <a:pt x="207310" y="153438"/>
                  </a:lnTo>
                  <a:lnTo>
                    <a:pt x="158369" y="154749"/>
                  </a:lnTo>
                  <a:lnTo>
                    <a:pt x="273450" y="154749"/>
                  </a:lnTo>
                  <a:lnTo>
                    <a:pt x="311869" y="150186"/>
                  </a:lnTo>
                  <a:lnTo>
                    <a:pt x="363342" y="141833"/>
                  </a:lnTo>
                  <a:lnTo>
                    <a:pt x="412795" y="131498"/>
                  </a:lnTo>
                  <a:lnTo>
                    <a:pt x="458850" y="119360"/>
                  </a:lnTo>
                  <a:lnTo>
                    <a:pt x="500125" y="105600"/>
                  </a:lnTo>
                  <a:lnTo>
                    <a:pt x="535945" y="89828"/>
                  </a:lnTo>
                  <a:lnTo>
                    <a:pt x="576010" y="58432"/>
                  </a:lnTo>
                  <a:lnTo>
                    <a:pt x="579755" y="43052"/>
                  </a:lnTo>
                  <a:lnTo>
                    <a:pt x="572277" y="29137"/>
                  </a:lnTo>
                  <a:lnTo>
                    <a:pt x="554037" y="17743"/>
                  </a:lnTo>
                  <a:lnTo>
                    <a:pt x="525319" y="8989"/>
                  </a:lnTo>
                  <a:lnTo>
                    <a:pt x="511725" y="689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19504" y="4401710"/>
              <a:ext cx="497459" cy="13464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500593" y="4373879"/>
              <a:ext cx="640715" cy="195580"/>
            </a:xfrm>
            <a:custGeom>
              <a:avLst/>
              <a:gdLst/>
              <a:ahLst/>
              <a:cxnLst/>
              <a:rect l="l" t="t" r="r" b="b"/>
              <a:pathLst>
                <a:path w="640714" h="195579">
                  <a:moveTo>
                    <a:pt x="90462" y="83820"/>
                  </a:moveTo>
                  <a:lnTo>
                    <a:pt x="52489" y="99314"/>
                  </a:lnTo>
                  <a:lnTo>
                    <a:pt x="28994" y="115519"/>
                  </a:lnTo>
                  <a:lnTo>
                    <a:pt x="24041" y="119189"/>
                  </a:lnTo>
                  <a:lnTo>
                    <a:pt x="21120" y="124701"/>
                  </a:lnTo>
                  <a:lnTo>
                    <a:pt x="20358" y="131025"/>
                  </a:lnTo>
                  <a:lnTo>
                    <a:pt x="20739" y="135407"/>
                  </a:lnTo>
                  <a:lnTo>
                    <a:pt x="25057" y="140195"/>
                  </a:lnTo>
                  <a:lnTo>
                    <a:pt x="33693" y="143154"/>
                  </a:lnTo>
                  <a:lnTo>
                    <a:pt x="39535" y="133261"/>
                  </a:lnTo>
                  <a:lnTo>
                    <a:pt x="43091" y="128473"/>
                  </a:lnTo>
                  <a:lnTo>
                    <a:pt x="51854" y="118478"/>
                  </a:lnTo>
                  <a:lnTo>
                    <a:pt x="61887" y="109613"/>
                  </a:lnTo>
                  <a:lnTo>
                    <a:pt x="73063" y="99314"/>
                  </a:lnTo>
                  <a:lnTo>
                    <a:pt x="85128" y="89319"/>
                  </a:lnTo>
                  <a:lnTo>
                    <a:pt x="90462" y="83820"/>
                  </a:lnTo>
                  <a:close/>
                </a:path>
                <a:path w="640714" h="195579">
                  <a:moveTo>
                    <a:pt x="628307" y="8153"/>
                  </a:moveTo>
                  <a:lnTo>
                    <a:pt x="580783" y="1524"/>
                  </a:lnTo>
                  <a:lnTo>
                    <a:pt x="533565" y="0"/>
                  </a:lnTo>
                  <a:lnTo>
                    <a:pt x="521093" y="101"/>
                  </a:lnTo>
                  <a:lnTo>
                    <a:pt x="511378" y="292"/>
                  </a:lnTo>
                  <a:lnTo>
                    <a:pt x="502831" y="571"/>
                  </a:lnTo>
                  <a:lnTo>
                    <a:pt x="507873" y="4724"/>
                  </a:lnTo>
                  <a:lnTo>
                    <a:pt x="497687" y="8470"/>
                  </a:lnTo>
                  <a:lnTo>
                    <a:pt x="483400" y="11188"/>
                  </a:lnTo>
                  <a:lnTo>
                    <a:pt x="476161" y="12230"/>
                  </a:lnTo>
                  <a:lnTo>
                    <a:pt x="515493" y="13423"/>
                  </a:lnTo>
                  <a:lnTo>
                    <a:pt x="552627" y="16027"/>
                  </a:lnTo>
                  <a:lnTo>
                    <a:pt x="580263" y="18630"/>
                  </a:lnTo>
                  <a:lnTo>
                    <a:pt x="591096" y="19812"/>
                  </a:lnTo>
                  <a:lnTo>
                    <a:pt x="583857" y="16027"/>
                  </a:lnTo>
                  <a:lnTo>
                    <a:pt x="583984" y="8051"/>
                  </a:lnTo>
                  <a:lnTo>
                    <a:pt x="594398" y="7391"/>
                  </a:lnTo>
                  <a:lnTo>
                    <a:pt x="616623" y="7391"/>
                  </a:lnTo>
                  <a:lnTo>
                    <a:pt x="628307" y="8153"/>
                  </a:lnTo>
                  <a:close/>
                </a:path>
                <a:path w="640714" h="195579">
                  <a:moveTo>
                    <a:pt x="640499" y="121894"/>
                  </a:moveTo>
                  <a:lnTo>
                    <a:pt x="600011" y="135483"/>
                  </a:lnTo>
                  <a:lnTo>
                    <a:pt x="555790" y="147866"/>
                  </a:lnTo>
                  <a:lnTo>
                    <a:pt x="508647" y="158915"/>
                  </a:lnTo>
                  <a:lnTo>
                    <a:pt x="459359" y="168567"/>
                  </a:lnTo>
                  <a:lnTo>
                    <a:pt x="408736" y="176682"/>
                  </a:lnTo>
                  <a:lnTo>
                    <a:pt x="357555" y="183184"/>
                  </a:lnTo>
                  <a:lnTo>
                    <a:pt x="306628" y="187947"/>
                  </a:lnTo>
                  <a:lnTo>
                    <a:pt x="256743" y="190893"/>
                  </a:lnTo>
                  <a:lnTo>
                    <a:pt x="208699" y="191884"/>
                  </a:lnTo>
                  <a:lnTo>
                    <a:pt x="186270" y="191643"/>
                  </a:lnTo>
                  <a:lnTo>
                    <a:pt x="143662" y="189661"/>
                  </a:lnTo>
                  <a:lnTo>
                    <a:pt x="69342" y="179171"/>
                  </a:lnTo>
                  <a:lnTo>
                    <a:pt x="32029" y="166420"/>
                  </a:lnTo>
                  <a:lnTo>
                    <a:pt x="8661" y="131711"/>
                  </a:lnTo>
                  <a:lnTo>
                    <a:pt x="22834" y="111163"/>
                  </a:lnTo>
                  <a:lnTo>
                    <a:pt x="54381" y="89408"/>
                  </a:lnTo>
                  <a:lnTo>
                    <a:pt x="103416" y="67157"/>
                  </a:lnTo>
                  <a:lnTo>
                    <a:pt x="98717" y="68554"/>
                  </a:lnTo>
                  <a:lnTo>
                    <a:pt x="48006" y="91135"/>
                  </a:lnTo>
                  <a:lnTo>
                    <a:pt x="15138" y="113245"/>
                  </a:lnTo>
                  <a:lnTo>
                    <a:pt x="0" y="134162"/>
                  </a:lnTo>
                  <a:lnTo>
                    <a:pt x="2514" y="153136"/>
                  </a:lnTo>
                  <a:lnTo>
                    <a:pt x="60096" y="182397"/>
                  </a:lnTo>
                  <a:lnTo>
                    <a:pt x="114973" y="191185"/>
                  </a:lnTo>
                  <a:lnTo>
                    <a:pt x="155689" y="194106"/>
                  </a:lnTo>
                  <a:lnTo>
                    <a:pt x="199555" y="195072"/>
                  </a:lnTo>
                  <a:lnTo>
                    <a:pt x="248297" y="194056"/>
                  </a:lnTo>
                  <a:lnTo>
                    <a:pt x="284657" y="191884"/>
                  </a:lnTo>
                  <a:lnTo>
                    <a:pt x="298894" y="191046"/>
                  </a:lnTo>
                  <a:lnTo>
                    <a:pt x="350532" y="186169"/>
                  </a:lnTo>
                  <a:lnTo>
                    <a:pt x="402399" y="179527"/>
                  </a:lnTo>
                  <a:lnTo>
                    <a:pt x="453644" y="171246"/>
                  </a:lnTo>
                  <a:lnTo>
                    <a:pt x="503478" y="161417"/>
                  </a:lnTo>
                  <a:lnTo>
                    <a:pt x="551053" y="150152"/>
                  </a:lnTo>
                  <a:lnTo>
                    <a:pt x="595553" y="137579"/>
                  </a:lnTo>
                  <a:lnTo>
                    <a:pt x="636181" y="123786"/>
                  </a:lnTo>
                  <a:lnTo>
                    <a:pt x="640499" y="121894"/>
                  </a:lnTo>
                  <a:close/>
                </a:path>
              </a:pathLst>
            </a:custGeom>
            <a:solidFill>
              <a:srgbClr val="D78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496821" y="4366259"/>
              <a:ext cx="743585" cy="205740"/>
            </a:xfrm>
            <a:custGeom>
              <a:avLst/>
              <a:gdLst/>
              <a:ahLst/>
              <a:cxnLst/>
              <a:rect l="l" t="t" r="r" b="b"/>
              <a:pathLst>
                <a:path w="743585" h="205739">
                  <a:moveTo>
                    <a:pt x="538734" y="0"/>
                  </a:moveTo>
                  <a:lnTo>
                    <a:pt x="489920" y="1042"/>
                  </a:lnTo>
                  <a:lnTo>
                    <a:pt x="439325" y="4083"/>
                  </a:lnTo>
                  <a:lnTo>
                    <a:pt x="387622" y="9016"/>
                  </a:lnTo>
                  <a:lnTo>
                    <a:pt x="335697" y="15725"/>
                  </a:lnTo>
                  <a:lnTo>
                    <a:pt x="284382" y="24096"/>
                  </a:lnTo>
                  <a:lnTo>
                    <a:pt x="234507" y="34015"/>
                  </a:lnTo>
                  <a:lnTo>
                    <a:pt x="186907" y="45368"/>
                  </a:lnTo>
                  <a:lnTo>
                    <a:pt x="142411" y="58041"/>
                  </a:lnTo>
                  <a:lnTo>
                    <a:pt x="101853" y="71920"/>
                  </a:lnTo>
                  <a:lnTo>
                    <a:pt x="56453" y="91812"/>
                  </a:lnTo>
                  <a:lnTo>
                    <a:pt x="23923" y="112021"/>
                  </a:lnTo>
                  <a:lnTo>
                    <a:pt x="0" y="151371"/>
                  </a:lnTo>
                  <a:lnTo>
                    <a:pt x="9679" y="168706"/>
                  </a:lnTo>
                  <a:lnTo>
                    <a:pt x="69901" y="194157"/>
                  </a:lnTo>
                  <a:lnTo>
                    <a:pt x="118872" y="201726"/>
                  </a:lnTo>
                  <a:lnTo>
                    <a:pt x="161290" y="204824"/>
                  </a:lnTo>
                  <a:lnTo>
                    <a:pt x="203708" y="205739"/>
                  </a:lnTo>
                  <a:lnTo>
                    <a:pt x="252520" y="204710"/>
                  </a:lnTo>
                  <a:lnTo>
                    <a:pt x="303234" y="201692"/>
                  </a:lnTo>
                  <a:lnTo>
                    <a:pt x="330401" y="199123"/>
                  </a:lnTo>
                  <a:lnTo>
                    <a:pt x="203708" y="199123"/>
                  </a:lnTo>
                  <a:lnTo>
                    <a:pt x="181606" y="198878"/>
                  </a:lnTo>
                  <a:lnTo>
                    <a:pt x="139449" y="196921"/>
                  </a:lnTo>
                  <a:lnTo>
                    <a:pt x="73277" y="188206"/>
                  </a:lnTo>
                  <a:lnTo>
                    <a:pt x="15853" y="165584"/>
                  </a:lnTo>
                  <a:lnTo>
                    <a:pt x="6858" y="150571"/>
                  </a:lnTo>
                  <a:lnTo>
                    <a:pt x="11793" y="133754"/>
                  </a:lnTo>
                  <a:lnTo>
                    <a:pt x="61382" y="97121"/>
                  </a:lnTo>
                  <a:lnTo>
                    <a:pt x="104393" y="78447"/>
                  </a:lnTo>
                  <a:lnTo>
                    <a:pt x="144904" y="64525"/>
                  </a:lnTo>
                  <a:lnTo>
                    <a:pt x="189340" y="51850"/>
                  </a:lnTo>
                  <a:lnTo>
                    <a:pt x="236869" y="40528"/>
                  </a:lnTo>
                  <a:lnTo>
                    <a:pt x="286655" y="30662"/>
                  </a:lnTo>
                  <a:lnTo>
                    <a:pt x="337864" y="22356"/>
                  </a:lnTo>
                  <a:lnTo>
                    <a:pt x="389664" y="15715"/>
                  </a:lnTo>
                  <a:lnTo>
                    <a:pt x="441218" y="10842"/>
                  </a:lnTo>
                  <a:lnTo>
                    <a:pt x="491694" y="7843"/>
                  </a:lnTo>
                  <a:lnTo>
                    <a:pt x="540258" y="6819"/>
                  </a:lnTo>
                  <a:lnTo>
                    <a:pt x="641831" y="6819"/>
                  </a:lnTo>
                  <a:lnTo>
                    <a:pt x="624332" y="4114"/>
                  </a:lnTo>
                  <a:lnTo>
                    <a:pt x="604224" y="2330"/>
                  </a:lnTo>
                  <a:lnTo>
                    <a:pt x="583111" y="1039"/>
                  </a:lnTo>
                  <a:lnTo>
                    <a:pt x="561341" y="262"/>
                  </a:lnTo>
                  <a:lnTo>
                    <a:pt x="538734" y="0"/>
                  </a:lnTo>
                  <a:close/>
                </a:path>
                <a:path w="743585" h="205739">
                  <a:moveTo>
                    <a:pt x="641831" y="6819"/>
                  </a:moveTo>
                  <a:lnTo>
                    <a:pt x="540258" y="6819"/>
                  </a:lnTo>
                  <a:lnTo>
                    <a:pt x="562223" y="7049"/>
                  </a:lnTo>
                  <a:lnTo>
                    <a:pt x="583485" y="7748"/>
                  </a:lnTo>
                  <a:lnTo>
                    <a:pt x="623570" y="10629"/>
                  </a:lnTo>
                  <a:lnTo>
                    <a:pt x="669877" y="17695"/>
                  </a:lnTo>
                  <a:lnTo>
                    <a:pt x="727440" y="40551"/>
                  </a:lnTo>
                  <a:lnTo>
                    <a:pt x="736600" y="55575"/>
                  </a:lnTo>
                  <a:lnTo>
                    <a:pt x="731518" y="72272"/>
                  </a:lnTo>
                  <a:lnTo>
                    <a:pt x="681825" y="108896"/>
                  </a:lnTo>
                  <a:lnTo>
                    <a:pt x="638810" y="127393"/>
                  </a:lnTo>
                  <a:lnTo>
                    <a:pt x="598396" y="141292"/>
                  </a:lnTo>
                  <a:lnTo>
                    <a:pt x="554076" y="153962"/>
                  </a:lnTo>
                  <a:lnTo>
                    <a:pt x="506673" y="165294"/>
                  </a:lnTo>
                  <a:lnTo>
                    <a:pt x="457012" y="175179"/>
                  </a:lnTo>
                  <a:lnTo>
                    <a:pt x="405919" y="183510"/>
                  </a:lnTo>
                  <a:lnTo>
                    <a:pt x="354217" y="190178"/>
                  </a:lnTo>
                  <a:lnTo>
                    <a:pt x="302731" y="195075"/>
                  </a:lnTo>
                  <a:lnTo>
                    <a:pt x="252286" y="198093"/>
                  </a:lnTo>
                  <a:lnTo>
                    <a:pt x="203708" y="199123"/>
                  </a:lnTo>
                  <a:lnTo>
                    <a:pt x="330401" y="199123"/>
                  </a:lnTo>
                  <a:lnTo>
                    <a:pt x="407030" y="190123"/>
                  </a:lnTo>
                  <a:lnTo>
                    <a:pt x="458441" y="181786"/>
                  </a:lnTo>
                  <a:lnTo>
                    <a:pt x="508413" y="171890"/>
                  </a:lnTo>
                  <a:lnTo>
                    <a:pt x="556112" y="160542"/>
                  </a:lnTo>
                  <a:lnTo>
                    <a:pt x="600703" y="147850"/>
                  </a:lnTo>
                  <a:lnTo>
                    <a:pt x="641350" y="133921"/>
                  </a:lnTo>
                  <a:lnTo>
                    <a:pt x="686750" y="114029"/>
                  </a:lnTo>
                  <a:lnTo>
                    <a:pt x="719280" y="93819"/>
                  </a:lnTo>
                  <a:lnTo>
                    <a:pt x="743204" y="54470"/>
                  </a:lnTo>
                  <a:lnTo>
                    <a:pt x="733524" y="37134"/>
                  </a:lnTo>
                  <a:lnTo>
                    <a:pt x="709961" y="22782"/>
                  </a:lnTo>
                  <a:lnTo>
                    <a:pt x="673302" y="11684"/>
                  </a:lnTo>
                  <a:lnTo>
                    <a:pt x="641831" y="681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711578" y="4369409"/>
              <a:ext cx="481330" cy="164465"/>
            </a:xfrm>
            <a:custGeom>
              <a:avLst/>
              <a:gdLst/>
              <a:ahLst/>
              <a:cxnLst/>
              <a:rect l="l" t="t" r="r" b="b"/>
              <a:pathLst>
                <a:path w="481330" h="164464">
                  <a:moveTo>
                    <a:pt x="81660" y="0"/>
                  </a:moveTo>
                  <a:lnTo>
                    <a:pt x="49666" y="1532"/>
                  </a:lnTo>
                  <a:lnTo>
                    <a:pt x="24685" y="6138"/>
                  </a:lnTo>
                  <a:lnTo>
                    <a:pt x="7776" y="13828"/>
                  </a:lnTo>
                  <a:lnTo>
                    <a:pt x="0" y="24612"/>
                  </a:lnTo>
                  <a:lnTo>
                    <a:pt x="4930" y="42302"/>
                  </a:lnTo>
                  <a:lnTo>
                    <a:pt x="60721" y="83053"/>
                  </a:lnTo>
                  <a:lnTo>
                    <a:pt x="107244" y="103886"/>
                  </a:lnTo>
                  <a:lnTo>
                    <a:pt x="163292" y="123537"/>
                  </a:lnTo>
                  <a:lnTo>
                    <a:pt x="226694" y="140893"/>
                  </a:lnTo>
                  <a:lnTo>
                    <a:pt x="275042" y="151203"/>
                  </a:lnTo>
                  <a:lnTo>
                    <a:pt x="320579" y="158542"/>
                  </a:lnTo>
                  <a:lnTo>
                    <a:pt x="362354" y="162930"/>
                  </a:lnTo>
                  <a:lnTo>
                    <a:pt x="399414" y="164388"/>
                  </a:lnTo>
                  <a:lnTo>
                    <a:pt x="431484" y="162855"/>
                  </a:lnTo>
                  <a:lnTo>
                    <a:pt x="456517" y="158249"/>
                  </a:lnTo>
                  <a:lnTo>
                    <a:pt x="473477" y="150560"/>
                  </a:lnTo>
                  <a:lnTo>
                    <a:pt x="481329" y="139776"/>
                  </a:lnTo>
                  <a:lnTo>
                    <a:pt x="476399" y="122114"/>
                  </a:lnTo>
                  <a:lnTo>
                    <a:pt x="420608" y="81483"/>
                  </a:lnTo>
                  <a:lnTo>
                    <a:pt x="374085" y="60677"/>
                  </a:lnTo>
                  <a:lnTo>
                    <a:pt x="318037" y="40987"/>
                  </a:lnTo>
                  <a:lnTo>
                    <a:pt x="254634" y="23495"/>
                  </a:lnTo>
                  <a:lnTo>
                    <a:pt x="206265" y="13228"/>
                  </a:lnTo>
                  <a:lnTo>
                    <a:pt x="160670" y="5884"/>
                  </a:lnTo>
                  <a:lnTo>
                    <a:pt x="118814" y="1472"/>
                  </a:lnTo>
                  <a:lnTo>
                    <a:pt x="8166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707895" y="4366259"/>
              <a:ext cx="488950" cy="170815"/>
            </a:xfrm>
            <a:custGeom>
              <a:avLst/>
              <a:gdLst/>
              <a:ahLst/>
              <a:cxnLst/>
              <a:rect l="l" t="t" r="r" b="b"/>
              <a:pathLst>
                <a:path w="488950" h="170814">
                  <a:moveTo>
                    <a:pt x="90678" y="0"/>
                  </a:moveTo>
                  <a:lnTo>
                    <a:pt x="85217" y="0"/>
                  </a:lnTo>
                  <a:lnTo>
                    <a:pt x="51238" y="1790"/>
                  </a:lnTo>
                  <a:lnTo>
                    <a:pt x="25402" y="7023"/>
                  </a:lnTo>
                  <a:lnTo>
                    <a:pt x="8189" y="15462"/>
                  </a:lnTo>
                  <a:lnTo>
                    <a:pt x="0" y="26911"/>
                  </a:lnTo>
                  <a:lnTo>
                    <a:pt x="1204" y="39825"/>
                  </a:lnTo>
                  <a:lnTo>
                    <a:pt x="28521" y="68902"/>
                  </a:lnTo>
                  <a:lnTo>
                    <a:pt x="94018" y="103583"/>
                  </a:lnTo>
                  <a:lnTo>
                    <a:pt x="140259" y="121161"/>
                  </a:lnTo>
                  <a:lnTo>
                    <a:pt x="190865" y="136865"/>
                  </a:lnTo>
                  <a:lnTo>
                    <a:pt x="243751" y="150182"/>
                  </a:lnTo>
                  <a:lnTo>
                    <a:pt x="296830" y="160601"/>
                  </a:lnTo>
                  <a:lnTo>
                    <a:pt x="348016" y="167607"/>
                  </a:lnTo>
                  <a:lnTo>
                    <a:pt x="395224" y="170687"/>
                  </a:lnTo>
                  <a:lnTo>
                    <a:pt x="403606" y="170687"/>
                  </a:lnTo>
                  <a:lnTo>
                    <a:pt x="437511" y="168940"/>
                  </a:lnTo>
                  <a:lnTo>
                    <a:pt x="462946" y="163855"/>
                  </a:lnTo>
                  <a:lnTo>
                    <a:pt x="397764" y="163855"/>
                  </a:lnTo>
                  <a:lnTo>
                    <a:pt x="395605" y="163753"/>
                  </a:lnTo>
                  <a:lnTo>
                    <a:pt x="348606" y="160729"/>
                  </a:lnTo>
                  <a:lnTo>
                    <a:pt x="297790" y="153808"/>
                  </a:lnTo>
                  <a:lnTo>
                    <a:pt x="245188" y="143506"/>
                  </a:lnTo>
                  <a:lnTo>
                    <a:pt x="192831" y="130339"/>
                  </a:lnTo>
                  <a:lnTo>
                    <a:pt x="142749" y="114825"/>
                  </a:lnTo>
                  <a:lnTo>
                    <a:pt x="96972" y="97478"/>
                  </a:lnTo>
                  <a:lnTo>
                    <a:pt x="57531" y="78816"/>
                  </a:lnTo>
                  <a:lnTo>
                    <a:pt x="17668" y="51017"/>
                  </a:lnTo>
                  <a:lnTo>
                    <a:pt x="6858" y="28409"/>
                  </a:lnTo>
                  <a:lnTo>
                    <a:pt x="14176" y="19265"/>
                  </a:lnTo>
                  <a:lnTo>
                    <a:pt x="30257" y="12558"/>
                  </a:lnTo>
                  <a:lnTo>
                    <a:pt x="54292" y="8430"/>
                  </a:lnTo>
                  <a:lnTo>
                    <a:pt x="85471" y="7023"/>
                  </a:lnTo>
                  <a:lnTo>
                    <a:pt x="168723" y="7023"/>
                  </a:lnTo>
                  <a:lnTo>
                    <a:pt x="140672" y="3182"/>
                  </a:lnTo>
                  <a:lnTo>
                    <a:pt x="93472" y="101"/>
                  </a:lnTo>
                  <a:lnTo>
                    <a:pt x="90678" y="0"/>
                  </a:lnTo>
                  <a:close/>
                </a:path>
                <a:path w="488950" h="170814">
                  <a:moveTo>
                    <a:pt x="168723" y="7023"/>
                  </a:moveTo>
                  <a:lnTo>
                    <a:pt x="93472" y="7023"/>
                  </a:lnTo>
                  <a:lnTo>
                    <a:pt x="140329" y="9934"/>
                  </a:lnTo>
                  <a:lnTo>
                    <a:pt x="191044" y="16769"/>
                  </a:lnTo>
                  <a:lnTo>
                    <a:pt x="243578" y="27016"/>
                  </a:lnTo>
                  <a:lnTo>
                    <a:pt x="295894" y="40163"/>
                  </a:lnTo>
                  <a:lnTo>
                    <a:pt x="345955" y="55696"/>
                  </a:lnTo>
                  <a:lnTo>
                    <a:pt x="391725" y="73103"/>
                  </a:lnTo>
                  <a:lnTo>
                    <a:pt x="431165" y="91871"/>
                  </a:lnTo>
                  <a:lnTo>
                    <a:pt x="471312" y="119408"/>
                  </a:lnTo>
                  <a:lnTo>
                    <a:pt x="482219" y="141973"/>
                  </a:lnTo>
                  <a:lnTo>
                    <a:pt x="474640" y="151280"/>
                  </a:lnTo>
                  <a:lnTo>
                    <a:pt x="458168" y="158148"/>
                  </a:lnTo>
                  <a:lnTo>
                    <a:pt x="433623" y="162399"/>
                  </a:lnTo>
                  <a:lnTo>
                    <a:pt x="401828" y="163855"/>
                  </a:lnTo>
                  <a:lnTo>
                    <a:pt x="462946" y="163855"/>
                  </a:lnTo>
                  <a:lnTo>
                    <a:pt x="463296" y="163785"/>
                  </a:lnTo>
                  <a:lnTo>
                    <a:pt x="480508" y="155353"/>
                  </a:lnTo>
                  <a:lnTo>
                    <a:pt x="488696" y="143776"/>
                  </a:lnTo>
                  <a:lnTo>
                    <a:pt x="487489" y="130915"/>
                  </a:lnTo>
                  <a:lnTo>
                    <a:pt x="460121" y="101883"/>
                  </a:lnTo>
                  <a:lnTo>
                    <a:pt x="394557" y="67206"/>
                  </a:lnTo>
                  <a:lnTo>
                    <a:pt x="348334" y="49628"/>
                  </a:lnTo>
                  <a:lnTo>
                    <a:pt x="297753" y="33924"/>
                  </a:lnTo>
                  <a:lnTo>
                    <a:pt x="244894" y="20606"/>
                  </a:lnTo>
                  <a:lnTo>
                    <a:pt x="191840" y="10188"/>
                  </a:lnTo>
                  <a:lnTo>
                    <a:pt x="168723" y="702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612899" y="4282459"/>
              <a:ext cx="715263" cy="24217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692782" y="4309871"/>
              <a:ext cx="557530" cy="189230"/>
            </a:xfrm>
            <a:custGeom>
              <a:avLst/>
              <a:gdLst/>
              <a:ahLst/>
              <a:cxnLst/>
              <a:rect l="l" t="t" r="r" b="b"/>
              <a:pathLst>
                <a:path w="557530" h="189229">
                  <a:moveTo>
                    <a:pt x="94487" y="0"/>
                  </a:moveTo>
                  <a:lnTo>
                    <a:pt x="57453" y="1766"/>
                  </a:lnTo>
                  <a:lnTo>
                    <a:pt x="28527" y="7065"/>
                  </a:lnTo>
                  <a:lnTo>
                    <a:pt x="8959" y="15896"/>
                  </a:lnTo>
                  <a:lnTo>
                    <a:pt x="0" y="28257"/>
                  </a:lnTo>
                  <a:lnTo>
                    <a:pt x="5757" y="48455"/>
                  </a:lnTo>
                  <a:lnTo>
                    <a:pt x="70294" y="95238"/>
                  </a:lnTo>
                  <a:lnTo>
                    <a:pt x="124121" y="119229"/>
                  </a:lnTo>
                  <a:lnTo>
                    <a:pt x="189018" y="141891"/>
                  </a:lnTo>
                  <a:lnTo>
                    <a:pt x="262509" y="161924"/>
                  </a:lnTo>
                  <a:lnTo>
                    <a:pt x="318109" y="173759"/>
                  </a:lnTo>
                  <a:lnTo>
                    <a:pt x="370601" y="182213"/>
                  </a:lnTo>
                  <a:lnTo>
                    <a:pt x="418832" y="187285"/>
                  </a:lnTo>
                  <a:lnTo>
                    <a:pt x="461644" y="188975"/>
                  </a:lnTo>
                  <a:lnTo>
                    <a:pt x="498996" y="187191"/>
                  </a:lnTo>
                  <a:lnTo>
                    <a:pt x="528145" y="181846"/>
                  </a:lnTo>
                  <a:lnTo>
                    <a:pt x="547887" y="172950"/>
                  </a:lnTo>
                  <a:lnTo>
                    <a:pt x="557022" y="160515"/>
                  </a:lnTo>
                  <a:lnTo>
                    <a:pt x="551290" y="140346"/>
                  </a:lnTo>
                  <a:lnTo>
                    <a:pt x="486663" y="93724"/>
                  </a:lnTo>
                  <a:lnTo>
                    <a:pt x="432778" y="69813"/>
                  </a:lnTo>
                  <a:lnTo>
                    <a:pt x="367850" y="47199"/>
                  </a:lnTo>
                  <a:lnTo>
                    <a:pt x="294386" y="27152"/>
                  </a:lnTo>
                  <a:lnTo>
                    <a:pt x="238523" y="15301"/>
                  </a:lnTo>
                  <a:lnTo>
                    <a:pt x="185816" y="6813"/>
                  </a:lnTo>
                  <a:lnTo>
                    <a:pt x="137419" y="1706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688719" y="4305401"/>
              <a:ext cx="563245" cy="195580"/>
            </a:xfrm>
            <a:custGeom>
              <a:avLst/>
              <a:gdLst/>
              <a:ahLst/>
              <a:cxnLst/>
              <a:rect l="l" t="t" r="r" b="b"/>
              <a:pathLst>
                <a:path w="563244" h="195579">
                  <a:moveTo>
                    <a:pt x="103758" y="0"/>
                  </a:moveTo>
                  <a:lnTo>
                    <a:pt x="96519" y="0"/>
                  </a:lnTo>
                  <a:lnTo>
                    <a:pt x="58042" y="1974"/>
                  </a:lnTo>
                  <a:lnTo>
                    <a:pt x="28733" y="7772"/>
                  </a:lnTo>
                  <a:lnTo>
                    <a:pt x="9187" y="17209"/>
                  </a:lnTo>
                  <a:lnTo>
                    <a:pt x="0" y="30099"/>
                  </a:lnTo>
                  <a:lnTo>
                    <a:pt x="1337" y="44911"/>
                  </a:lnTo>
                  <a:lnTo>
                    <a:pt x="32825" y="78208"/>
                  </a:lnTo>
                  <a:lnTo>
                    <a:pt x="102297" y="115473"/>
                  </a:lnTo>
                  <a:lnTo>
                    <a:pt x="147804" y="133496"/>
                  </a:lnTo>
                  <a:lnTo>
                    <a:pt x="197656" y="149953"/>
                  </a:lnTo>
                  <a:lnTo>
                    <a:pt x="250253" y="164450"/>
                  </a:lnTo>
                  <a:lnTo>
                    <a:pt x="303993" y="176594"/>
                  </a:lnTo>
                  <a:lnTo>
                    <a:pt x="357274" y="185991"/>
                  </a:lnTo>
                  <a:lnTo>
                    <a:pt x="408496" y="192248"/>
                  </a:lnTo>
                  <a:lnTo>
                    <a:pt x="456056" y="194970"/>
                  </a:lnTo>
                  <a:lnTo>
                    <a:pt x="465836" y="194970"/>
                  </a:lnTo>
                  <a:lnTo>
                    <a:pt x="504773" y="193024"/>
                  </a:lnTo>
                  <a:lnTo>
                    <a:pt x="529748" y="188175"/>
                  </a:lnTo>
                  <a:lnTo>
                    <a:pt x="459867" y="188175"/>
                  </a:lnTo>
                  <a:lnTo>
                    <a:pt x="456056" y="188074"/>
                  </a:lnTo>
                  <a:lnTo>
                    <a:pt x="408934" y="185370"/>
                  </a:lnTo>
                  <a:lnTo>
                    <a:pt x="358157" y="179168"/>
                  </a:lnTo>
                  <a:lnTo>
                    <a:pt x="305312" y="169860"/>
                  </a:lnTo>
                  <a:lnTo>
                    <a:pt x="251983" y="157840"/>
                  </a:lnTo>
                  <a:lnTo>
                    <a:pt x="199756" y="143500"/>
                  </a:lnTo>
                  <a:lnTo>
                    <a:pt x="150215" y="127232"/>
                  </a:lnTo>
                  <a:lnTo>
                    <a:pt x="104945" y="109430"/>
                  </a:lnTo>
                  <a:lnTo>
                    <a:pt x="65531" y="90487"/>
                  </a:lnTo>
                  <a:lnTo>
                    <a:pt x="19192" y="58373"/>
                  </a:lnTo>
                  <a:lnTo>
                    <a:pt x="6476" y="31889"/>
                  </a:lnTo>
                  <a:lnTo>
                    <a:pt x="15214" y="21134"/>
                  </a:lnTo>
                  <a:lnTo>
                    <a:pt x="33988" y="13161"/>
                  </a:lnTo>
                  <a:lnTo>
                    <a:pt x="61930" y="8206"/>
                  </a:lnTo>
                  <a:lnTo>
                    <a:pt x="98170" y="6502"/>
                  </a:lnTo>
                  <a:lnTo>
                    <a:pt x="185208" y="6502"/>
                  </a:lnTo>
                  <a:lnTo>
                    <a:pt x="155113" y="2823"/>
                  </a:lnTo>
                  <a:lnTo>
                    <a:pt x="107568" y="101"/>
                  </a:lnTo>
                  <a:lnTo>
                    <a:pt x="103758" y="0"/>
                  </a:lnTo>
                  <a:close/>
                </a:path>
                <a:path w="563244" h="195579">
                  <a:moveTo>
                    <a:pt x="185208" y="6502"/>
                  </a:moveTo>
                  <a:lnTo>
                    <a:pt x="101092" y="6502"/>
                  </a:lnTo>
                  <a:lnTo>
                    <a:pt x="104139" y="6591"/>
                  </a:lnTo>
                  <a:lnTo>
                    <a:pt x="107187" y="6591"/>
                  </a:lnTo>
                  <a:lnTo>
                    <a:pt x="154430" y="9316"/>
                  </a:lnTo>
                  <a:lnTo>
                    <a:pt x="205283" y="15566"/>
                  </a:lnTo>
                  <a:lnTo>
                    <a:pt x="258166" y="24939"/>
                  </a:lnTo>
                  <a:lnTo>
                    <a:pt x="311499" y="37033"/>
                  </a:lnTo>
                  <a:lnTo>
                    <a:pt x="363700" y="51446"/>
                  </a:lnTo>
                  <a:lnTo>
                    <a:pt x="413190" y="67777"/>
                  </a:lnTo>
                  <a:lnTo>
                    <a:pt x="458388" y="85624"/>
                  </a:lnTo>
                  <a:lnTo>
                    <a:pt x="497713" y="104584"/>
                  </a:lnTo>
                  <a:lnTo>
                    <a:pt x="544290" y="136686"/>
                  </a:lnTo>
                  <a:lnTo>
                    <a:pt x="556768" y="163169"/>
                  </a:lnTo>
                  <a:lnTo>
                    <a:pt x="548352" y="173618"/>
                  </a:lnTo>
                  <a:lnTo>
                    <a:pt x="530018" y="181487"/>
                  </a:lnTo>
                  <a:lnTo>
                    <a:pt x="502707" y="186449"/>
                  </a:lnTo>
                  <a:lnTo>
                    <a:pt x="467360" y="188175"/>
                  </a:lnTo>
                  <a:lnTo>
                    <a:pt x="529748" y="188175"/>
                  </a:lnTo>
                  <a:lnTo>
                    <a:pt x="534352" y="187282"/>
                  </a:lnTo>
                  <a:lnTo>
                    <a:pt x="554025" y="177884"/>
                  </a:lnTo>
                  <a:lnTo>
                    <a:pt x="563244" y="164973"/>
                  </a:lnTo>
                  <a:lnTo>
                    <a:pt x="562109" y="150160"/>
                  </a:lnTo>
                  <a:lnTo>
                    <a:pt x="530740" y="116858"/>
                  </a:lnTo>
                  <a:lnTo>
                    <a:pt x="461219" y="79589"/>
                  </a:lnTo>
                  <a:lnTo>
                    <a:pt x="415661" y="61569"/>
                  </a:lnTo>
                  <a:lnTo>
                    <a:pt x="365801" y="45115"/>
                  </a:lnTo>
                  <a:lnTo>
                    <a:pt x="313229" y="30619"/>
                  </a:lnTo>
                  <a:lnTo>
                    <a:pt x="259532" y="18476"/>
                  </a:lnTo>
                  <a:lnTo>
                    <a:pt x="206297" y="9080"/>
                  </a:lnTo>
                  <a:lnTo>
                    <a:pt x="185208" y="650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729777" y="4322432"/>
              <a:ext cx="481526" cy="16242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613179" y="4282439"/>
              <a:ext cx="586105" cy="242570"/>
            </a:xfrm>
            <a:custGeom>
              <a:avLst/>
              <a:gdLst/>
              <a:ahLst/>
              <a:cxnLst/>
              <a:rect l="l" t="t" r="r" b="b"/>
              <a:pathLst>
                <a:path w="586105" h="242570">
                  <a:moveTo>
                    <a:pt x="116433" y="11557"/>
                  </a:moveTo>
                  <a:lnTo>
                    <a:pt x="109448" y="10960"/>
                  </a:lnTo>
                  <a:lnTo>
                    <a:pt x="95351" y="10769"/>
                  </a:lnTo>
                  <a:lnTo>
                    <a:pt x="81127" y="10960"/>
                  </a:lnTo>
                  <a:lnTo>
                    <a:pt x="37439" y="18376"/>
                  </a:lnTo>
                  <a:lnTo>
                    <a:pt x="25120" y="31508"/>
                  </a:lnTo>
                  <a:lnTo>
                    <a:pt x="26644" y="36550"/>
                  </a:lnTo>
                  <a:lnTo>
                    <a:pt x="32740" y="42583"/>
                  </a:lnTo>
                  <a:lnTo>
                    <a:pt x="38201" y="39027"/>
                  </a:lnTo>
                  <a:lnTo>
                    <a:pt x="43662" y="35852"/>
                  </a:lnTo>
                  <a:lnTo>
                    <a:pt x="55981" y="30124"/>
                  </a:lnTo>
                  <a:lnTo>
                    <a:pt x="62458" y="27660"/>
                  </a:lnTo>
                  <a:lnTo>
                    <a:pt x="84302" y="20840"/>
                  </a:lnTo>
                  <a:lnTo>
                    <a:pt x="108559" y="14427"/>
                  </a:lnTo>
                  <a:lnTo>
                    <a:pt x="116433" y="11557"/>
                  </a:lnTo>
                  <a:close/>
                </a:path>
                <a:path w="586105" h="242570">
                  <a:moveTo>
                    <a:pt x="585952" y="242214"/>
                  </a:moveTo>
                  <a:lnTo>
                    <a:pt x="537908" y="239496"/>
                  </a:lnTo>
                  <a:lnTo>
                    <a:pt x="486803" y="233895"/>
                  </a:lnTo>
                  <a:lnTo>
                    <a:pt x="433641" y="225679"/>
                  </a:lnTo>
                  <a:lnTo>
                    <a:pt x="379437" y="215087"/>
                  </a:lnTo>
                  <a:lnTo>
                    <a:pt x="325170" y="202399"/>
                  </a:lnTo>
                  <a:lnTo>
                    <a:pt x="271843" y="187833"/>
                  </a:lnTo>
                  <a:lnTo>
                    <a:pt x="220484" y="171678"/>
                  </a:lnTo>
                  <a:lnTo>
                    <a:pt x="172072" y="154165"/>
                  </a:lnTo>
                  <a:lnTo>
                    <a:pt x="127609" y="135547"/>
                  </a:lnTo>
                  <a:lnTo>
                    <a:pt x="88112" y="116090"/>
                  </a:lnTo>
                  <a:lnTo>
                    <a:pt x="45072" y="89255"/>
                  </a:lnTo>
                  <a:lnTo>
                    <a:pt x="9486" y="43218"/>
                  </a:lnTo>
                  <a:lnTo>
                    <a:pt x="16294" y="25336"/>
                  </a:lnTo>
                  <a:lnTo>
                    <a:pt x="39077" y="11760"/>
                  </a:lnTo>
                  <a:lnTo>
                    <a:pt x="77508" y="3124"/>
                  </a:lnTo>
                  <a:lnTo>
                    <a:pt x="131292" y="101"/>
                  </a:lnTo>
                  <a:lnTo>
                    <a:pt x="128117" y="0"/>
                  </a:lnTo>
                  <a:lnTo>
                    <a:pt x="121894" y="0"/>
                  </a:lnTo>
                  <a:lnTo>
                    <a:pt x="68059" y="3009"/>
                  </a:lnTo>
                  <a:lnTo>
                    <a:pt x="29591" y="11595"/>
                  </a:lnTo>
                  <a:lnTo>
                    <a:pt x="6807" y="25120"/>
                  </a:lnTo>
                  <a:lnTo>
                    <a:pt x="0" y="42926"/>
                  </a:lnTo>
                  <a:lnTo>
                    <a:pt x="9499" y="64401"/>
                  </a:lnTo>
                  <a:lnTo>
                    <a:pt x="78714" y="115697"/>
                  </a:lnTo>
                  <a:lnTo>
                    <a:pt x="118618" y="135470"/>
                  </a:lnTo>
                  <a:lnTo>
                    <a:pt x="163601" y="154330"/>
                  </a:lnTo>
                  <a:lnTo>
                    <a:pt x="212598" y="172059"/>
                  </a:lnTo>
                  <a:lnTo>
                    <a:pt x="264604" y="188379"/>
                  </a:lnTo>
                  <a:lnTo>
                    <a:pt x="318554" y="203022"/>
                  </a:lnTo>
                  <a:lnTo>
                    <a:pt x="373405" y="215747"/>
                  </a:lnTo>
                  <a:lnTo>
                    <a:pt x="428155" y="226288"/>
                  </a:lnTo>
                  <a:lnTo>
                    <a:pt x="481723" y="234378"/>
                  </a:lnTo>
                  <a:lnTo>
                    <a:pt x="533107" y="239788"/>
                  </a:lnTo>
                  <a:lnTo>
                    <a:pt x="581253" y="242214"/>
                  </a:lnTo>
                  <a:lnTo>
                    <a:pt x="585952" y="242214"/>
                  </a:lnTo>
                  <a:close/>
                </a:path>
              </a:pathLst>
            </a:custGeom>
            <a:solidFill>
              <a:srgbClr val="D78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115438" y="4366259"/>
              <a:ext cx="136906" cy="5171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610995" y="4277969"/>
              <a:ext cx="720725" cy="250190"/>
            </a:xfrm>
            <a:custGeom>
              <a:avLst/>
              <a:gdLst/>
              <a:ahLst/>
              <a:cxnLst/>
              <a:rect l="l" t="t" r="r" b="b"/>
              <a:pathLst>
                <a:path w="720725" h="250189">
                  <a:moveTo>
                    <a:pt x="132842" y="0"/>
                  </a:moveTo>
                  <a:lnTo>
                    <a:pt x="125094" y="0"/>
                  </a:lnTo>
                  <a:lnTo>
                    <a:pt x="75223" y="2477"/>
                  </a:lnTo>
                  <a:lnTo>
                    <a:pt x="37211" y="9790"/>
                  </a:lnTo>
                  <a:lnTo>
                    <a:pt x="11866" y="21758"/>
                  </a:lnTo>
                  <a:lnTo>
                    <a:pt x="0" y="38201"/>
                  </a:lnTo>
                  <a:lnTo>
                    <a:pt x="1619" y="56893"/>
                  </a:lnTo>
                  <a:lnTo>
                    <a:pt x="41719" y="99334"/>
                  </a:lnTo>
                  <a:lnTo>
                    <a:pt x="79629" y="122554"/>
                  </a:lnTo>
                  <a:lnTo>
                    <a:pt x="119642" y="142381"/>
                  </a:lnTo>
                  <a:lnTo>
                    <a:pt x="164763" y="161328"/>
                  </a:lnTo>
                  <a:lnTo>
                    <a:pt x="213945" y="179134"/>
                  </a:lnTo>
                  <a:lnTo>
                    <a:pt x="266138" y="195536"/>
                  </a:lnTo>
                  <a:lnTo>
                    <a:pt x="320294" y="210270"/>
                  </a:lnTo>
                  <a:lnTo>
                    <a:pt x="375364" y="223074"/>
                  </a:lnTo>
                  <a:lnTo>
                    <a:pt x="430300" y="233686"/>
                  </a:lnTo>
                  <a:lnTo>
                    <a:pt x="484053" y="241841"/>
                  </a:lnTo>
                  <a:lnTo>
                    <a:pt x="535576" y="247278"/>
                  </a:lnTo>
                  <a:lnTo>
                    <a:pt x="583819" y="249732"/>
                  </a:lnTo>
                  <a:lnTo>
                    <a:pt x="596138" y="249732"/>
                  </a:lnTo>
                  <a:lnTo>
                    <a:pt x="645802" y="247242"/>
                  </a:lnTo>
                  <a:lnTo>
                    <a:pt x="667689" y="243001"/>
                  </a:lnTo>
                  <a:lnTo>
                    <a:pt x="592074" y="243001"/>
                  </a:lnTo>
                  <a:lnTo>
                    <a:pt x="587882" y="242900"/>
                  </a:lnTo>
                  <a:lnTo>
                    <a:pt x="583819" y="242900"/>
                  </a:lnTo>
                  <a:lnTo>
                    <a:pt x="535919" y="240454"/>
                  </a:lnTo>
                  <a:lnTo>
                    <a:pt x="484738" y="235044"/>
                  </a:lnTo>
                  <a:lnTo>
                    <a:pt x="431325" y="226935"/>
                  </a:lnTo>
                  <a:lnTo>
                    <a:pt x="376727" y="216390"/>
                  </a:lnTo>
                  <a:lnTo>
                    <a:pt x="321992" y="203673"/>
                  </a:lnTo>
                  <a:lnTo>
                    <a:pt x="268168" y="189046"/>
                  </a:lnTo>
                  <a:lnTo>
                    <a:pt x="216301" y="172774"/>
                  </a:lnTo>
                  <a:lnTo>
                    <a:pt x="167441" y="155121"/>
                  </a:lnTo>
                  <a:lnTo>
                    <a:pt x="122635" y="136350"/>
                  </a:lnTo>
                  <a:lnTo>
                    <a:pt x="82931" y="116725"/>
                  </a:lnTo>
                  <a:lnTo>
                    <a:pt x="47660" y="95251"/>
                  </a:lnTo>
                  <a:lnTo>
                    <a:pt x="8743" y="56227"/>
                  </a:lnTo>
                  <a:lnTo>
                    <a:pt x="6477" y="40017"/>
                  </a:lnTo>
                  <a:lnTo>
                    <a:pt x="17603" y="25809"/>
                  </a:lnTo>
                  <a:lnTo>
                    <a:pt x="41576" y="15441"/>
                  </a:lnTo>
                  <a:lnTo>
                    <a:pt x="77432" y="9090"/>
                  </a:lnTo>
                  <a:lnTo>
                    <a:pt x="124206" y="6934"/>
                  </a:lnTo>
                  <a:lnTo>
                    <a:pt x="226553" y="6934"/>
                  </a:lnTo>
                  <a:lnTo>
                    <a:pt x="185021" y="2553"/>
                  </a:lnTo>
                  <a:lnTo>
                    <a:pt x="136779" y="101"/>
                  </a:lnTo>
                  <a:lnTo>
                    <a:pt x="132842" y="0"/>
                  </a:lnTo>
                  <a:close/>
                </a:path>
                <a:path w="720725" h="250189">
                  <a:moveTo>
                    <a:pt x="226553" y="6934"/>
                  </a:moveTo>
                  <a:lnTo>
                    <a:pt x="136398" y="6934"/>
                  </a:lnTo>
                  <a:lnTo>
                    <a:pt x="184390" y="9380"/>
                  </a:lnTo>
                  <a:lnTo>
                    <a:pt x="235627" y="14789"/>
                  </a:lnTo>
                  <a:lnTo>
                    <a:pt x="289069" y="22898"/>
                  </a:lnTo>
                  <a:lnTo>
                    <a:pt x="343678" y="33443"/>
                  </a:lnTo>
                  <a:lnTo>
                    <a:pt x="398414" y="46161"/>
                  </a:lnTo>
                  <a:lnTo>
                    <a:pt x="452240" y="60787"/>
                  </a:lnTo>
                  <a:lnTo>
                    <a:pt x="504117" y="77059"/>
                  </a:lnTo>
                  <a:lnTo>
                    <a:pt x="553006" y="94712"/>
                  </a:lnTo>
                  <a:lnTo>
                    <a:pt x="597869" y="113483"/>
                  </a:lnTo>
                  <a:lnTo>
                    <a:pt x="637667" y="133108"/>
                  </a:lnTo>
                  <a:lnTo>
                    <a:pt x="672931" y="154583"/>
                  </a:lnTo>
                  <a:lnTo>
                    <a:pt x="711694" y="193607"/>
                  </a:lnTo>
                  <a:lnTo>
                    <a:pt x="713740" y="209816"/>
                  </a:lnTo>
                  <a:lnTo>
                    <a:pt x="702810" y="223954"/>
                  </a:lnTo>
                  <a:lnTo>
                    <a:pt x="678878" y="234367"/>
                  </a:lnTo>
                  <a:lnTo>
                    <a:pt x="642945" y="240800"/>
                  </a:lnTo>
                  <a:lnTo>
                    <a:pt x="596011" y="243001"/>
                  </a:lnTo>
                  <a:lnTo>
                    <a:pt x="667689" y="243001"/>
                  </a:lnTo>
                  <a:lnTo>
                    <a:pt x="683609" y="239917"/>
                  </a:lnTo>
                  <a:lnTo>
                    <a:pt x="708794" y="227974"/>
                  </a:lnTo>
                  <a:lnTo>
                    <a:pt x="720598" y="211632"/>
                  </a:lnTo>
                  <a:lnTo>
                    <a:pt x="718978" y="192976"/>
                  </a:lnTo>
                  <a:lnTo>
                    <a:pt x="678878" y="150621"/>
                  </a:lnTo>
                  <a:lnTo>
                    <a:pt x="640969" y="127279"/>
                  </a:lnTo>
                  <a:lnTo>
                    <a:pt x="600955" y="107452"/>
                  </a:lnTo>
                  <a:lnTo>
                    <a:pt x="555834" y="88504"/>
                  </a:lnTo>
                  <a:lnTo>
                    <a:pt x="506652" y="70697"/>
                  </a:lnTo>
                  <a:lnTo>
                    <a:pt x="454459" y="54294"/>
                  </a:lnTo>
                  <a:lnTo>
                    <a:pt x="400304" y="39558"/>
                  </a:lnTo>
                  <a:lnTo>
                    <a:pt x="345233" y="26753"/>
                  </a:lnTo>
                  <a:lnTo>
                    <a:pt x="290297" y="16142"/>
                  </a:lnTo>
                  <a:lnTo>
                    <a:pt x="236544" y="7987"/>
                  </a:lnTo>
                  <a:lnTo>
                    <a:pt x="226553" y="693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411223" y="4657344"/>
              <a:ext cx="981710" cy="85725"/>
            </a:xfrm>
            <a:custGeom>
              <a:avLst/>
              <a:gdLst/>
              <a:ahLst/>
              <a:cxnLst/>
              <a:rect l="l" t="t" r="r" b="b"/>
              <a:pathLst>
                <a:path w="981710" h="85725">
                  <a:moveTo>
                    <a:pt x="981456" y="0"/>
                  </a:moveTo>
                  <a:lnTo>
                    <a:pt x="0" y="0"/>
                  </a:lnTo>
                  <a:lnTo>
                    <a:pt x="0" y="85343"/>
                  </a:lnTo>
                  <a:lnTo>
                    <a:pt x="981456" y="85343"/>
                  </a:lnTo>
                  <a:lnTo>
                    <a:pt x="98145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203357" y="4239767"/>
              <a:ext cx="1410335" cy="417830"/>
            </a:xfrm>
            <a:custGeom>
              <a:avLst/>
              <a:gdLst/>
              <a:ahLst/>
              <a:cxnLst/>
              <a:rect l="l" t="t" r="r" b="b"/>
              <a:pathLst>
                <a:path w="1410335" h="417829">
                  <a:moveTo>
                    <a:pt x="1259681" y="0"/>
                  </a:moveTo>
                  <a:lnTo>
                    <a:pt x="308705" y="0"/>
                  </a:lnTo>
                  <a:lnTo>
                    <a:pt x="287202" y="2109"/>
                  </a:lnTo>
                  <a:lnTo>
                    <a:pt x="247768" y="18377"/>
                  </a:lnTo>
                  <a:lnTo>
                    <a:pt x="33292" y="227914"/>
                  </a:lnTo>
                  <a:lnTo>
                    <a:pt x="7622" y="266194"/>
                  </a:lnTo>
                  <a:lnTo>
                    <a:pt x="0" y="308101"/>
                  </a:lnTo>
                  <a:lnTo>
                    <a:pt x="8473" y="348915"/>
                  </a:lnTo>
                  <a:lnTo>
                    <a:pt x="31093" y="383912"/>
                  </a:lnTo>
                  <a:lnTo>
                    <a:pt x="65907" y="408373"/>
                  </a:lnTo>
                  <a:lnTo>
                    <a:pt x="110966" y="417575"/>
                  </a:lnTo>
                  <a:lnTo>
                    <a:pt x="1302480" y="417575"/>
                  </a:lnTo>
                  <a:lnTo>
                    <a:pt x="1331514" y="410844"/>
                  </a:lnTo>
                  <a:lnTo>
                    <a:pt x="110966" y="410844"/>
                  </a:lnTo>
                  <a:lnTo>
                    <a:pt x="68786" y="402214"/>
                  </a:lnTo>
                  <a:lnTo>
                    <a:pt x="36203" y="379277"/>
                  </a:lnTo>
                  <a:lnTo>
                    <a:pt x="15030" y="346467"/>
                  </a:lnTo>
                  <a:lnTo>
                    <a:pt x="7077" y="308215"/>
                  </a:lnTo>
                  <a:lnTo>
                    <a:pt x="14156" y="268956"/>
                  </a:lnTo>
                  <a:lnTo>
                    <a:pt x="38080" y="233121"/>
                  </a:lnTo>
                  <a:lnTo>
                    <a:pt x="236188" y="37236"/>
                  </a:lnTo>
                  <a:lnTo>
                    <a:pt x="268811" y="15300"/>
                  </a:lnTo>
                  <a:lnTo>
                    <a:pt x="307435" y="7442"/>
                  </a:lnTo>
                  <a:lnTo>
                    <a:pt x="1298231" y="7442"/>
                  </a:lnTo>
                  <a:lnTo>
                    <a:pt x="1296872" y="6673"/>
                  </a:lnTo>
                  <a:lnTo>
                    <a:pt x="1259681" y="0"/>
                  </a:lnTo>
                  <a:close/>
                </a:path>
                <a:path w="1410335" h="417829">
                  <a:moveTo>
                    <a:pt x="1298231" y="7442"/>
                  </a:moveTo>
                  <a:lnTo>
                    <a:pt x="1259681" y="7442"/>
                  </a:lnTo>
                  <a:lnTo>
                    <a:pt x="1294590" y="13479"/>
                  </a:lnTo>
                  <a:lnTo>
                    <a:pt x="1324641" y="30333"/>
                  </a:lnTo>
                  <a:lnTo>
                    <a:pt x="1347549" y="56123"/>
                  </a:lnTo>
                  <a:lnTo>
                    <a:pt x="1361027" y="88963"/>
                  </a:lnTo>
                  <a:lnTo>
                    <a:pt x="1403699" y="284746"/>
                  </a:lnTo>
                  <a:lnTo>
                    <a:pt x="1403242" y="331822"/>
                  </a:lnTo>
                  <a:lnTo>
                    <a:pt x="1383283" y="372127"/>
                  </a:lnTo>
                  <a:lnTo>
                    <a:pt x="1348227" y="400266"/>
                  </a:lnTo>
                  <a:lnTo>
                    <a:pt x="1302480" y="410844"/>
                  </a:lnTo>
                  <a:lnTo>
                    <a:pt x="1331514" y="410844"/>
                  </a:lnTo>
                  <a:lnTo>
                    <a:pt x="1351134" y="406296"/>
                  </a:lnTo>
                  <a:lnTo>
                    <a:pt x="1388443" y="376308"/>
                  </a:lnTo>
                  <a:lnTo>
                    <a:pt x="1409725" y="333388"/>
                  </a:lnTo>
                  <a:lnTo>
                    <a:pt x="1410303" y="283311"/>
                  </a:lnTo>
                  <a:lnTo>
                    <a:pt x="1367631" y="87426"/>
                  </a:lnTo>
                  <a:lnTo>
                    <a:pt x="1353299" y="52349"/>
                  </a:lnTo>
                  <a:lnTo>
                    <a:pt x="1328896" y="24777"/>
                  </a:lnTo>
                  <a:lnTo>
                    <a:pt x="1298231" y="744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95072" y="3794759"/>
              <a:ext cx="1022985" cy="413384"/>
            </a:xfrm>
            <a:custGeom>
              <a:avLst/>
              <a:gdLst/>
              <a:ahLst/>
              <a:cxnLst/>
              <a:rect l="l" t="t" r="r" b="b"/>
              <a:pathLst>
                <a:path w="1022985" h="413385">
                  <a:moveTo>
                    <a:pt x="202692" y="128016"/>
                  </a:moveTo>
                  <a:lnTo>
                    <a:pt x="0" y="128016"/>
                  </a:lnTo>
                  <a:lnTo>
                    <a:pt x="0" y="413004"/>
                  </a:lnTo>
                  <a:lnTo>
                    <a:pt x="202692" y="413004"/>
                  </a:lnTo>
                  <a:lnTo>
                    <a:pt x="202692" y="128016"/>
                  </a:lnTo>
                  <a:close/>
                </a:path>
                <a:path w="1022985" h="413385">
                  <a:moveTo>
                    <a:pt x="1022604" y="22098"/>
                  </a:moveTo>
                  <a:lnTo>
                    <a:pt x="788784" y="0"/>
                  </a:lnTo>
                  <a:lnTo>
                    <a:pt x="675132" y="57785"/>
                  </a:lnTo>
                  <a:lnTo>
                    <a:pt x="972654" y="67056"/>
                  </a:lnTo>
                  <a:lnTo>
                    <a:pt x="1021156" y="36449"/>
                  </a:lnTo>
                  <a:lnTo>
                    <a:pt x="1022604" y="22098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450848" y="1303019"/>
              <a:ext cx="5571744" cy="253746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>
            <a:spLocks noGrp="1"/>
          </p:cNvSpPr>
          <p:nvPr>
            <p:ph type="title"/>
          </p:nvPr>
        </p:nvSpPr>
        <p:spPr>
          <a:xfrm>
            <a:off x="2728722" y="1634185"/>
            <a:ext cx="38576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i="0" spc="-740" dirty="0">
                <a:solidFill>
                  <a:srgbClr val="0A0933"/>
                </a:solidFill>
                <a:latin typeface="Arial"/>
                <a:cs typeface="Arial"/>
              </a:rPr>
              <a:t>¡GRACIAS!</a:t>
            </a:r>
            <a:endParaRPr sz="7200">
              <a:latin typeface="Arial"/>
              <a:cs typeface="Arial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382524" y="914400"/>
            <a:ext cx="8284845" cy="4213860"/>
            <a:chOff x="382524" y="914400"/>
            <a:chExt cx="8284845" cy="4213860"/>
          </a:xfrm>
        </p:grpSpPr>
        <p:sp>
          <p:nvSpPr>
            <p:cNvPr id="154" name="object 154"/>
            <p:cNvSpPr/>
            <p:nvPr/>
          </p:nvSpPr>
          <p:spPr>
            <a:xfrm>
              <a:off x="8581643" y="5070447"/>
              <a:ext cx="56515" cy="55244"/>
            </a:xfrm>
            <a:custGeom>
              <a:avLst/>
              <a:gdLst/>
              <a:ahLst/>
              <a:cxnLst/>
              <a:rect l="l" t="t" r="r" b="b"/>
              <a:pathLst>
                <a:path w="56515" h="55245">
                  <a:moveTo>
                    <a:pt x="28194" y="0"/>
                  </a:moveTo>
                  <a:lnTo>
                    <a:pt x="17198" y="2150"/>
                  </a:lnTo>
                  <a:lnTo>
                    <a:pt x="8239" y="8015"/>
                  </a:lnTo>
                  <a:lnTo>
                    <a:pt x="2208" y="16719"/>
                  </a:lnTo>
                  <a:lnTo>
                    <a:pt x="0" y="27382"/>
                  </a:lnTo>
                  <a:lnTo>
                    <a:pt x="2208" y="37988"/>
                  </a:lnTo>
                  <a:lnTo>
                    <a:pt x="8239" y="46662"/>
                  </a:lnTo>
                  <a:lnTo>
                    <a:pt x="17198" y="52517"/>
                  </a:lnTo>
                  <a:lnTo>
                    <a:pt x="28194" y="54665"/>
                  </a:lnTo>
                  <a:lnTo>
                    <a:pt x="39189" y="52517"/>
                  </a:lnTo>
                  <a:lnTo>
                    <a:pt x="48148" y="46662"/>
                  </a:lnTo>
                  <a:lnTo>
                    <a:pt x="54179" y="37988"/>
                  </a:lnTo>
                  <a:lnTo>
                    <a:pt x="56387" y="27382"/>
                  </a:lnTo>
                  <a:lnTo>
                    <a:pt x="54179" y="16719"/>
                  </a:lnTo>
                  <a:lnTo>
                    <a:pt x="48148" y="8015"/>
                  </a:lnTo>
                  <a:lnTo>
                    <a:pt x="39189" y="21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818376" y="3806951"/>
              <a:ext cx="1823085" cy="1321435"/>
            </a:xfrm>
            <a:custGeom>
              <a:avLst/>
              <a:gdLst/>
              <a:ahLst/>
              <a:cxnLst/>
              <a:rect l="l" t="t" r="r" b="b"/>
              <a:pathLst>
                <a:path w="1823084" h="1321435">
                  <a:moveTo>
                    <a:pt x="664464" y="99910"/>
                  </a:moveTo>
                  <a:lnTo>
                    <a:pt x="638365" y="61010"/>
                  </a:lnTo>
                  <a:lnTo>
                    <a:pt x="567207" y="29260"/>
                  </a:lnTo>
                  <a:lnTo>
                    <a:pt x="518045" y="17056"/>
                  </a:lnTo>
                  <a:lnTo>
                    <a:pt x="461606" y="7848"/>
                  </a:lnTo>
                  <a:lnTo>
                    <a:pt x="399224" y="2032"/>
                  </a:lnTo>
                  <a:lnTo>
                    <a:pt x="332232" y="0"/>
                  </a:lnTo>
                  <a:lnTo>
                    <a:pt x="265264" y="2032"/>
                  </a:lnTo>
                  <a:lnTo>
                    <a:pt x="202895" y="7848"/>
                  </a:lnTo>
                  <a:lnTo>
                    <a:pt x="146456" y="17056"/>
                  </a:lnTo>
                  <a:lnTo>
                    <a:pt x="97294" y="29260"/>
                  </a:lnTo>
                  <a:lnTo>
                    <a:pt x="56730" y="44043"/>
                  </a:lnTo>
                  <a:lnTo>
                    <a:pt x="6743" y="79768"/>
                  </a:lnTo>
                  <a:lnTo>
                    <a:pt x="0" y="99910"/>
                  </a:lnTo>
                  <a:lnTo>
                    <a:pt x="6743" y="120002"/>
                  </a:lnTo>
                  <a:lnTo>
                    <a:pt x="56730" y="155651"/>
                  </a:lnTo>
                  <a:lnTo>
                    <a:pt x="97294" y="170421"/>
                  </a:lnTo>
                  <a:lnTo>
                    <a:pt x="146456" y="182600"/>
                  </a:lnTo>
                  <a:lnTo>
                    <a:pt x="202895" y="191808"/>
                  </a:lnTo>
                  <a:lnTo>
                    <a:pt x="265264" y="197624"/>
                  </a:lnTo>
                  <a:lnTo>
                    <a:pt x="332232" y="199644"/>
                  </a:lnTo>
                  <a:lnTo>
                    <a:pt x="399224" y="197624"/>
                  </a:lnTo>
                  <a:lnTo>
                    <a:pt x="461606" y="191808"/>
                  </a:lnTo>
                  <a:lnTo>
                    <a:pt x="518045" y="182600"/>
                  </a:lnTo>
                  <a:lnTo>
                    <a:pt x="567207" y="170421"/>
                  </a:lnTo>
                  <a:lnTo>
                    <a:pt x="607758" y="155651"/>
                  </a:lnTo>
                  <a:lnTo>
                    <a:pt x="657720" y="120002"/>
                  </a:lnTo>
                  <a:lnTo>
                    <a:pt x="664464" y="99910"/>
                  </a:lnTo>
                  <a:close/>
                </a:path>
                <a:path w="1823084" h="1321435">
                  <a:moveTo>
                    <a:pt x="1822577" y="1290218"/>
                  </a:moveTo>
                  <a:lnTo>
                    <a:pt x="1819922" y="1277391"/>
                  </a:lnTo>
                  <a:lnTo>
                    <a:pt x="1815592" y="1271320"/>
                  </a:lnTo>
                  <a:lnTo>
                    <a:pt x="1815592" y="1290218"/>
                  </a:lnTo>
                  <a:lnTo>
                    <a:pt x="1813509" y="1300175"/>
                  </a:lnTo>
                  <a:lnTo>
                    <a:pt x="1807997" y="1307846"/>
                  </a:lnTo>
                  <a:lnTo>
                    <a:pt x="1800148" y="1312786"/>
                  </a:lnTo>
                  <a:lnTo>
                    <a:pt x="1791081" y="1314526"/>
                  </a:lnTo>
                  <a:lnTo>
                    <a:pt x="1785112" y="1314526"/>
                  </a:lnTo>
                  <a:lnTo>
                    <a:pt x="1779016" y="1312303"/>
                  </a:lnTo>
                  <a:lnTo>
                    <a:pt x="1774190" y="1307338"/>
                  </a:lnTo>
                  <a:lnTo>
                    <a:pt x="1767306" y="1294434"/>
                  </a:lnTo>
                  <a:lnTo>
                    <a:pt x="1768817" y="1280947"/>
                  </a:lnTo>
                  <a:lnTo>
                    <a:pt x="1777326" y="1270330"/>
                  </a:lnTo>
                  <a:lnTo>
                    <a:pt x="1791462" y="1266024"/>
                  </a:lnTo>
                  <a:lnTo>
                    <a:pt x="1800796" y="1267891"/>
                  </a:lnTo>
                  <a:lnTo>
                    <a:pt x="1808480" y="1273035"/>
                  </a:lnTo>
                  <a:lnTo>
                    <a:pt x="1813674" y="1280718"/>
                  </a:lnTo>
                  <a:lnTo>
                    <a:pt x="1815592" y="1290218"/>
                  </a:lnTo>
                  <a:lnTo>
                    <a:pt x="1815592" y="1271320"/>
                  </a:lnTo>
                  <a:lnTo>
                    <a:pt x="1812886" y="1267510"/>
                  </a:lnTo>
                  <a:lnTo>
                    <a:pt x="1810524" y="1266024"/>
                  </a:lnTo>
                  <a:lnTo>
                    <a:pt x="1802853" y="1261173"/>
                  </a:lnTo>
                  <a:lnTo>
                    <a:pt x="1791208" y="1258925"/>
                  </a:lnTo>
                  <a:lnTo>
                    <a:pt x="1783334" y="1258925"/>
                  </a:lnTo>
                  <a:lnTo>
                    <a:pt x="1775587" y="1261770"/>
                  </a:lnTo>
                  <a:lnTo>
                    <a:pt x="1768983" y="1268247"/>
                  </a:lnTo>
                  <a:lnTo>
                    <a:pt x="1760410" y="1284693"/>
                  </a:lnTo>
                  <a:lnTo>
                    <a:pt x="1762506" y="1302029"/>
                  </a:lnTo>
                  <a:lnTo>
                    <a:pt x="1773440" y="1315745"/>
                  </a:lnTo>
                  <a:lnTo>
                    <a:pt x="1791462" y="1321308"/>
                  </a:lnTo>
                  <a:lnTo>
                    <a:pt x="1803603" y="1318869"/>
                  </a:lnTo>
                  <a:lnTo>
                    <a:pt x="1810016" y="1314526"/>
                  </a:lnTo>
                  <a:lnTo>
                    <a:pt x="1813496" y="1312189"/>
                  </a:lnTo>
                  <a:lnTo>
                    <a:pt x="1820138" y="1302296"/>
                  </a:lnTo>
                  <a:lnTo>
                    <a:pt x="1822577" y="129021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819900" y="3147060"/>
              <a:ext cx="667511" cy="84734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835139" y="3781044"/>
              <a:ext cx="631190" cy="200025"/>
            </a:xfrm>
            <a:custGeom>
              <a:avLst/>
              <a:gdLst/>
              <a:ahLst/>
              <a:cxnLst/>
              <a:rect l="l" t="t" r="r" b="b"/>
              <a:pathLst>
                <a:path w="631190" h="200025">
                  <a:moveTo>
                    <a:pt x="315467" y="0"/>
                  </a:moveTo>
                  <a:lnTo>
                    <a:pt x="253611" y="1897"/>
                  </a:lnTo>
                  <a:lnTo>
                    <a:pt x="195040" y="7461"/>
                  </a:lnTo>
                  <a:lnTo>
                    <a:pt x="141089" y="16502"/>
                  </a:lnTo>
                  <a:lnTo>
                    <a:pt x="93090" y="28828"/>
                  </a:lnTo>
                  <a:lnTo>
                    <a:pt x="53256" y="44066"/>
                  </a:lnTo>
                  <a:lnTo>
                    <a:pt x="6110" y="80069"/>
                  </a:lnTo>
                  <a:lnTo>
                    <a:pt x="0" y="99910"/>
                  </a:lnTo>
                  <a:lnTo>
                    <a:pt x="6115" y="119733"/>
                  </a:lnTo>
                  <a:lnTo>
                    <a:pt x="53256" y="155601"/>
                  </a:lnTo>
                  <a:lnTo>
                    <a:pt x="93090" y="170802"/>
                  </a:lnTo>
                  <a:lnTo>
                    <a:pt x="141089" y="183152"/>
                  </a:lnTo>
                  <a:lnTo>
                    <a:pt x="195040" y="192195"/>
                  </a:lnTo>
                  <a:lnTo>
                    <a:pt x="253611" y="197752"/>
                  </a:lnTo>
                  <a:lnTo>
                    <a:pt x="315467" y="199643"/>
                  </a:lnTo>
                  <a:lnTo>
                    <a:pt x="377217" y="197752"/>
                  </a:lnTo>
                  <a:lnTo>
                    <a:pt x="389004" y="196634"/>
                  </a:lnTo>
                  <a:lnTo>
                    <a:pt x="315467" y="196634"/>
                  </a:lnTo>
                  <a:lnTo>
                    <a:pt x="243944" y="194072"/>
                  </a:lnTo>
                  <a:lnTo>
                    <a:pt x="178244" y="186778"/>
                  </a:lnTo>
                  <a:lnTo>
                    <a:pt x="120254" y="175340"/>
                  </a:lnTo>
                  <a:lnTo>
                    <a:pt x="71864" y="160346"/>
                  </a:lnTo>
                  <a:lnTo>
                    <a:pt x="34962" y="142385"/>
                  </a:lnTo>
                  <a:lnTo>
                    <a:pt x="3175" y="99910"/>
                  </a:lnTo>
                  <a:lnTo>
                    <a:pt x="11436" y="77769"/>
                  </a:lnTo>
                  <a:lnTo>
                    <a:pt x="71864" y="39459"/>
                  </a:lnTo>
                  <a:lnTo>
                    <a:pt x="120254" y="24465"/>
                  </a:lnTo>
                  <a:lnTo>
                    <a:pt x="178244" y="13029"/>
                  </a:lnTo>
                  <a:lnTo>
                    <a:pt x="243944" y="5736"/>
                  </a:lnTo>
                  <a:lnTo>
                    <a:pt x="315467" y="3174"/>
                  </a:lnTo>
                  <a:lnTo>
                    <a:pt x="390777" y="3174"/>
                  </a:lnTo>
                  <a:lnTo>
                    <a:pt x="377324" y="1897"/>
                  </a:lnTo>
                  <a:lnTo>
                    <a:pt x="315467" y="0"/>
                  </a:lnTo>
                  <a:close/>
                </a:path>
                <a:path w="631190" h="200025">
                  <a:moveTo>
                    <a:pt x="390777" y="3174"/>
                  </a:moveTo>
                  <a:lnTo>
                    <a:pt x="315467" y="3174"/>
                  </a:lnTo>
                  <a:lnTo>
                    <a:pt x="386958" y="5736"/>
                  </a:lnTo>
                  <a:lnTo>
                    <a:pt x="452661" y="13029"/>
                  </a:lnTo>
                  <a:lnTo>
                    <a:pt x="510677" y="24465"/>
                  </a:lnTo>
                  <a:lnTo>
                    <a:pt x="559108" y="39459"/>
                  </a:lnTo>
                  <a:lnTo>
                    <a:pt x="596052" y="57423"/>
                  </a:lnTo>
                  <a:lnTo>
                    <a:pt x="627887" y="99910"/>
                  </a:lnTo>
                  <a:lnTo>
                    <a:pt x="619625" y="122043"/>
                  </a:lnTo>
                  <a:lnTo>
                    <a:pt x="559188" y="160346"/>
                  </a:lnTo>
                  <a:lnTo>
                    <a:pt x="510784" y="175340"/>
                  </a:lnTo>
                  <a:lnTo>
                    <a:pt x="452772" y="186778"/>
                  </a:lnTo>
                  <a:lnTo>
                    <a:pt x="387038" y="194072"/>
                  </a:lnTo>
                  <a:lnTo>
                    <a:pt x="315467" y="196634"/>
                  </a:lnTo>
                  <a:lnTo>
                    <a:pt x="389004" y="196634"/>
                  </a:lnTo>
                  <a:lnTo>
                    <a:pt x="435800" y="192195"/>
                  </a:lnTo>
                  <a:lnTo>
                    <a:pt x="489811" y="183152"/>
                  </a:lnTo>
                  <a:lnTo>
                    <a:pt x="537844" y="170802"/>
                  </a:lnTo>
                  <a:lnTo>
                    <a:pt x="577786" y="155601"/>
                  </a:lnTo>
                  <a:lnTo>
                    <a:pt x="624855" y="119733"/>
                  </a:lnTo>
                  <a:lnTo>
                    <a:pt x="630935" y="99910"/>
                  </a:lnTo>
                  <a:lnTo>
                    <a:pt x="624838" y="80051"/>
                  </a:lnTo>
                  <a:lnTo>
                    <a:pt x="577786" y="44119"/>
                  </a:lnTo>
                  <a:lnTo>
                    <a:pt x="537844" y="28828"/>
                  </a:lnTo>
                  <a:lnTo>
                    <a:pt x="489846" y="16502"/>
                  </a:lnTo>
                  <a:lnTo>
                    <a:pt x="435895" y="7461"/>
                  </a:lnTo>
                  <a:lnTo>
                    <a:pt x="390777" y="317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053960" y="3755135"/>
              <a:ext cx="344170" cy="16301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119619" y="3692651"/>
              <a:ext cx="342391" cy="16459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888565" y="3701795"/>
              <a:ext cx="301898" cy="22707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853533" y="3483864"/>
              <a:ext cx="173773" cy="33832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262764" y="3398520"/>
              <a:ext cx="202326" cy="32156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993466" y="3500627"/>
              <a:ext cx="308185" cy="21488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865746" y="3390900"/>
              <a:ext cx="337947" cy="16154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818376" y="3145535"/>
              <a:ext cx="670559" cy="850341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252716" y="3386327"/>
              <a:ext cx="85343" cy="426720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109459" y="3115055"/>
              <a:ext cx="318516" cy="14325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108477" y="3112007"/>
              <a:ext cx="89374" cy="91440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220712" y="3569716"/>
              <a:ext cx="289560" cy="162559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859524" y="3261360"/>
              <a:ext cx="586740" cy="169545"/>
            </a:xfrm>
            <a:custGeom>
              <a:avLst/>
              <a:gdLst/>
              <a:ahLst/>
              <a:cxnLst/>
              <a:rect l="l" t="t" r="r" b="b"/>
              <a:pathLst>
                <a:path w="586740" h="169545">
                  <a:moveTo>
                    <a:pt x="5268" y="15802"/>
                  </a:moveTo>
                  <a:lnTo>
                    <a:pt x="6762" y="27209"/>
                  </a:lnTo>
                  <a:lnTo>
                    <a:pt x="5072" y="40163"/>
                  </a:lnTo>
                  <a:lnTo>
                    <a:pt x="0" y="52450"/>
                  </a:lnTo>
                  <a:lnTo>
                    <a:pt x="7746" y="79230"/>
                  </a:lnTo>
                  <a:lnTo>
                    <a:pt x="64441" y="125473"/>
                  </a:lnTo>
                  <a:lnTo>
                    <a:pt x="109870" y="143541"/>
                  </a:lnTo>
                  <a:lnTo>
                    <a:pt x="164340" y="157311"/>
                  </a:lnTo>
                  <a:lnTo>
                    <a:pt x="226094" y="166084"/>
                  </a:lnTo>
                  <a:lnTo>
                    <a:pt x="293370" y="169163"/>
                  </a:lnTo>
                  <a:lnTo>
                    <a:pt x="360645" y="166084"/>
                  </a:lnTo>
                  <a:lnTo>
                    <a:pt x="422399" y="157311"/>
                  </a:lnTo>
                  <a:lnTo>
                    <a:pt x="476869" y="143541"/>
                  </a:lnTo>
                  <a:lnTo>
                    <a:pt x="522298" y="125473"/>
                  </a:lnTo>
                  <a:lnTo>
                    <a:pt x="539341" y="114807"/>
                  </a:lnTo>
                  <a:lnTo>
                    <a:pt x="293370" y="114807"/>
                  </a:lnTo>
                  <a:lnTo>
                    <a:pt x="226813" y="111787"/>
                  </a:lnTo>
                  <a:lnTo>
                    <a:pt x="165651" y="103177"/>
                  </a:lnTo>
                  <a:lnTo>
                    <a:pt x="111576" y="89655"/>
                  </a:lnTo>
                  <a:lnTo>
                    <a:pt x="66280" y="71899"/>
                  </a:lnTo>
                  <a:lnTo>
                    <a:pt x="31457" y="50585"/>
                  </a:lnTo>
                  <a:lnTo>
                    <a:pt x="8799" y="26393"/>
                  </a:lnTo>
                  <a:lnTo>
                    <a:pt x="5268" y="15802"/>
                  </a:lnTo>
                  <a:close/>
                </a:path>
                <a:path w="586740" h="169545">
                  <a:moveTo>
                    <a:pt x="581289" y="16053"/>
                  </a:moveTo>
                  <a:lnTo>
                    <a:pt x="555236" y="50585"/>
                  </a:lnTo>
                  <a:lnTo>
                    <a:pt x="520435" y="71899"/>
                  </a:lnTo>
                  <a:lnTo>
                    <a:pt x="475153" y="89655"/>
                  </a:lnTo>
                  <a:lnTo>
                    <a:pt x="421085" y="103177"/>
                  </a:lnTo>
                  <a:lnTo>
                    <a:pt x="359925" y="111787"/>
                  </a:lnTo>
                  <a:lnTo>
                    <a:pt x="293370" y="114807"/>
                  </a:lnTo>
                  <a:lnTo>
                    <a:pt x="539341" y="114807"/>
                  </a:lnTo>
                  <a:lnTo>
                    <a:pt x="556926" y="103803"/>
                  </a:lnTo>
                  <a:lnTo>
                    <a:pt x="578993" y="79230"/>
                  </a:lnTo>
                  <a:lnTo>
                    <a:pt x="586740" y="52450"/>
                  </a:lnTo>
                  <a:lnTo>
                    <a:pt x="581525" y="40163"/>
                  </a:lnTo>
                  <a:lnTo>
                    <a:pt x="579786" y="27209"/>
                  </a:lnTo>
                  <a:lnTo>
                    <a:pt x="581289" y="16053"/>
                  </a:lnTo>
                  <a:close/>
                </a:path>
                <a:path w="586740" h="169545">
                  <a:moveTo>
                    <a:pt x="583038" y="10778"/>
                  </a:moveTo>
                  <a:lnTo>
                    <a:pt x="581525" y="14303"/>
                  </a:lnTo>
                  <a:lnTo>
                    <a:pt x="581289" y="16053"/>
                  </a:lnTo>
                  <a:lnTo>
                    <a:pt x="583038" y="10778"/>
                  </a:lnTo>
                  <a:close/>
                </a:path>
                <a:path w="586740" h="169545">
                  <a:moveTo>
                    <a:pt x="3568" y="10702"/>
                  </a:moveTo>
                  <a:lnTo>
                    <a:pt x="5268" y="15802"/>
                  </a:lnTo>
                  <a:lnTo>
                    <a:pt x="5072" y="14303"/>
                  </a:lnTo>
                  <a:lnTo>
                    <a:pt x="3568" y="10702"/>
                  </a:lnTo>
                  <a:close/>
                </a:path>
                <a:path w="586740" h="169545">
                  <a:moveTo>
                    <a:pt x="586612" y="0"/>
                  </a:moveTo>
                  <a:lnTo>
                    <a:pt x="583038" y="10778"/>
                  </a:lnTo>
                  <a:lnTo>
                    <a:pt x="586740" y="2158"/>
                  </a:lnTo>
                  <a:lnTo>
                    <a:pt x="586740" y="1523"/>
                  </a:lnTo>
                  <a:lnTo>
                    <a:pt x="586612" y="888"/>
                  </a:lnTo>
                  <a:lnTo>
                    <a:pt x="586612" y="0"/>
                  </a:lnTo>
                  <a:close/>
                </a:path>
                <a:path w="586740" h="169545">
                  <a:moveTo>
                    <a:pt x="0" y="0"/>
                  </a:moveTo>
                  <a:lnTo>
                    <a:pt x="0" y="2158"/>
                  </a:lnTo>
                  <a:lnTo>
                    <a:pt x="3568" y="10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813547" y="3383279"/>
              <a:ext cx="269875" cy="47625"/>
            </a:xfrm>
            <a:custGeom>
              <a:avLst/>
              <a:gdLst/>
              <a:ahLst/>
              <a:cxnLst/>
              <a:rect l="l" t="t" r="r" b="b"/>
              <a:pathLst>
                <a:path w="269875" h="47625">
                  <a:moveTo>
                    <a:pt x="134747" y="0"/>
                  </a:moveTo>
                  <a:lnTo>
                    <a:pt x="82349" y="1851"/>
                  </a:lnTo>
                  <a:lnTo>
                    <a:pt x="39512" y="6905"/>
                  </a:lnTo>
                  <a:lnTo>
                    <a:pt x="10606" y="14412"/>
                  </a:lnTo>
                  <a:lnTo>
                    <a:pt x="0" y="23622"/>
                  </a:lnTo>
                  <a:lnTo>
                    <a:pt x="10606" y="32831"/>
                  </a:lnTo>
                  <a:lnTo>
                    <a:pt x="39512" y="40338"/>
                  </a:lnTo>
                  <a:lnTo>
                    <a:pt x="82349" y="45392"/>
                  </a:lnTo>
                  <a:lnTo>
                    <a:pt x="134747" y="47244"/>
                  </a:lnTo>
                  <a:lnTo>
                    <a:pt x="187291" y="45392"/>
                  </a:lnTo>
                  <a:lnTo>
                    <a:pt x="230203" y="40338"/>
                  </a:lnTo>
                  <a:lnTo>
                    <a:pt x="259137" y="32831"/>
                  </a:lnTo>
                  <a:lnTo>
                    <a:pt x="269748" y="23622"/>
                  </a:lnTo>
                  <a:lnTo>
                    <a:pt x="259137" y="14412"/>
                  </a:lnTo>
                  <a:lnTo>
                    <a:pt x="230203" y="6905"/>
                  </a:lnTo>
                  <a:lnTo>
                    <a:pt x="187291" y="1851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812024" y="3380231"/>
              <a:ext cx="274320" cy="53340"/>
            </a:xfrm>
            <a:custGeom>
              <a:avLst/>
              <a:gdLst/>
              <a:ahLst/>
              <a:cxnLst/>
              <a:rect l="l" t="t" r="r" b="b"/>
              <a:pathLst>
                <a:path w="274320" h="53339">
                  <a:moveTo>
                    <a:pt x="274320" y="26543"/>
                  </a:moveTo>
                  <a:lnTo>
                    <a:pt x="230644" y="6845"/>
                  </a:lnTo>
                  <a:lnTo>
                    <a:pt x="186601" y="1739"/>
                  </a:lnTo>
                  <a:lnTo>
                    <a:pt x="137160" y="0"/>
                  </a:lnTo>
                  <a:lnTo>
                    <a:pt x="87642" y="1739"/>
                  </a:lnTo>
                  <a:lnTo>
                    <a:pt x="43624" y="6845"/>
                  </a:lnTo>
                  <a:lnTo>
                    <a:pt x="12065" y="15163"/>
                  </a:lnTo>
                  <a:lnTo>
                    <a:pt x="0" y="26543"/>
                  </a:lnTo>
                  <a:lnTo>
                    <a:pt x="12065" y="38023"/>
                  </a:lnTo>
                  <a:lnTo>
                    <a:pt x="43624" y="46418"/>
                  </a:lnTo>
                  <a:lnTo>
                    <a:pt x="87642" y="51587"/>
                  </a:lnTo>
                  <a:lnTo>
                    <a:pt x="137160" y="53340"/>
                  </a:lnTo>
                  <a:lnTo>
                    <a:pt x="186601" y="51587"/>
                  </a:lnTo>
                  <a:lnTo>
                    <a:pt x="204101" y="49530"/>
                  </a:lnTo>
                  <a:lnTo>
                    <a:pt x="230644" y="46418"/>
                  </a:lnTo>
                  <a:lnTo>
                    <a:pt x="262216" y="38023"/>
                  </a:lnTo>
                  <a:lnTo>
                    <a:pt x="274320" y="2654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739554" y="2913888"/>
              <a:ext cx="251538" cy="868680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738103" y="2912872"/>
              <a:ext cx="254000" cy="871219"/>
            </a:xfrm>
            <a:custGeom>
              <a:avLst/>
              <a:gdLst/>
              <a:ahLst/>
              <a:cxnLst/>
              <a:rect l="l" t="t" r="r" b="b"/>
              <a:pathLst>
                <a:path w="254000" h="871220">
                  <a:moveTo>
                    <a:pt x="198126" y="0"/>
                  </a:moveTo>
                  <a:lnTo>
                    <a:pt x="170047" y="0"/>
                  </a:lnTo>
                  <a:lnTo>
                    <a:pt x="132336" y="2539"/>
                  </a:lnTo>
                  <a:lnTo>
                    <a:pt x="83731" y="10159"/>
                  </a:lnTo>
                  <a:lnTo>
                    <a:pt x="25708" y="25400"/>
                  </a:lnTo>
                  <a:lnTo>
                    <a:pt x="120" y="68579"/>
                  </a:lnTo>
                  <a:lnTo>
                    <a:pt x="0" y="71119"/>
                  </a:lnTo>
                  <a:lnTo>
                    <a:pt x="685" y="86359"/>
                  </a:lnTo>
                  <a:lnTo>
                    <a:pt x="2927" y="102869"/>
                  </a:lnTo>
                  <a:lnTo>
                    <a:pt x="4197" y="110489"/>
                  </a:lnTo>
                  <a:lnTo>
                    <a:pt x="5086" y="118109"/>
                  </a:lnTo>
                  <a:lnTo>
                    <a:pt x="6229" y="125729"/>
                  </a:lnTo>
                  <a:lnTo>
                    <a:pt x="9551" y="147319"/>
                  </a:lnTo>
                  <a:lnTo>
                    <a:pt x="12801" y="170179"/>
                  </a:lnTo>
                  <a:lnTo>
                    <a:pt x="15909" y="191769"/>
                  </a:lnTo>
                  <a:lnTo>
                    <a:pt x="18802" y="214629"/>
                  </a:lnTo>
                  <a:lnTo>
                    <a:pt x="19564" y="219709"/>
                  </a:lnTo>
                  <a:lnTo>
                    <a:pt x="29486" y="283209"/>
                  </a:lnTo>
                  <a:lnTo>
                    <a:pt x="48012" y="330199"/>
                  </a:lnTo>
                  <a:lnTo>
                    <a:pt x="82953" y="361949"/>
                  </a:lnTo>
                  <a:lnTo>
                    <a:pt x="124466" y="373379"/>
                  </a:lnTo>
                  <a:lnTo>
                    <a:pt x="129298" y="388619"/>
                  </a:lnTo>
                  <a:lnTo>
                    <a:pt x="141103" y="431799"/>
                  </a:lnTo>
                  <a:lnTo>
                    <a:pt x="154236" y="495299"/>
                  </a:lnTo>
                  <a:lnTo>
                    <a:pt x="162434" y="553719"/>
                  </a:lnTo>
                  <a:lnTo>
                    <a:pt x="166709" y="608329"/>
                  </a:lnTo>
                  <a:lnTo>
                    <a:pt x="168074" y="657859"/>
                  </a:lnTo>
                  <a:lnTo>
                    <a:pt x="167541" y="703579"/>
                  </a:lnTo>
                  <a:lnTo>
                    <a:pt x="166122" y="744219"/>
                  </a:lnTo>
                  <a:lnTo>
                    <a:pt x="164988" y="779779"/>
                  </a:lnTo>
                  <a:lnTo>
                    <a:pt x="168837" y="839469"/>
                  </a:lnTo>
                  <a:lnTo>
                    <a:pt x="194004" y="869949"/>
                  </a:lnTo>
                  <a:lnTo>
                    <a:pt x="201301" y="871219"/>
                  </a:lnTo>
                  <a:lnTo>
                    <a:pt x="212985" y="871219"/>
                  </a:lnTo>
                  <a:lnTo>
                    <a:pt x="219843" y="869949"/>
                  </a:lnTo>
                  <a:lnTo>
                    <a:pt x="221049" y="868679"/>
                  </a:lnTo>
                  <a:lnTo>
                    <a:pt x="202698" y="868679"/>
                  </a:lnTo>
                  <a:lnTo>
                    <a:pt x="201555" y="867409"/>
                  </a:lnTo>
                  <a:lnTo>
                    <a:pt x="192665" y="867409"/>
                  </a:lnTo>
                  <a:lnTo>
                    <a:pt x="184537" y="863599"/>
                  </a:lnTo>
                  <a:lnTo>
                    <a:pt x="168884" y="812799"/>
                  </a:lnTo>
                  <a:lnTo>
                    <a:pt x="168624" y="779779"/>
                  </a:lnTo>
                  <a:lnTo>
                    <a:pt x="171134" y="703579"/>
                  </a:lnTo>
                  <a:lnTo>
                    <a:pt x="171635" y="657859"/>
                  </a:lnTo>
                  <a:lnTo>
                    <a:pt x="170265" y="608329"/>
                  </a:lnTo>
                  <a:lnTo>
                    <a:pt x="165986" y="553719"/>
                  </a:lnTo>
                  <a:lnTo>
                    <a:pt x="157755" y="494029"/>
                  </a:lnTo>
                  <a:lnTo>
                    <a:pt x="144532" y="430529"/>
                  </a:lnTo>
                  <a:lnTo>
                    <a:pt x="132495" y="387349"/>
                  </a:lnTo>
                  <a:lnTo>
                    <a:pt x="127514" y="372109"/>
                  </a:lnTo>
                  <a:lnTo>
                    <a:pt x="127133" y="370839"/>
                  </a:lnTo>
                  <a:lnTo>
                    <a:pt x="124593" y="370839"/>
                  </a:lnTo>
                  <a:lnTo>
                    <a:pt x="104402" y="367029"/>
                  </a:lnTo>
                  <a:lnTo>
                    <a:pt x="66496" y="345439"/>
                  </a:lnTo>
                  <a:lnTo>
                    <a:pt x="40178" y="307339"/>
                  </a:lnTo>
                  <a:lnTo>
                    <a:pt x="27874" y="255269"/>
                  </a:lnTo>
                  <a:lnTo>
                    <a:pt x="24390" y="229869"/>
                  </a:lnTo>
                  <a:lnTo>
                    <a:pt x="23628" y="224789"/>
                  </a:lnTo>
                  <a:lnTo>
                    <a:pt x="23120" y="218439"/>
                  </a:lnTo>
                  <a:lnTo>
                    <a:pt x="22231" y="213359"/>
                  </a:lnTo>
                  <a:lnTo>
                    <a:pt x="19373" y="191769"/>
                  </a:lnTo>
                  <a:lnTo>
                    <a:pt x="16230" y="168909"/>
                  </a:lnTo>
                  <a:lnTo>
                    <a:pt x="9658" y="125729"/>
                  </a:lnTo>
                  <a:lnTo>
                    <a:pt x="6483" y="102869"/>
                  </a:lnTo>
                  <a:lnTo>
                    <a:pt x="4249" y="86359"/>
                  </a:lnTo>
                  <a:lnTo>
                    <a:pt x="3467" y="69849"/>
                  </a:lnTo>
                  <a:lnTo>
                    <a:pt x="5590" y="54609"/>
                  </a:lnTo>
                  <a:lnTo>
                    <a:pt x="38856" y="24129"/>
                  </a:lnTo>
                  <a:lnTo>
                    <a:pt x="86334" y="12700"/>
                  </a:lnTo>
                  <a:lnTo>
                    <a:pt x="140051" y="6350"/>
                  </a:lnTo>
                  <a:lnTo>
                    <a:pt x="185553" y="3809"/>
                  </a:lnTo>
                  <a:lnTo>
                    <a:pt x="211408" y="3809"/>
                  </a:lnTo>
                  <a:lnTo>
                    <a:pt x="210064" y="2539"/>
                  </a:lnTo>
                  <a:lnTo>
                    <a:pt x="207016" y="1269"/>
                  </a:lnTo>
                  <a:lnTo>
                    <a:pt x="198126" y="0"/>
                  </a:lnTo>
                  <a:close/>
                </a:path>
                <a:path w="254000" h="871220">
                  <a:moveTo>
                    <a:pt x="211408" y="3809"/>
                  </a:moveTo>
                  <a:lnTo>
                    <a:pt x="197237" y="3809"/>
                  </a:lnTo>
                  <a:lnTo>
                    <a:pt x="205365" y="5079"/>
                  </a:lnTo>
                  <a:lnTo>
                    <a:pt x="208159" y="6350"/>
                  </a:lnTo>
                  <a:lnTo>
                    <a:pt x="233698" y="57150"/>
                  </a:lnTo>
                  <a:lnTo>
                    <a:pt x="235845" y="82549"/>
                  </a:lnTo>
                  <a:lnTo>
                    <a:pt x="236353" y="87629"/>
                  </a:lnTo>
                  <a:lnTo>
                    <a:pt x="241282" y="134619"/>
                  </a:lnTo>
                  <a:lnTo>
                    <a:pt x="245560" y="181609"/>
                  </a:lnTo>
                  <a:lnTo>
                    <a:pt x="248708" y="229869"/>
                  </a:lnTo>
                  <a:lnTo>
                    <a:pt x="249862" y="270509"/>
                  </a:lnTo>
                  <a:lnTo>
                    <a:pt x="249944" y="279399"/>
                  </a:lnTo>
                  <a:lnTo>
                    <a:pt x="247442" y="304799"/>
                  </a:lnTo>
                  <a:lnTo>
                    <a:pt x="222851" y="340359"/>
                  </a:lnTo>
                  <a:lnTo>
                    <a:pt x="185172" y="358139"/>
                  </a:lnTo>
                  <a:lnTo>
                    <a:pt x="184537" y="358139"/>
                  </a:lnTo>
                  <a:lnTo>
                    <a:pt x="183902" y="359409"/>
                  </a:lnTo>
                  <a:lnTo>
                    <a:pt x="181691" y="384809"/>
                  </a:lnTo>
                  <a:lnTo>
                    <a:pt x="181868" y="416559"/>
                  </a:lnTo>
                  <a:lnTo>
                    <a:pt x="181961" y="420369"/>
                  </a:lnTo>
                  <a:lnTo>
                    <a:pt x="184652" y="463549"/>
                  </a:lnTo>
                  <a:lnTo>
                    <a:pt x="190177" y="521969"/>
                  </a:lnTo>
                  <a:lnTo>
                    <a:pt x="198634" y="598169"/>
                  </a:lnTo>
                  <a:lnTo>
                    <a:pt x="209683" y="665479"/>
                  </a:lnTo>
                  <a:lnTo>
                    <a:pt x="222637" y="723899"/>
                  </a:lnTo>
                  <a:lnTo>
                    <a:pt x="232678" y="769619"/>
                  </a:lnTo>
                  <a:lnTo>
                    <a:pt x="237623" y="806449"/>
                  </a:lnTo>
                  <a:lnTo>
                    <a:pt x="234281" y="838199"/>
                  </a:lnTo>
                  <a:lnTo>
                    <a:pt x="219462" y="864869"/>
                  </a:lnTo>
                  <a:lnTo>
                    <a:pt x="217811" y="866139"/>
                  </a:lnTo>
                  <a:lnTo>
                    <a:pt x="211969" y="868679"/>
                  </a:lnTo>
                  <a:lnTo>
                    <a:pt x="221049" y="868679"/>
                  </a:lnTo>
                  <a:lnTo>
                    <a:pt x="222256" y="867409"/>
                  </a:lnTo>
                  <a:lnTo>
                    <a:pt x="237786" y="839469"/>
                  </a:lnTo>
                  <a:lnTo>
                    <a:pt x="241433" y="807719"/>
                  </a:lnTo>
                  <a:lnTo>
                    <a:pt x="236508" y="769619"/>
                  </a:lnTo>
                  <a:lnTo>
                    <a:pt x="226320" y="722629"/>
                  </a:lnTo>
                  <a:lnTo>
                    <a:pt x="219823" y="694689"/>
                  </a:lnTo>
                  <a:lnTo>
                    <a:pt x="213398" y="665479"/>
                  </a:lnTo>
                  <a:lnTo>
                    <a:pt x="202571" y="596899"/>
                  </a:lnTo>
                  <a:lnTo>
                    <a:pt x="194257" y="523239"/>
                  </a:lnTo>
                  <a:lnTo>
                    <a:pt x="188729" y="464819"/>
                  </a:lnTo>
                  <a:lnTo>
                    <a:pt x="185847" y="420369"/>
                  </a:lnTo>
                  <a:lnTo>
                    <a:pt x="185498" y="388619"/>
                  </a:lnTo>
                  <a:lnTo>
                    <a:pt x="185569" y="384809"/>
                  </a:lnTo>
                  <a:lnTo>
                    <a:pt x="187458" y="360679"/>
                  </a:lnTo>
                  <a:lnTo>
                    <a:pt x="192030" y="359409"/>
                  </a:lnTo>
                  <a:lnTo>
                    <a:pt x="196094" y="358139"/>
                  </a:lnTo>
                  <a:lnTo>
                    <a:pt x="241941" y="326389"/>
                  </a:lnTo>
                  <a:lnTo>
                    <a:pt x="253752" y="278129"/>
                  </a:lnTo>
                  <a:lnTo>
                    <a:pt x="252404" y="232409"/>
                  </a:lnTo>
                  <a:lnTo>
                    <a:pt x="249148" y="181609"/>
                  </a:lnTo>
                  <a:lnTo>
                    <a:pt x="244929" y="133349"/>
                  </a:lnTo>
                  <a:lnTo>
                    <a:pt x="240544" y="91439"/>
                  </a:lnTo>
                  <a:lnTo>
                    <a:pt x="239909" y="87629"/>
                  </a:lnTo>
                  <a:lnTo>
                    <a:pt x="239782" y="82549"/>
                  </a:lnTo>
                  <a:lnTo>
                    <a:pt x="239401" y="77469"/>
                  </a:lnTo>
                  <a:lnTo>
                    <a:pt x="237407" y="55879"/>
                  </a:lnTo>
                  <a:lnTo>
                    <a:pt x="233257" y="34289"/>
                  </a:lnTo>
                  <a:lnTo>
                    <a:pt x="224846" y="16509"/>
                  </a:lnTo>
                  <a:lnTo>
                    <a:pt x="211408" y="3809"/>
                  </a:lnTo>
                  <a:close/>
                </a:path>
                <a:path w="254000" h="871220">
                  <a:moveTo>
                    <a:pt x="204857" y="779779"/>
                  </a:moveTo>
                  <a:lnTo>
                    <a:pt x="198634" y="779779"/>
                  </a:lnTo>
                  <a:lnTo>
                    <a:pt x="191766" y="782319"/>
                  </a:lnTo>
                  <a:lnTo>
                    <a:pt x="186839" y="789939"/>
                  </a:lnTo>
                  <a:lnTo>
                    <a:pt x="184221" y="800099"/>
                  </a:lnTo>
                  <a:lnTo>
                    <a:pt x="184283" y="811529"/>
                  </a:lnTo>
                  <a:lnTo>
                    <a:pt x="200158" y="839469"/>
                  </a:lnTo>
                  <a:lnTo>
                    <a:pt x="211207" y="839469"/>
                  </a:lnTo>
                  <a:lnTo>
                    <a:pt x="215398" y="835659"/>
                  </a:lnTo>
                  <a:lnTo>
                    <a:pt x="201555" y="835659"/>
                  </a:lnTo>
                  <a:lnTo>
                    <a:pt x="197999" y="834389"/>
                  </a:lnTo>
                  <a:lnTo>
                    <a:pt x="194697" y="829309"/>
                  </a:lnTo>
                  <a:lnTo>
                    <a:pt x="190887" y="824229"/>
                  </a:lnTo>
                  <a:lnTo>
                    <a:pt x="188601" y="817879"/>
                  </a:lnTo>
                  <a:lnTo>
                    <a:pt x="187839" y="811529"/>
                  </a:lnTo>
                  <a:lnTo>
                    <a:pt x="187728" y="801369"/>
                  </a:lnTo>
                  <a:lnTo>
                    <a:pt x="189807" y="792479"/>
                  </a:lnTo>
                  <a:lnTo>
                    <a:pt x="193697" y="786129"/>
                  </a:lnTo>
                  <a:lnTo>
                    <a:pt x="199015" y="782319"/>
                  </a:lnTo>
                  <a:lnTo>
                    <a:pt x="209175" y="782319"/>
                  </a:lnTo>
                  <a:lnTo>
                    <a:pt x="204857" y="779779"/>
                  </a:lnTo>
                  <a:close/>
                </a:path>
                <a:path w="254000" h="871220">
                  <a:moveTo>
                    <a:pt x="209175" y="782319"/>
                  </a:moveTo>
                  <a:lnTo>
                    <a:pt x="203460" y="782319"/>
                  </a:lnTo>
                  <a:lnTo>
                    <a:pt x="206889" y="784859"/>
                  </a:lnTo>
                  <a:lnTo>
                    <a:pt x="209810" y="788669"/>
                  </a:lnTo>
                  <a:lnTo>
                    <a:pt x="214350" y="797559"/>
                  </a:lnTo>
                  <a:lnTo>
                    <a:pt x="216700" y="807719"/>
                  </a:lnTo>
                  <a:lnTo>
                    <a:pt x="216811" y="817879"/>
                  </a:lnTo>
                  <a:lnTo>
                    <a:pt x="214636" y="826769"/>
                  </a:lnTo>
                  <a:lnTo>
                    <a:pt x="212604" y="831849"/>
                  </a:lnTo>
                  <a:lnTo>
                    <a:pt x="209429" y="835659"/>
                  </a:lnTo>
                  <a:lnTo>
                    <a:pt x="215398" y="835659"/>
                  </a:lnTo>
                  <a:lnTo>
                    <a:pt x="218192" y="829309"/>
                  </a:lnTo>
                  <a:lnTo>
                    <a:pt x="220589" y="817879"/>
                  </a:lnTo>
                  <a:lnTo>
                    <a:pt x="220414" y="806449"/>
                  </a:lnTo>
                  <a:lnTo>
                    <a:pt x="217763" y="796289"/>
                  </a:lnTo>
                  <a:lnTo>
                    <a:pt x="212731" y="787399"/>
                  </a:lnTo>
                  <a:lnTo>
                    <a:pt x="209175" y="782319"/>
                  </a:lnTo>
                  <a:close/>
                </a:path>
                <a:path w="254000" h="871220">
                  <a:moveTo>
                    <a:pt x="126625" y="369569"/>
                  </a:moveTo>
                  <a:lnTo>
                    <a:pt x="125863" y="369569"/>
                  </a:lnTo>
                  <a:lnTo>
                    <a:pt x="125609" y="370839"/>
                  </a:lnTo>
                  <a:lnTo>
                    <a:pt x="127133" y="370839"/>
                  </a:lnTo>
                  <a:lnTo>
                    <a:pt x="126625" y="369569"/>
                  </a:lnTo>
                  <a:close/>
                </a:path>
                <a:path w="254000" h="871220">
                  <a:moveTo>
                    <a:pt x="46107" y="59689"/>
                  </a:moveTo>
                  <a:lnTo>
                    <a:pt x="43567" y="59689"/>
                  </a:lnTo>
                  <a:lnTo>
                    <a:pt x="38360" y="60959"/>
                  </a:lnTo>
                  <a:lnTo>
                    <a:pt x="36709" y="73659"/>
                  </a:lnTo>
                  <a:lnTo>
                    <a:pt x="37598" y="82549"/>
                  </a:lnTo>
                  <a:lnTo>
                    <a:pt x="39400" y="102869"/>
                  </a:lnTo>
                  <a:lnTo>
                    <a:pt x="40868" y="120649"/>
                  </a:lnTo>
                  <a:lnTo>
                    <a:pt x="43457" y="153669"/>
                  </a:lnTo>
                  <a:lnTo>
                    <a:pt x="44541" y="168909"/>
                  </a:lnTo>
                  <a:lnTo>
                    <a:pt x="45932" y="185419"/>
                  </a:lnTo>
                  <a:lnTo>
                    <a:pt x="47633" y="199389"/>
                  </a:lnTo>
                  <a:lnTo>
                    <a:pt x="49917" y="214629"/>
                  </a:lnTo>
                  <a:lnTo>
                    <a:pt x="53128" y="232409"/>
                  </a:lnTo>
                  <a:lnTo>
                    <a:pt x="56076" y="248919"/>
                  </a:lnTo>
                  <a:lnTo>
                    <a:pt x="58739" y="264159"/>
                  </a:lnTo>
                  <a:lnTo>
                    <a:pt x="61093" y="276859"/>
                  </a:lnTo>
                  <a:lnTo>
                    <a:pt x="65284" y="299719"/>
                  </a:lnTo>
                  <a:lnTo>
                    <a:pt x="65390" y="302259"/>
                  </a:lnTo>
                  <a:lnTo>
                    <a:pt x="65919" y="308609"/>
                  </a:lnTo>
                  <a:lnTo>
                    <a:pt x="70745" y="317499"/>
                  </a:lnTo>
                  <a:lnTo>
                    <a:pt x="79508" y="317499"/>
                  </a:lnTo>
                  <a:lnTo>
                    <a:pt x="83191" y="314959"/>
                  </a:lnTo>
                  <a:lnTo>
                    <a:pt x="83305" y="313689"/>
                  </a:lnTo>
                  <a:lnTo>
                    <a:pt x="73920" y="313689"/>
                  </a:lnTo>
                  <a:lnTo>
                    <a:pt x="69602" y="307339"/>
                  </a:lnTo>
                  <a:lnTo>
                    <a:pt x="68967" y="300989"/>
                  </a:lnTo>
                  <a:lnTo>
                    <a:pt x="68840" y="298449"/>
                  </a:lnTo>
                  <a:lnTo>
                    <a:pt x="67316" y="290829"/>
                  </a:lnTo>
                  <a:lnTo>
                    <a:pt x="62369" y="262889"/>
                  </a:lnTo>
                  <a:lnTo>
                    <a:pt x="59744" y="248919"/>
                  </a:lnTo>
                  <a:lnTo>
                    <a:pt x="56809" y="232409"/>
                  </a:lnTo>
                  <a:lnTo>
                    <a:pt x="51260" y="199389"/>
                  </a:lnTo>
                  <a:lnTo>
                    <a:pt x="49552" y="184149"/>
                  </a:lnTo>
                  <a:lnTo>
                    <a:pt x="48153" y="168909"/>
                  </a:lnTo>
                  <a:lnTo>
                    <a:pt x="45330" y="130809"/>
                  </a:lnTo>
                  <a:lnTo>
                    <a:pt x="43081" y="102869"/>
                  </a:lnTo>
                  <a:lnTo>
                    <a:pt x="41281" y="82549"/>
                  </a:lnTo>
                  <a:lnTo>
                    <a:pt x="40265" y="72389"/>
                  </a:lnTo>
                  <a:lnTo>
                    <a:pt x="42805" y="63499"/>
                  </a:lnTo>
                  <a:lnTo>
                    <a:pt x="52694" y="63499"/>
                  </a:lnTo>
                  <a:lnTo>
                    <a:pt x="52203" y="60959"/>
                  </a:lnTo>
                  <a:lnTo>
                    <a:pt x="46107" y="59689"/>
                  </a:lnTo>
                  <a:close/>
                </a:path>
                <a:path w="254000" h="871220">
                  <a:moveTo>
                    <a:pt x="52694" y="63499"/>
                  </a:moveTo>
                  <a:lnTo>
                    <a:pt x="49155" y="63499"/>
                  </a:lnTo>
                  <a:lnTo>
                    <a:pt x="52457" y="80009"/>
                  </a:lnTo>
                  <a:lnTo>
                    <a:pt x="64631" y="152399"/>
                  </a:lnTo>
                  <a:lnTo>
                    <a:pt x="73364" y="223519"/>
                  </a:lnTo>
                  <a:lnTo>
                    <a:pt x="78692" y="278129"/>
                  </a:lnTo>
                  <a:lnTo>
                    <a:pt x="80651" y="302259"/>
                  </a:lnTo>
                  <a:lnTo>
                    <a:pt x="79889" y="309879"/>
                  </a:lnTo>
                  <a:lnTo>
                    <a:pt x="77857" y="313689"/>
                  </a:lnTo>
                  <a:lnTo>
                    <a:pt x="83305" y="313689"/>
                  </a:lnTo>
                  <a:lnTo>
                    <a:pt x="77111" y="224789"/>
                  </a:lnTo>
                  <a:lnTo>
                    <a:pt x="68278" y="153669"/>
                  </a:lnTo>
                  <a:lnTo>
                    <a:pt x="55886" y="80009"/>
                  </a:lnTo>
                  <a:lnTo>
                    <a:pt x="52694" y="63499"/>
                  </a:lnTo>
                  <a:close/>
                </a:path>
                <a:path w="254000" h="871220">
                  <a:moveTo>
                    <a:pt x="92589" y="53339"/>
                  </a:moveTo>
                  <a:lnTo>
                    <a:pt x="90303" y="53339"/>
                  </a:lnTo>
                  <a:lnTo>
                    <a:pt x="90049" y="54609"/>
                  </a:lnTo>
                  <a:lnTo>
                    <a:pt x="84842" y="54609"/>
                  </a:lnTo>
                  <a:lnTo>
                    <a:pt x="83356" y="66039"/>
                  </a:lnTo>
                  <a:lnTo>
                    <a:pt x="83301" y="68579"/>
                  </a:lnTo>
                  <a:lnTo>
                    <a:pt x="85844" y="97789"/>
                  </a:lnTo>
                  <a:lnTo>
                    <a:pt x="87334" y="115569"/>
                  </a:lnTo>
                  <a:lnTo>
                    <a:pt x="88918" y="135889"/>
                  </a:lnTo>
                  <a:lnTo>
                    <a:pt x="89541" y="144779"/>
                  </a:lnTo>
                  <a:lnTo>
                    <a:pt x="90914" y="162559"/>
                  </a:lnTo>
                  <a:lnTo>
                    <a:pt x="96272" y="208279"/>
                  </a:lnTo>
                  <a:lnTo>
                    <a:pt x="105237" y="257809"/>
                  </a:lnTo>
                  <a:lnTo>
                    <a:pt x="107448" y="270509"/>
                  </a:lnTo>
                  <a:lnTo>
                    <a:pt x="109988" y="284479"/>
                  </a:lnTo>
                  <a:lnTo>
                    <a:pt x="111766" y="293369"/>
                  </a:lnTo>
                  <a:lnTo>
                    <a:pt x="111893" y="295909"/>
                  </a:lnTo>
                  <a:lnTo>
                    <a:pt x="112528" y="302259"/>
                  </a:lnTo>
                  <a:lnTo>
                    <a:pt x="117100" y="311149"/>
                  </a:lnTo>
                  <a:lnTo>
                    <a:pt x="125736" y="311149"/>
                  </a:lnTo>
                  <a:lnTo>
                    <a:pt x="129673" y="308609"/>
                  </a:lnTo>
                  <a:lnTo>
                    <a:pt x="129775" y="307339"/>
                  </a:lnTo>
                  <a:lnTo>
                    <a:pt x="120275" y="307339"/>
                  </a:lnTo>
                  <a:lnTo>
                    <a:pt x="115957" y="302259"/>
                  </a:lnTo>
                  <a:lnTo>
                    <a:pt x="115449" y="294639"/>
                  </a:lnTo>
                  <a:lnTo>
                    <a:pt x="115195" y="293369"/>
                  </a:lnTo>
                  <a:lnTo>
                    <a:pt x="113798" y="284479"/>
                  </a:lnTo>
                  <a:lnTo>
                    <a:pt x="111131" y="270509"/>
                  </a:lnTo>
                  <a:lnTo>
                    <a:pt x="108777" y="257809"/>
                  </a:lnTo>
                  <a:lnTo>
                    <a:pt x="106114" y="242569"/>
                  </a:lnTo>
                  <a:lnTo>
                    <a:pt x="103166" y="226059"/>
                  </a:lnTo>
                  <a:lnTo>
                    <a:pt x="95970" y="179069"/>
                  </a:lnTo>
                  <a:lnTo>
                    <a:pt x="93021" y="140969"/>
                  </a:lnTo>
                  <a:lnTo>
                    <a:pt x="90890" y="114299"/>
                  </a:lnTo>
                  <a:lnTo>
                    <a:pt x="89384" y="96519"/>
                  </a:lnTo>
                  <a:lnTo>
                    <a:pt x="86620" y="66039"/>
                  </a:lnTo>
                  <a:lnTo>
                    <a:pt x="89160" y="58419"/>
                  </a:lnTo>
                  <a:lnTo>
                    <a:pt x="90430" y="57150"/>
                  </a:lnTo>
                  <a:lnTo>
                    <a:pt x="99075" y="57150"/>
                  </a:lnTo>
                  <a:lnTo>
                    <a:pt x="98812" y="55879"/>
                  </a:lnTo>
                  <a:lnTo>
                    <a:pt x="92589" y="53339"/>
                  </a:lnTo>
                  <a:close/>
                </a:path>
                <a:path w="254000" h="871220">
                  <a:moveTo>
                    <a:pt x="99075" y="57150"/>
                  </a:moveTo>
                  <a:lnTo>
                    <a:pt x="90938" y="57150"/>
                  </a:lnTo>
                  <a:lnTo>
                    <a:pt x="95510" y="58419"/>
                  </a:lnTo>
                  <a:lnTo>
                    <a:pt x="98812" y="73659"/>
                  </a:lnTo>
                  <a:lnTo>
                    <a:pt x="110986" y="147319"/>
                  </a:lnTo>
                  <a:lnTo>
                    <a:pt x="119719" y="218439"/>
                  </a:lnTo>
                  <a:lnTo>
                    <a:pt x="125047" y="273049"/>
                  </a:lnTo>
                  <a:lnTo>
                    <a:pt x="126897" y="297179"/>
                  </a:lnTo>
                  <a:lnTo>
                    <a:pt x="126244" y="304799"/>
                  </a:lnTo>
                  <a:lnTo>
                    <a:pt x="124339" y="307339"/>
                  </a:lnTo>
                  <a:lnTo>
                    <a:pt x="129775" y="307339"/>
                  </a:lnTo>
                  <a:lnTo>
                    <a:pt x="130587" y="297179"/>
                  </a:lnTo>
                  <a:lnTo>
                    <a:pt x="130484" y="293369"/>
                  </a:lnTo>
                  <a:lnTo>
                    <a:pt x="128945" y="274319"/>
                  </a:lnTo>
                  <a:lnTo>
                    <a:pt x="123688" y="219709"/>
                  </a:lnTo>
                  <a:lnTo>
                    <a:pt x="114883" y="147319"/>
                  </a:lnTo>
                  <a:lnTo>
                    <a:pt x="102495" y="73659"/>
                  </a:lnTo>
                  <a:lnTo>
                    <a:pt x="99075" y="57150"/>
                  </a:lnTo>
                  <a:close/>
                </a:path>
                <a:path w="254000" h="871220">
                  <a:moveTo>
                    <a:pt x="138817" y="48259"/>
                  </a:moveTo>
                  <a:lnTo>
                    <a:pt x="131070" y="48259"/>
                  </a:lnTo>
                  <a:lnTo>
                    <a:pt x="129684" y="60959"/>
                  </a:lnTo>
                  <a:lnTo>
                    <a:pt x="129655" y="63499"/>
                  </a:lnTo>
                  <a:lnTo>
                    <a:pt x="132110" y="91439"/>
                  </a:lnTo>
                  <a:lnTo>
                    <a:pt x="134082" y="115569"/>
                  </a:lnTo>
                  <a:lnTo>
                    <a:pt x="135896" y="138429"/>
                  </a:lnTo>
                  <a:lnTo>
                    <a:pt x="137251" y="157479"/>
                  </a:lnTo>
                  <a:lnTo>
                    <a:pt x="138642" y="172719"/>
                  </a:lnTo>
                  <a:lnTo>
                    <a:pt x="145838" y="220979"/>
                  </a:lnTo>
                  <a:lnTo>
                    <a:pt x="151449" y="251459"/>
                  </a:lnTo>
                  <a:lnTo>
                    <a:pt x="153803" y="264159"/>
                  </a:lnTo>
                  <a:lnTo>
                    <a:pt x="156343" y="278129"/>
                  </a:lnTo>
                  <a:lnTo>
                    <a:pt x="158121" y="288289"/>
                  </a:lnTo>
                  <a:lnTo>
                    <a:pt x="158629" y="295909"/>
                  </a:lnTo>
                  <a:lnTo>
                    <a:pt x="163455" y="304799"/>
                  </a:lnTo>
                  <a:lnTo>
                    <a:pt x="172091" y="304799"/>
                  </a:lnTo>
                  <a:lnTo>
                    <a:pt x="175901" y="302259"/>
                  </a:lnTo>
                  <a:lnTo>
                    <a:pt x="166630" y="302259"/>
                  </a:lnTo>
                  <a:lnTo>
                    <a:pt x="162312" y="295909"/>
                  </a:lnTo>
                  <a:lnTo>
                    <a:pt x="152517" y="237489"/>
                  </a:lnTo>
                  <a:lnTo>
                    <a:pt x="149538" y="220979"/>
                  </a:lnTo>
                  <a:lnTo>
                    <a:pt x="142373" y="172719"/>
                  </a:lnTo>
                  <a:lnTo>
                    <a:pt x="138974" y="130809"/>
                  </a:lnTo>
                  <a:lnTo>
                    <a:pt x="137261" y="109219"/>
                  </a:lnTo>
                  <a:lnTo>
                    <a:pt x="135793" y="91439"/>
                  </a:lnTo>
                  <a:lnTo>
                    <a:pt x="132975" y="59689"/>
                  </a:lnTo>
                  <a:lnTo>
                    <a:pt x="135515" y="52069"/>
                  </a:lnTo>
                  <a:lnTo>
                    <a:pt x="145439" y="52069"/>
                  </a:lnTo>
                  <a:lnTo>
                    <a:pt x="144913" y="49529"/>
                  </a:lnTo>
                  <a:lnTo>
                    <a:pt x="138817" y="48259"/>
                  </a:lnTo>
                  <a:close/>
                </a:path>
                <a:path w="254000" h="871220">
                  <a:moveTo>
                    <a:pt x="145439" y="52069"/>
                  </a:moveTo>
                  <a:lnTo>
                    <a:pt x="141865" y="52069"/>
                  </a:lnTo>
                  <a:lnTo>
                    <a:pt x="145167" y="68579"/>
                  </a:lnTo>
                  <a:lnTo>
                    <a:pt x="157341" y="140969"/>
                  </a:lnTo>
                  <a:lnTo>
                    <a:pt x="166074" y="212089"/>
                  </a:lnTo>
                  <a:lnTo>
                    <a:pt x="171402" y="266699"/>
                  </a:lnTo>
                  <a:lnTo>
                    <a:pt x="173361" y="290829"/>
                  </a:lnTo>
                  <a:lnTo>
                    <a:pt x="172599" y="298449"/>
                  </a:lnTo>
                  <a:lnTo>
                    <a:pt x="170694" y="302259"/>
                  </a:lnTo>
                  <a:lnTo>
                    <a:pt x="175901" y="302259"/>
                  </a:lnTo>
                  <a:lnTo>
                    <a:pt x="176930" y="290829"/>
                  </a:lnTo>
                  <a:lnTo>
                    <a:pt x="176838" y="287019"/>
                  </a:lnTo>
                  <a:lnTo>
                    <a:pt x="175296" y="267969"/>
                  </a:lnTo>
                  <a:lnTo>
                    <a:pt x="170011" y="213359"/>
                  </a:lnTo>
                  <a:lnTo>
                    <a:pt x="161131" y="142239"/>
                  </a:lnTo>
                  <a:lnTo>
                    <a:pt x="148596" y="67309"/>
                  </a:lnTo>
                  <a:lnTo>
                    <a:pt x="145439" y="52069"/>
                  </a:lnTo>
                  <a:close/>
                </a:path>
                <a:path w="254000" h="871220">
                  <a:moveTo>
                    <a:pt x="185172" y="41909"/>
                  </a:moveTo>
                  <a:lnTo>
                    <a:pt x="182632" y="41909"/>
                  </a:lnTo>
                  <a:lnTo>
                    <a:pt x="177425" y="43179"/>
                  </a:lnTo>
                  <a:lnTo>
                    <a:pt x="176053" y="54609"/>
                  </a:lnTo>
                  <a:lnTo>
                    <a:pt x="176010" y="57150"/>
                  </a:lnTo>
                  <a:lnTo>
                    <a:pt x="178675" y="87629"/>
                  </a:lnTo>
                  <a:lnTo>
                    <a:pt x="179933" y="102869"/>
                  </a:lnTo>
                  <a:lnTo>
                    <a:pt x="182526" y="135889"/>
                  </a:lnTo>
                  <a:lnTo>
                    <a:pt x="183624" y="151129"/>
                  </a:lnTo>
                  <a:lnTo>
                    <a:pt x="185045" y="167639"/>
                  </a:lnTo>
                  <a:lnTo>
                    <a:pt x="186751" y="181609"/>
                  </a:lnTo>
                  <a:lnTo>
                    <a:pt x="188982" y="196849"/>
                  </a:lnTo>
                  <a:lnTo>
                    <a:pt x="192193" y="214629"/>
                  </a:lnTo>
                  <a:lnTo>
                    <a:pt x="195141" y="231139"/>
                  </a:lnTo>
                  <a:lnTo>
                    <a:pt x="197804" y="246379"/>
                  </a:lnTo>
                  <a:lnTo>
                    <a:pt x="200158" y="259079"/>
                  </a:lnTo>
                  <a:lnTo>
                    <a:pt x="202698" y="271779"/>
                  </a:lnTo>
                  <a:lnTo>
                    <a:pt x="204222" y="280669"/>
                  </a:lnTo>
                  <a:lnTo>
                    <a:pt x="204476" y="283209"/>
                  </a:lnTo>
                  <a:lnTo>
                    <a:pt x="204984" y="290829"/>
                  </a:lnTo>
                  <a:lnTo>
                    <a:pt x="209810" y="299719"/>
                  </a:lnTo>
                  <a:lnTo>
                    <a:pt x="218319" y="299719"/>
                  </a:lnTo>
                  <a:lnTo>
                    <a:pt x="222256" y="297179"/>
                  </a:lnTo>
                  <a:lnTo>
                    <a:pt x="222370" y="295909"/>
                  </a:lnTo>
                  <a:lnTo>
                    <a:pt x="212731" y="295909"/>
                  </a:lnTo>
                  <a:lnTo>
                    <a:pt x="208540" y="289559"/>
                  </a:lnTo>
                  <a:lnTo>
                    <a:pt x="208032" y="284479"/>
                  </a:lnTo>
                  <a:lnTo>
                    <a:pt x="207905" y="280669"/>
                  </a:lnTo>
                  <a:lnTo>
                    <a:pt x="206381" y="273049"/>
                  </a:lnTo>
                  <a:lnTo>
                    <a:pt x="192411" y="195579"/>
                  </a:lnTo>
                  <a:lnTo>
                    <a:pt x="187160" y="151129"/>
                  </a:lnTo>
                  <a:lnTo>
                    <a:pt x="184737" y="118109"/>
                  </a:lnTo>
                  <a:lnTo>
                    <a:pt x="183569" y="102869"/>
                  </a:lnTo>
                  <a:lnTo>
                    <a:pt x="182090" y="85089"/>
                  </a:lnTo>
                  <a:lnTo>
                    <a:pt x="179330" y="54609"/>
                  </a:lnTo>
                  <a:lnTo>
                    <a:pt x="181870" y="45719"/>
                  </a:lnTo>
                  <a:lnTo>
                    <a:pt x="191759" y="45719"/>
                  </a:lnTo>
                  <a:lnTo>
                    <a:pt x="191268" y="43179"/>
                  </a:lnTo>
                  <a:lnTo>
                    <a:pt x="185172" y="41909"/>
                  </a:lnTo>
                  <a:close/>
                </a:path>
                <a:path w="254000" h="871220">
                  <a:moveTo>
                    <a:pt x="191759" y="45719"/>
                  </a:moveTo>
                  <a:lnTo>
                    <a:pt x="183648" y="45719"/>
                  </a:lnTo>
                  <a:lnTo>
                    <a:pt x="188220" y="46989"/>
                  </a:lnTo>
                  <a:lnTo>
                    <a:pt x="191268" y="62229"/>
                  </a:lnTo>
                  <a:lnTo>
                    <a:pt x="203478" y="134619"/>
                  </a:lnTo>
                  <a:lnTo>
                    <a:pt x="212271" y="205739"/>
                  </a:lnTo>
                  <a:lnTo>
                    <a:pt x="217610" y="260349"/>
                  </a:lnTo>
                  <a:lnTo>
                    <a:pt x="219462" y="284479"/>
                  </a:lnTo>
                  <a:lnTo>
                    <a:pt x="218954" y="293369"/>
                  </a:lnTo>
                  <a:lnTo>
                    <a:pt x="216795" y="295909"/>
                  </a:lnTo>
                  <a:lnTo>
                    <a:pt x="222370" y="295909"/>
                  </a:lnTo>
                  <a:lnTo>
                    <a:pt x="223170" y="287019"/>
                  </a:lnTo>
                  <a:lnTo>
                    <a:pt x="223084" y="280669"/>
                  </a:lnTo>
                  <a:lnTo>
                    <a:pt x="221508" y="261619"/>
                  </a:lnTo>
                  <a:lnTo>
                    <a:pt x="216176" y="207009"/>
                  </a:lnTo>
                  <a:lnTo>
                    <a:pt x="207343" y="135889"/>
                  </a:lnTo>
                  <a:lnTo>
                    <a:pt x="194951" y="62229"/>
                  </a:lnTo>
                  <a:lnTo>
                    <a:pt x="191759" y="4571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892893" y="3119627"/>
              <a:ext cx="172426" cy="65379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892030" y="3118104"/>
              <a:ext cx="176530" cy="657225"/>
            </a:xfrm>
            <a:custGeom>
              <a:avLst/>
              <a:gdLst/>
              <a:ahLst/>
              <a:cxnLst/>
              <a:rect l="l" t="t" r="r" b="b"/>
              <a:pathLst>
                <a:path w="176529" h="657225">
                  <a:moveTo>
                    <a:pt x="112652" y="0"/>
                  </a:moveTo>
                  <a:lnTo>
                    <a:pt x="109985" y="0"/>
                  </a:lnTo>
                  <a:lnTo>
                    <a:pt x="96721" y="1758"/>
                  </a:lnTo>
                  <a:lnTo>
                    <a:pt x="58931" y="26796"/>
                  </a:lnTo>
                  <a:lnTo>
                    <a:pt x="36690" y="62452"/>
                  </a:lnTo>
                  <a:lnTo>
                    <a:pt x="23879" y="106679"/>
                  </a:lnTo>
                  <a:lnTo>
                    <a:pt x="21835" y="146992"/>
                  </a:lnTo>
                  <a:lnTo>
                    <a:pt x="28387" y="183245"/>
                  </a:lnTo>
                  <a:lnTo>
                    <a:pt x="42560" y="212425"/>
                  </a:lnTo>
                  <a:lnTo>
                    <a:pt x="63376" y="231520"/>
                  </a:lnTo>
                  <a:lnTo>
                    <a:pt x="63884" y="239268"/>
                  </a:lnTo>
                  <a:lnTo>
                    <a:pt x="64011" y="243966"/>
                  </a:lnTo>
                  <a:lnTo>
                    <a:pt x="65059" y="277556"/>
                  </a:lnTo>
                  <a:lnTo>
                    <a:pt x="64312" y="321087"/>
                  </a:lnTo>
                  <a:lnTo>
                    <a:pt x="59349" y="373054"/>
                  </a:lnTo>
                  <a:lnTo>
                    <a:pt x="47755" y="431545"/>
                  </a:lnTo>
                  <a:lnTo>
                    <a:pt x="31896" y="486330"/>
                  </a:lnTo>
                  <a:lnTo>
                    <a:pt x="17656" y="529208"/>
                  </a:lnTo>
                  <a:lnTo>
                    <a:pt x="6815" y="561929"/>
                  </a:lnTo>
                  <a:lnTo>
                    <a:pt x="368" y="588946"/>
                  </a:lnTo>
                  <a:lnTo>
                    <a:pt x="0" y="612272"/>
                  </a:lnTo>
                  <a:lnTo>
                    <a:pt x="71" y="612945"/>
                  </a:lnTo>
                  <a:lnTo>
                    <a:pt x="20878" y="652494"/>
                  </a:lnTo>
                  <a:lnTo>
                    <a:pt x="33150" y="656589"/>
                  </a:lnTo>
                  <a:lnTo>
                    <a:pt x="34293" y="656843"/>
                  </a:lnTo>
                  <a:lnTo>
                    <a:pt x="43643" y="654216"/>
                  </a:lnTo>
                  <a:lnTo>
                    <a:pt x="45246" y="653033"/>
                  </a:lnTo>
                  <a:lnTo>
                    <a:pt x="33023" y="653033"/>
                  </a:lnTo>
                  <a:lnTo>
                    <a:pt x="26833" y="651809"/>
                  </a:lnTo>
                  <a:lnTo>
                    <a:pt x="21037" y="648192"/>
                  </a:lnTo>
                  <a:lnTo>
                    <a:pt x="15645" y="642264"/>
                  </a:lnTo>
                  <a:lnTo>
                    <a:pt x="10671" y="634110"/>
                  </a:lnTo>
                  <a:lnTo>
                    <a:pt x="3634" y="612272"/>
                  </a:lnTo>
                  <a:lnTo>
                    <a:pt x="3908" y="589518"/>
                  </a:lnTo>
                  <a:lnTo>
                    <a:pt x="10135" y="563119"/>
                  </a:lnTo>
                  <a:lnTo>
                    <a:pt x="20958" y="530351"/>
                  </a:lnTo>
                  <a:lnTo>
                    <a:pt x="27877" y="510264"/>
                  </a:lnTo>
                  <a:lnTo>
                    <a:pt x="35356" y="487473"/>
                  </a:lnTo>
                  <a:lnTo>
                    <a:pt x="51184" y="432307"/>
                  </a:lnTo>
                  <a:lnTo>
                    <a:pt x="62979" y="373643"/>
                  </a:lnTo>
                  <a:lnTo>
                    <a:pt x="68011" y="321421"/>
                  </a:lnTo>
                  <a:lnTo>
                    <a:pt x="68757" y="277556"/>
                  </a:lnTo>
                  <a:lnTo>
                    <a:pt x="67694" y="243966"/>
                  </a:lnTo>
                  <a:lnTo>
                    <a:pt x="67440" y="238759"/>
                  </a:lnTo>
                  <a:lnTo>
                    <a:pt x="67193" y="234441"/>
                  </a:lnTo>
                  <a:lnTo>
                    <a:pt x="67186" y="229743"/>
                  </a:lnTo>
                  <a:lnTo>
                    <a:pt x="66805" y="229234"/>
                  </a:lnTo>
                  <a:lnTo>
                    <a:pt x="66170" y="228853"/>
                  </a:lnTo>
                  <a:lnTo>
                    <a:pt x="45703" y="210560"/>
                  </a:lnTo>
                  <a:lnTo>
                    <a:pt x="31784" y="182229"/>
                  </a:lnTo>
                  <a:lnTo>
                    <a:pt x="25343" y="146825"/>
                  </a:lnTo>
                  <a:lnTo>
                    <a:pt x="27308" y="107314"/>
                  </a:lnTo>
                  <a:lnTo>
                    <a:pt x="39992" y="63928"/>
                  </a:lnTo>
                  <a:lnTo>
                    <a:pt x="61725" y="29209"/>
                  </a:lnTo>
                  <a:lnTo>
                    <a:pt x="97568" y="5224"/>
                  </a:lnTo>
                  <a:lnTo>
                    <a:pt x="109985" y="3556"/>
                  </a:lnTo>
                  <a:lnTo>
                    <a:pt x="127026" y="3556"/>
                  </a:lnTo>
                  <a:lnTo>
                    <a:pt x="117986" y="634"/>
                  </a:lnTo>
                  <a:lnTo>
                    <a:pt x="115319" y="253"/>
                  </a:lnTo>
                  <a:lnTo>
                    <a:pt x="112652" y="0"/>
                  </a:lnTo>
                  <a:close/>
                </a:path>
                <a:path w="176529" h="657225">
                  <a:moveTo>
                    <a:pt x="127026" y="3556"/>
                  </a:moveTo>
                  <a:lnTo>
                    <a:pt x="112525" y="3556"/>
                  </a:lnTo>
                  <a:lnTo>
                    <a:pt x="115065" y="3809"/>
                  </a:lnTo>
                  <a:lnTo>
                    <a:pt x="117605" y="4190"/>
                  </a:lnTo>
                  <a:lnTo>
                    <a:pt x="153859" y="29319"/>
                  </a:lnTo>
                  <a:lnTo>
                    <a:pt x="168778" y="64601"/>
                  </a:lnTo>
                  <a:lnTo>
                    <a:pt x="172753" y="106679"/>
                  </a:lnTo>
                  <a:lnTo>
                    <a:pt x="172759" y="107830"/>
                  </a:lnTo>
                  <a:lnTo>
                    <a:pt x="170564" y="130556"/>
                  </a:lnTo>
                  <a:lnTo>
                    <a:pt x="160298" y="168019"/>
                  </a:lnTo>
                  <a:lnTo>
                    <a:pt x="122290" y="221513"/>
                  </a:lnTo>
                  <a:lnTo>
                    <a:pt x="96777" y="233298"/>
                  </a:lnTo>
                  <a:lnTo>
                    <a:pt x="96269" y="233933"/>
                  </a:lnTo>
                  <a:lnTo>
                    <a:pt x="87414" y="272053"/>
                  </a:lnTo>
                  <a:lnTo>
                    <a:pt x="80267" y="309975"/>
                  </a:lnTo>
                  <a:lnTo>
                    <a:pt x="74548" y="348134"/>
                  </a:lnTo>
                  <a:lnTo>
                    <a:pt x="70168" y="387095"/>
                  </a:lnTo>
                  <a:lnTo>
                    <a:pt x="69268" y="395743"/>
                  </a:lnTo>
                  <a:lnTo>
                    <a:pt x="68281" y="404558"/>
                  </a:lnTo>
                  <a:lnTo>
                    <a:pt x="67218" y="413563"/>
                  </a:lnTo>
                  <a:lnTo>
                    <a:pt x="66103" y="422782"/>
                  </a:lnTo>
                  <a:lnTo>
                    <a:pt x="62630" y="456086"/>
                  </a:lnTo>
                  <a:lnTo>
                    <a:pt x="60994" y="490204"/>
                  </a:lnTo>
                  <a:lnTo>
                    <a:pt x="61323" y="524563"/>
                  </a:lnTo>
                  <a:lnTo>
                    <a:pt x="63630" y="558545"/>
                  </a:lnTo>
                  <a:lnTo>
                    <a:pt x="65057" y="578403"/>
                  </a:lnTo>
                  <a:lnTo>
                    <a:pt x="65210" y="588946"/>
                  </a:lnTo>
                  <a:lnTo>
                    <a:pt x="58804" y="630173"/>
                  </a:lnTo>
                  <a:lnTo>
                    <a:pt x="34166" y="652907"/>
                  </a:lnTo>
                  <a:lnTo>
                    <a:pt x="33785" y="652907"/>
                  </a:lnTo>
                  <a:lnTo>
                    <a:pt x="33404" y="653033"/>
                  </a:lnTo>
                  <a:lnTo>
                    <a:pt x="45246" y="653033"/>
                  </a:lnTo>
                  <a:lnTo>
                    <a:pt x="51660" y="648303"/>
                  </a:lnTo>
                  <a:lnTo>
                    <a:pt x="58010" y="640341"/>
                  </a:lnTo>
                  <a:lnTo>
                    <a:pt x="62360" y="631570"/>
                  </a:lnTo>
                  <a:lnTo>
                    <a:pt x="67204" y="613785"/>
                  </a:lnTo>
                  <a:lnTo>
                    <a:pt x="69011" y="596439"/>
                  </a:lnTo>
                  <a:lnTo>
                    <a:pt x="68684" y="578203"/>
                  </a:lnTo>
                  <a:lnTo>
                    <a:pt x="67186" y="558545"/>
                  </a:lnTo>
                  <a:lnTo>
                    <a:pt x="64793" y="524392"/>
                  </a:lnTo>
                  <a:lnTo>
                    <a:pt x="64439" y="490521"/>
                  </a:lnTo>
                  <a:lnTo>
                    <a:pt x="66061" y="456551"/>
                  </a:lnTo>
                  <a:lnTo>
                    <a:pt x="69599" y="422782"/>
                  </a:lnTo>
                  <a:lnTo>
                    <a:pt x="70818" y="413000"/>
                  </a:lnTo>
                  <a:lnTo>
                    <a:pt x="72844" y="395180"/>
                  </a:lnTo>
                  <a:lnTo>
                    <a:pt x="73859" y="386460"/>
                  </a:lnTo>
                  <a:lnTo>
                    <a:pt x="77957" y="349025"/>
                  </a:lnTo>
                  <a:lnTo>
                    <a:pt x="83600" y="311229"/>
                  </a:lnTo>
                  <a:lnTo>
                    <a:pt x="90720" y="273742"/>
                  </a:lnTo>
                  <a:lnTo>
                    <a:pt x="99317" y="236600"/>
                  </a:lnTo>
                  <a:lnTo>
                    <a:pt x="124627" y="224309"/>
                  </a:lnTo>
                  <a:lnTo>
                    <a:pt x="146545" y="201136"/>
                  </a:lnTo>
                  <a:lnTo>
                    <a:pt x="163485" y="169342"/>
                  </a:lnTo>
                  <a:lnTo>
                    <a:pt x="173866" y="131190"/>
                  </a:lnTo>
                  <a:lnTo>
                    <a:pt x="176255" y="107830"/>
                  </a:lnTo>
                  <a:lnTo>
                    <a:pt x="175649" y="85486"/>
                  </a:lnTo>
                  <a:lnTo>
                    <a:pt x="165611" y="44322"/>
                  </a:lnTo>
                  <a:lnTo>
                    <a:pt x="132535" y="5335"/>
                  </a:lnTo>
                  <a:lnTo>
                    <a:pt x="127026" y="355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754927" y="3127248"/>
              <a:ext cx="229054" cy="68427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753566" y="2926079"/>
              <a:ext cx="466090" cy="887094"/>
            </a:xfrm>
            <a:custGeom>
              <a:avLst/>
              <a:gdLst/>
              <a:ahLst/>
              <a:cxnLst/>
              <a:rect l="l" t="t" r="r" b="b"/>
              <a:pathLst>
                <a:path w="466090" h="887095">
                  <a:moveTo>
                    <a:pt x="232194" y="849884"/>
                  </a:moveTo>
                  <a:lnTo>
                    <a:pt x="230593" y="830821"/>
                  </a:lnTo>
                  <a:lnTo>
                    <a:pt x="230530" y="830262"/>
                  </a:lnTo>
                  <a:lnTo>
                    <a:pt x="228511" y="822248"/>
                  </a:lnTo>
                  <a:lnTo>
                    <a:pt x="228511" y="849757"/>
                  </a:lnTo>
                  <a:lnTo>
                    <a:pt x="227457" y="859358"/>
                  </a:lnTo>
                  <a:lnTo>
                    <a:pt x="207429" y="883158"/>
                  </a:lnTo>
                  <a:lnTo>
                    <a:pt x="205016" y="883158"/>
                  </a:lnTo>
                  <a:lnTo>
                    <a:pt x="166636" y="852017"/>
                  </a:lnTo>
                  <a:lnTo>
                    <a:pt x="155295" y="800684"/>
                  </a:lnTo>
                  <a:lnTo>
                    <a:pt x="153682" y="741464"/>
                  </a:lnTo>
                  <a:lnTo>
                    <a:pt x="152844" y="716013"/>
                  </a:lnTo>
                  <a:lnTo>
                    <a:pt x="148755" y="655320"/>
                  </a:lnTo>
                  <a:lnTo>
                    <a:pt x="139014" y="592582"/>
                  </a:lnTo>
                  <a:lnTo>
                    <a:pt x="125018" y="538708"/>
                  </a:lnTo>
                  <a:lnTo>
                    <a:pt x="109791" y="494703"/>
                  </a:lnTo>
                  <a:lnTo>
                    <a:pt x="94272" y="456438"/>
                  </a:lnTo>
                  <a:lnTo>
                    <a:pt x="92494" y="451993"/>
                  </a:lnTo>
                  <a:lnTo>
                    <a:pt x="90970" y="448310"/>
                  </a:lnTo>
                  <a:lnTo>
                    <a:pt x="90843" y="447675"/>
                  </a:lnTo>
                  <a:lnTo>
                    <a:pt x="90208" y="447167"/>
                  </a:lnTo>
                  <a:lnTo>
                    <a:pt x="89573" y="447167"/>
                  </a:lnTo>
                  <a:lnTo>
                    <a:pt x="62496" y="436422"/>
                  </a:lnTo>
                  <a:lnTo>
                    <a:pt x="38277" y="413194"/>
                  </a:lnTo>
                  <a:lnTo>
                    <a:pt x="18935" y="380161"/>
                  </a:lnTo>
                  <a:lnTo>
                    <a:pt x="6515" y="339979"/>
                  </a:lnTo>
                  <a:lnTo>
                    <a:pt x="3505" y="291668"/>
                  </a:lnTo>
                  <a:lnTo>
                    <a:pt x="12407" y="250024"/>
                  </a:lnTo>
                  <a:lnTo>
                    <a:pt x="59093" y="204343"/>
                  </a:lnTo>
                  <a:lnTo>
                    <a:pt x="68110" y="203327"/>
                  </a:lnTo>
                  <a:lnTo>
                    <a:pt x="96901" y="211493"/>
                  </a:lnTo>
                  <a:lnTo>
                    <a:pt x="123126" y="233972"/>
                  </a:lnTo>
                  <a:lnTo>
                    <a:pt x="144259" y="268020"/>
                  </a:lnTo>
                  <a:lnTo>
                    <a:pt x="157772" y="310896"/>
                  </a:lnTo>
                  <a:lnTo>
                    <a:pt x="161290" y="352145"/>
                  </a:lnTo>
                  <a:lnTo>
                    <a:pt x="156057" y="389204"/>
                  </a:lnTo>
                  <a:lnTo>
                    <a:pt x="142798" y="419455"/>
                  </a:lnTo>
                  <a:lnTo>
                    <a:pt x="122339" y="440055"/>
                  </a:lnTo>
                  <a:lnTo>
                    <a:pt x="121831" y="440436"/>
                  </a:lnTo>
                  <a:lnTo>
                    <a:pt x="121450" y="440944"/>
                  </a:lnTo>
                  <a:lnTo>
                    <a:pt x="121577" y="441706"/>
                  </a:lnTo>
                  <a:lnTo>
                    <a:pt x="126568" y="482320"/>
                  </a:lnTo>
                  <a:lnTo>
                    <a:pt x="133184" y="522833"/>
                  </a:lnTo>
                  <a:lnTo>
                    <a:pt x="141325" y="562864"/>
                  </a:lnTo>
                  <a:lnTo>
                    <a:pt x="155486" y="620864"/>
                  </a:lnTo>
                  <a:lnTo>
                    <a:pt x="157708" y="630148"/>
                  </a:lnTo>
                  <a:lnTo>
                    <a:pt x="168681" y="674954"/>
                  </a:lnTo>
                  <a:lnTo>
                    <a:pt x="192341" y="743572"/>
                  </a:lnTo>
                  <a:lnTo>
                    <a:pt x="215747" y="795680"/>
                  </a:lnTo>
                  <a:lnTo>
                    <a:pt x="222504" y="813244"/>
                  </a:lnTo>
                  <a:lnTo>
                    <a:pt x="226923" y="830821"/>
                  </a:lnTo>
                  <a:lnTo>
                    <a:pt x="228511" y="849757"/>
                  </a:lnTo>
                  <a:lnTo>
                    <a:pt x="228511" y="822248"/>
                  </a:lnTo>
                  <a:lnTo>
                    <a:pt x="226047" y="812469"/>
                  </a:lnTo>
                  <a:lnTo>
                    <a:pt x="219163" y="794613"/>
                  </a:lnTo>
                  <a:lnTo>
                    <a:pt x="210477" y="775335"/>
                  </a:lnTo>
                  <a:lnTo>
                    <a:pt x="195745" y="742353"/>
                  </a:lnTo>
                  <a:lnTo>
                    <a:pt x="183007" y="708583"/>
                  </a:lnTo>
                  <a:lnTo>
                    <a:pt x="172212" y="674128"/>
                  </a:lnTo>
                  <a:lnTo>
                    <a:pt x="163360" y="639064"/>
                  </a:lnTo>
                  <a:lnTo>
                    <a:pt x="161201" y="629475"/>
                  </a:lnTo>
                  <a:lnTo>
                    <a:pt x="158953" y="620077"/>
                  </a:lnTo>
                  <a:lnTo>
                    <a:pt x="144932" y="562521"/>
                  </a:lnTo>
                  <a:lnTo>
                    <a:pt x="136893" y="522732"/>
                  </a:lnTo>
                  <a:lnTo>
                    <a:pt x="130352" y="482803"/>
                  </a:lnTo>
                  <a:lnTo>
                    <a:pt x="125260" y="442468"/>
                  </a:lnTo>
                  <a:lnTo>
                    <a:pt x="145999" y="421030"/>
                  </a:lnTo>
                  <a:lnTo>
                    <a:pt x="159499" y="389991"/>
                  </a:lnTo>
                  <a:lnTo>
                    <a:pt x="164909" y="352082"/>
                  </a:lnTo>
                  <a:lnTo>
                    <a:pt x="161455" y="310261"/>
                  </a:lnTo>
                  <a:lnTo>
                    <a:pt x="147434" y="266141"/>
                  </a:lnTo>
                  <a:lnTo>
                    <a:pt x="125425" y="231101"/>
                  </a:lnTo>
                  <a:lnTo>
                    <a:pt x="98069" y="207987"/>
                  </a:lnTo>
                  <a:lnTo>
                    <a:pt x="81267" y="203327"/>
                  </a:lnTo>
                  <a:lnTo>
                    <a:pt x="67983" y="199644"/>
                  </a:lnTo>
                  <a:lnTo>
                    <a:pt x="64808" y="199644"/>
                  </a:lnTo>
                  <a:lnTo>
                    <a:pt x="29400" y="216458"/>
                  </a:lnTo>
                  <a:lnTo>
                    <a:pt x="0" y="291020"/>
                  </a:lnTo>
                  <a:lnTo>
                    <a:pt x="3086" y="340741"/>
                  </a:lnTo>
                  <a:lnTo>
                    <a:pt x="15621" y="381647"/>
                  </a:lnTo>
                  <a:lnTo>
                    <a:pt x="35318" y="415340"/>
                  </a:lnTo>
                  <a:lnTo>
                    <a:pt x="60134" y="439204"/>
                  </a:lnTo>
                  <a:lnTo>
                    <a:pt x="88049" y="450596"/>
                  </a:lnTo>
                  <a:lnTo>
                    <a:pt x="89446" y="454279"/>
                  </a:lnTo>
                  <a:lnTo>
                    <a:pt x="106413" y="496036"/>
                  </a:lnTo>
                  <a:lnTo>
                    <a:pt x="121577" y="539838"/>
                  </a:lnTo>
                  <a:lnTo>
                    <a:pt x="135483" y="593471"/>
                  </a:lnTo>
                  <a:lnTo>
                    <a:pt x="145072" y="655955"/>
                  </a:lnTo>
                  <a:lnTo>
                    <a:pt x="149288" y="716407"/>
                  </a:lnTo>
                  <a:lnTo>
                    <a:pt x="150660" y="764286"/>
                  </a:lnTo>
                  <a:lnTo>
                    <a:pt x="151739" y="800963"/>
                  </a:lnTo>
                  <a:lnTo>
                    <a:pt x="163436" y="854049"/>
                  </a:lnTo>
                  <a:lnTo>
                    <a:pt x="193459" y="884224"/>
                  </a:lnTo>
                  <a:lnTo>
                    <a:pt x="205143" y="886968"/>
                  </a:lnTo>
                  <a:lnTo>
                    <a:pt x="207937" y="886968"/>
                  </a:lnTo>
                  <a:lnTo>
                    <a:pt x="210858" y="886333"/>
                  </a:lnTo>
                  <a:lnTo>
                    <a:pt x="213652" y="885190"/>
                  </a:lnTo>
                  <a:lnTo>
                    <a:pt x="216420" y="883158"/>
                  </a:lnTo>
                  <a:lnTo>
                    <a:pt x="221843" y="879182"/>
                  </a:lnTo>
                  <a:lnTo>
                    <a:pt x="227634" y="870394"/>
                  </a:lnTo>
                  <a:lnTo>
                    <a:pt x="231063" y="860196"/>
                  </a:lnTo>
                  <a:lnTo>
                    <a:pt x="232194" y="849884"/>
                  </a:lnTo>
                  <a:close/>
                </a:path>
                <a:path w="466090" h="887095">
                  <a:moveTo>
                    <a:pt x="465810" y="111772"/>
                  </a:moveTo>
                  <a:lnTo>
                    <a:pt x="462153" y="85102"/>
                  </a:lnTo>
                  <a:lnTo>
                    <a:pt x="462153" y="112306"/>
                  </a:lnTo>
                  <a:lnTo>
                    <a:pt x="452869" y="160870"/>
                  </a:lnTo>
                  <a:lnTo>
                    <a:pt x="433743" y="211277"/>
                  </a:lnTo>
                  <a:lnTo>
                    <a:pt x="409752" y="258991"/>
                  </a:lnTo>
                  <a:lnTo>
                    <a:pt x="385864" y="299466"/>
                  </a:lnTo>
                  <a:lnTo>
                    <a:pt x="362089" y="334187"/>
                  </a:lnTo>
                  <a:lnTo>
                    <a:pt x="321716" y="385660"/>
                  </a:lnTo>
                  <a:lnTo>
                    <a:pt x="317144" y="392137"/>
                  </a:lnTo>
                  <a:lnTo>
                    <a:pt x="323532" y="378790"/>
                  </a:lnTo>
                  <a:lnTo>
                    <a:pt x="349567" y="328663"/>
                  </a:lnTo>
                  <a:lnTo>
                    <a:pt x="365633" y="295897"/>
                  </a:lnTo>
                  <a:lnTo>
                    <a:pt x="398348" y="240563"/>
                  </a:lnTo>
                  <a:lnTo>
                    <a:pt x="422402" y="192303"/>
                  </a:lnTo>
                  <a:lnTo>
                    <a:pt x="441528" y="141211"/>
                  </a:lnTo>
                  <a:lnTo>
                    <a:pt x="450672" y="91846"/>
                  </a:lnTo>
                  <a:lnTo>
                    <a:pt x="447065" y="65481"/>
                  </a:lnTo>
                  <a:lnTo>
                    <a:pt x="447065" y="92456"/>
                  </a:lnTo>
                  <a:lnTo>
                    <a:pt x="437870" y="141033"/>
                  </a:lnTo>
                  <a:lnTo>
                    <a:pt x="418858" y="191452"/>
                  </a:lnTo>
                  <a:lnTo>
                    <a:pt x="394995" y="239153"/>
                  </a:lnTo>
                  <a:lnTo>
                    <a:pt x="378942" y="266446"/>
                  </a:lnTo>
                  <a:lnTo>
                    <a:pt x="388175" y="245948"/>
                  </a:lnTo>
                  <a:lnTo>
                    <a:pt x="409968" y="190525"/>
                  </a:lnTo>
                  <a:lnTo>
                    <a:pt x="427164" y="134264"/>
                  </a:lnTo>
                  <a:lnTo>
                    <a:pt x="435152" y="83439"/>
                  </a:lnTo>
                  <a:lnTo>
                    <a:pt x="429298" y="44323"/>
                  </a:lnTo>
                  <a:lnTo>
                    <a:pt x="424916" y="36880"/>
                  </a:lnTo>
                  <a:lnTo>
                    <a:pt x="422249" y="34099"/>
                  </a:lnTo>
                  <a:lnTo>
                    <a:pt x="436943" y="43332"/>
                  </a:lnTo>
                  <a:lnTo>
                    <a:pt x="438708" y="45186"/>
                  </a:lnTo>
                  <a:lnTo>
                    <a:pt x="441490" y="50292"/>
                  </a:lnTo>
                  <a:lnTo>
                    <a:pt x="447065" y="92456"/>
                  </a:lnTo>
                  <a:lnTo>
                    <a:pt x="447065" y="65481"/>
                  </a:lnTo>
                  <a:lnTo>
                    <a:pt x="445223" y="52006"/>
                  </a:lnTo>
                  <a:lnTo>
                    <a:pt x="448487" y="55410"/>
                  </a:lnTo>
                  <a:lnTo>
                    <a:pt x="456603" y="70104"/>
                  </a:lnTo>
                  <a:lnTo>
                    <a:pt x="462153" y="112306"/>
                  </a:lnTo>
                  <a:lnTo>
                    <a:pt x="462153" y="85102"/>
                  </a:lnTo>
                  <a:lnTo>
                    <a:pt x="459905" y="68707"/>
                  </a:lnTo>
                  <a:lnTo>
                    <a:pt x="451370" y="53314"/>
                  </a:lnTo>
                  <a:lnTo>
                    <a:pt x="441833" y="43307"/>
                  </a:lnTo>
                  <a:lnTo>
                    <a:pt x="436460" y="33299"/>
                  </a:lnTo>
                  <a:lnTo>
                    <a:pt x="434606" y="31343"/>
                  </a:lnTo>
                  <a:lnTo>
                    <a:pt x="434606" y="37668"/>
                  </a:lnTo>
                  <a:lnTo>
                    <a:pt x="423748" y="30746"/>
                  </a:lnTo>
                  <a:lnTo>
                    <a:pt x="413105" y="26784"/>
                  </a:lnTo>
                  <a:lnTo>
                    <a:pt x="411861" y="25946"/>
                  </a:lnTo>
                  <a:lnTo>
                    <a:pt x="403771" y="22860"/>
                  </a:lnTo>
                  <a:lnTo>
                    <a:pt x="400215" y="21844"/>
                  </a:lnTo>
                  <a:lnTo>
                    <a:pt x="396659" y="21336"/>
                  </a:lnTo>
                  <a:lnTo>
                    <a:pt x="394220" y="21336"/>
                  </a:lnTo>
                  <a:lnTo>
                    <a:pt x="391185" y="20802"/>
                  </a:lnTo>
                  <a:lnTo>
                    <a:pt x="391185" y="24892"/>
                  </a:lnTo>
                  <a:lnTo>
                    <a:pt x="388340" y="36258"/>
                  </a:lnTo>
                  <a:lnTo>
                    <a:pt x="387896" y="36068"/>
                  </a:lnTo>
                  <a:lnTo>
                    <a:pt x="387464" y="35979"/>
                  </a:lnTo>
                  <a:lnTo>
                    <a:pt x="387464" y="39738"/>
                  </a:lnTo>
                  <a:lnTo>
                    <a:pt x="298780" y="394322"/>
                  </a:lnTo>
                  <a:lnTo>
                    <a:pt x="292938" y="408101"/>
                  </a:lnTo>
                  <a:lnTo>
                    <a:pt x="292938" y="417677"/>
                  </a:lnTo>
                  <a:lnTo>
                    <a:pt x="287972" y="437553"/>
                  </a:lnTo>
                  <a:lnTo>
                    <a:pt x="288061" y="429272"/>
                  </a:lnTo>
                  <a:lnTo>
                    <a:pt x="292938" y="417677"/>
                  </a:lnTo>
                  <a:lnTo>
                    <a:pt x="292938" y="408101"/>
                  </a:lnTo>
                  <a:lnTo>
                    <a:pt x="288074" y="419569"/>
                  </a:lnTo>
                  <a:lnTo>
                    <a:pt x="288023" y="415823"/>
                  </a:lnTo>
                  <a:lnTo>
                    <a:pt x="292582" y="383616"/>
                  </a:lnTo>
                  <a:lnTo>
                    <a:pt x="298196" y="329933"/>
                  </a:lnTo>
                  <a:lnTo>
                    <a:pt x="301028" y="270764"/>
                  </a:lnTo>
                  <a:lnTo>
                    <a:pt x="303491" y="229095"/>
                  </a:lnTo>
                  <a:lnTo>
                    <a:pt x="313499" y="172262"/>
                  </a:lnTo>
                  <a:lnTo>
                    <a:pt x="327190" y="116751"/>
                  </a:lnTo>
                  <a:lnTo>
                    <a:pt x="344766" y="71170"/>
                  </a:lnTo>
                  <a:lnTo>
                    <a:pt x="370751" y="40259"/>
                  </a:lnTo>
                  <a:lnTo>
                    <a:pt x="375577" y="38735"/>
                  </a:lnTo>
                  <a:lnTo>
                    <a:pt x="382689" y="38735"/>
                  </a:lnTo>
                  <a:lnTo>
                    <a:pt x="384721" y="38989"/>
                  </a:lnTo>
                  <a:lnTo>
                    <a:pt x="387464" y="39738"/>
                  </a:lnTo>
                  <a:lnTo>
                    <a:pt x="387464" y="35979"/>
                  </a:lnTo>
                  <a:lnTo>
                    <a:pt x="383070" y="35052"/>
                  </a:lnTo>
                  <a:lnTo>
                    <a:pt x="374942" y="35052"/>
                  </a:lnTo>
                  <a:lnTo>
                    <a:pt x="369354" y="36957"/>
                  </a:lnTo>
                  <a:lnTo>
                    <a:pt x="364528" y="40386"/>
                  </a:lnTo>
                  <a:lnTo>
                    <a:pt x="362597" y="42824"/>
                  </a:lnTo>
                  <a:lnTo>
                    <a:pt x="369862" y="33528"/>
                  </a:lnTo>
                  <a:lnTo>
                    <a:pt x="377228" y="27686"/>
                  </a:lnTo>
                  <a:lnTo>
                    <a:pt x="385102" y="24892"/>
                  </a:lnTo>
                  <a:lnTo>
                    <a:pt x="391185" y="24892"/>
                  </a:lnTo>
                  <a:lnTo>
                    <a:pt x="391185" y="20802"/>
                  </a:lnTo>
                  <a:lnTo>
                    <a:pt x="390982" y="20764"/>
                  </a:lnTo>
                  <a:lnTo>
                    <a:pt x="384378" y="20053"/>
                  </a:lnTo>
                  <a:lnTo>
                    <a:pt x="380098" y="19900"/>
                  </a:lnTo>
                  <a:lnTo>
                    <a:pt x="380098" y="23710"/>
                  </a:lnTo>
                  <a:lnTo>
                    <a:pt x="373811" y="26593"/>
                  </a:lnTo>
                  <a:lnTo>
                    <a:pt x="341833" y="63614"/>
                  </a:lnTo>
                  <a:lnTo>
                    <a:pt x="322135" y="112788"/>
                  </a:lnTo>
                  <a:lnTo>
                    <a:pt x="308330" y="169481"/>
                  </a:lnTo>
                  <a:lnTo>
                    <a:pt x="300151" y="225031"/>
                  </a:lnTo>
                  <a:lnTo>
                    <a:pt x="299897" y="229095"/>
                  </a:lnTo>
                  <a:lnTo>
                    <a:pt x="297014" y="251079"/>
                  </a:lnTo>
                  <a:lnTo>
                    <a:pt x="297014" y="277558"/>
                  </a:lnTo>
                  <a:lnTo>
                    <a:pt x="294551" y="329653"/>
                  </a:lnTo>
                  <a:lnTo>
                    <a:pt x="289458" y="378637"/>
                  </a:lnTo>
                  <a:lnTo>
                    <a:pt x="292531" y="324586"/>
                  </a:lnTo>
                  <a:lnTo>
                    <a:pt x="294132" y="304609"/>
                  </a:lnTo>
                  <a:lnTo>
                    <a:pt x="296456" y="281813"/>
                  </a:lnTo>
                  <a:lnTo>
                    <a:pt x="297014" y="277558"/>
                  </a:lnTo>
                  <a:lnTo>
                    <a:pt x="297014" y="251079"/>
                  </a:lnTo>
                  <a:lnTo>
                    <a:pt x="293027" y="281432"/>
                  </a:lnTo>
                  <a:lnTo>
                    <a:pt x="290550" y="304228"/>
                  </a:lnTo>
                  <a:lnTo>
                    <a:pt x="288874" y="324218"/>
                  </a:lnTo>
                  <a:lnTo>
                    <a:pt x="286600" y="364210"/>
                  </a:lnTo>
                  <a:lnTo>
                    <a:pt x="284619" y="326834"/>
                  </a:lnTo>
                  <a:lnTo>
                    <a:pt x="277533" y="265176"/>
                  </a:lnTo>
                  <a:lnTo>
                    <a:pt x="274180" y="222288"/>
                  </a:lnTo>
                  <a:lnTo>
                    <a:pt x="276440" y="172885"/>
                  </a:lnTo>
                  <a:lnTo>
                    <a:pt x="285419" y="122669"/>
                  </a:lnTo>
                  <a:lnTo>
                    <a:pt x="302221" y="77406"/>
                  </a:lnTo>
                  <a:lnTo>
                    <a:pt x="327952" y="42799"/>
                  </a:lnTo>
                  <a:lnTo>
                    <a:pt x="364070" y="24841"/>
                  </a:lnTo>
                  <a:lnTo>
                    <a:pt x="377863" y="23622"/>
                  </a:lnTo>
                  <a:lnTo>
                    <a:pt x="380098" y="23710"/>
                  </a:lnTo>
                  <a:lnTo>
                    <a:pt x="380098" y="19900"/>
                  </a:lnTo>
                  <a:lnTo>
                    <a:pt x="337197" y="31280"/>
                  </a:lnTo>
                  <a:lnTo>
                    <a:pt x="299275" y="75247"/>
                  </a:lnTo>
                  <a:lnTo>
                    <a:pt x="282168" y="121208"/>
                  </a:lnTo>
                  <a:lnTo>
                    <a:pt x="272986" y="172148"/>
                  </a:lnTo>
                  <a:lnTo>
                    <a:pt x="270662" y="222224"/>
                  </a:lnTo>
                  <a:lnTo>
                    <a:pt x="274104" y="265557"/>
                  </a:lnTo>
                  <a:lnTo>
                    <a:pt x="280974" y="327126"/>
                  </a:lnTo>
                  <a:lnTo>
                    <a:pt x="283832" y="382892"/>
                  </a:lnTo>
                  <a:lnTo>
                    <a:pt x="284010" y="398741"/>
                  </a:lnTo>
                  <a:lnTo>
                    <a:pt x="282714" y="407339"/>
                  </a:lnTo>
                  <a:lnTo>
                    <a:pt x="282714" y="427037"/>
                  </a:lnTo>
                  <a:lnTo>
                    <a:pt x="281165" y="436384"/>
                  </a:lnTo>
                  <a:lnTo>
                    <a:pt x="280797" y="437286"/>
                  </a:lnTo>
                  <a:lnTo>
                    <a:pt x="280720" y="435584"/>
                  </a:lnTo>
                  <a:lnTo>
                    <a:pt x="282714" y="427037"/>
                  </a:lnTo>
                  <a:lnTo>
                    <a:pt x="282714" y="407339"/>
                  </a:lnTo>
                  <a:lnTo>
                    <a:pt x="281190" y="417436"/>
                  </a:lnTo>
                  <a:lnTo>
                    <a:pt x="280060" y="422224"/>
                  </a:lnTo>
                  <a:lnTo>
                    <a:pt x="277355" y="376224"/>
                  </a:lnTo>
                  <a:lnTo>
                    <a:pt x="272046" y="311150"/>
                  </a:lnTo>
                  <a:lnTo>
                    <a:pt x="264071" y="245237"/>
                  </a:lnTo>
                  <a:lnTo>
                    <a:pt x="260578" y="202438"/>
                  </a:lnTo>
                  <a:lnTo>
                    <a:pt x="262712" y="153022"/>
                  </a:lnTo>
                  <a:lnTo>
                    <a:pt x="271576" y="102781"/>
                  </a:lnTo>
                  <a:lnTo>
                    <a:pt x="288264" y="57505"/>
                  </a:lnTo>
                  <a:lnTo>
                    <a:pt x="313855" y="22987"/>
                  </a:lnTo>
                  <a:lnTo>
                    <a:pt x="349745" y="4902"/>
                  </a:lnTo>
                  <a:lnTo>
                    <a:pt x="363512" y="3683"/>
                  </a:lnTo>
                  <a:lnTo>
                    <a:pt x="369671" y="3911"/>
                  </a:lnTo>
                  <a:lnTo>
                    <a:pt x="407200" y="14008"/>
                  </a:lnTo>
                  <a:lnTo>
                    <a:pt x="434606" y="37668"/>
                  </a:lnTo>
                  <a:lnTo>
                    <a:pt x="434606" y="31343"/>
                  </a:lnTo>
                  <a:lnTo>
                    <a:pt x="390055" y="3810"/>
                  </a:lnTo>
                  <a:lnTo>
                    <a:pt x="363258" y="0"/>
                  </a:lnTo>
                  <a:lnTo>
                    <a:pt x="348919" y="1270"/>
                  </a:lnTo>
                  <a:lnTo>
                    <a:pt x="311315" y="20066"/>
                  </a:lnTo>
                  <a:lnTo>
                    <a:pt x="285356" y="55219"/>
                  </a:lnTo>
                  <a:lnTo>
                    <a:pt x="268363" y="101168"/>
                  </a:lnTo>
                  <a:lnTo>
                    <a:pt x="259257" y="152095"/>
                  </a:lnTo>
                  <a:lnTo>
                    <a:pt x="256946" y="202184"/>
                  </a:lnTo>
                  <a:lnTo>
                    <a:pt x="260388" y="245618"/>
                  </a:lnTo>
                  <a:lnTo>
                    <a:pt x="268363" y="311264"/>
                  </a:lnTo>
                  <a:lnTo>
                    <a:pt x="273672" y="376148"/>
                  </a:lnTo>
                  <a:lnTo>
                    <a:pt x="276618" y="425932"/>
                  </a:lnTo>
                  <a:lnTo>
                    <a:pt x="277025" y="435165"/>
                  </a:lnTo>
                  <a:lnTo>
                    <a:pt x="276390" y="437896"/>
                  </a:lnTo>
                  <a:lnTo>
                    <a:pt x="277164" y="438124"/>
                  </a:lnTo>
                  <a:lnTo>
                    <a:pt x="277533" y="446278"/>
                  </a:lnTo>
                  <a:lnTo>
                    <a:pt x="281216" y="446532"/>
                  </a:lnTo>
                  <a:lnTo>
                    <a:pt x="280809" y="437565"/>
                  </a:lnTo>
                  <a:lnTo>
                    <a:pt x="280962" y="437629"/>
                  </a:lnTo>
                  <a:lnTo>
                    <a:pt x="284010" y="438912"/>
                  </a:lnTo>
                  <a:lnTo>
                    <a:pt x="284137" y="438594"/>
                  </a:lnTo>
                  <a:lnTo>
                    <a:pt x="284137" y="439547"/>
                  </a:lnTo>
                  <a:lnTo>
                    <a:pt x="287413" y="439775"/>
                  </a:lnTo>
                  <a:lnTo>
                    <a:pt x="280962" y="465582"/>
                  </a:lnTo>
                  <a:lnTo>
                    <a:pt x="284645" y="466344"/>
                  </a:lnTo>
                  <a:lnTo>
                    <a:pt x="302463" y="395033"/>
                  </a:lnTo>
                  <a:lnTo>
                    <a:pt x="304596" y="389978"/>
                  </a:lnTo>
                  <a:lnTo>
                    <a:pt x="325742" y="342747"/>
                  </a:lnTo>
                  <a:lnTo>
                    <a:pt x="350431" y="291973"/>
                  </a:lnTo>
                  <a:lnTo>
                    <a:pt x="369760" y="249859"/>
                  </a:lnTo>
                  <a:lnTo>
                    <a:pt x="389394" y="197231"/>
                  </a:lnTo>
                  <a:lnTo>
                    <a:pt x="405028" y="141795"/>
                  </a:lnTo>
                  <a:lnTo>
                    <a:pt x="412356" y="91262"/>
                  </a:lnTo>
                  <a:lnTo>
                    <a:pt x="408863" y="66205"/>
                  </a:lnTo>
                  <a:lnTo>
                    <a:pt x="408863" y="92062"/>
                  </a:lnTo>
                  <a:lnTo>
                    <a:pt x="401459" y="141846"/>
                  </a:lnTo>
                  <a:lnTo>
                    <a:pt x="385902" y="196583"/>
                  </a:lnTo>
                  <a:lnTo>
                    <a:pt x="366420" y="248627"/>
                  </a:lnTo>
                  <a:lnTo>
                    <a:pt x="347256" y="290322"/>
                  </a:lnTo>
                  <a:lnTo>
                    <a:pt x="322478" y="341185"/>
                  </a:lnTo>
                  <a:lnTo>
                    <a:pt x="307682" y="374142"/>
                  </a:lnTo>
                  <a:lnTo>
                    <a:pt x="391045" y="40703"/>
                  </a:lnTo>
                  <a:lnTo>
                    <a:pt x="394627" y="41656"/>
                  </a:lnTo>
                  <a:lnTo>
                    <a:pt x="400977" y="47371"/>
                  </a:lnTo>
                  <a:lnTo>
                    <a:pt x="403898" y="54864"/>
                  </a:lnTo>
                  <a:lnTo>
                    <a:pt x="408863" y="92062"/>
                  </a:lnTo>
                  <a:lnTo>
                    <a:pt x="408863" y="66205"/>
                  </a:lnTo>
                  <a:lnTo>
                    <a:pt x="391807" y="37668"/>
                  </a:lnTo>
                  <a:lnTo>
                    <a:pt x="394906" y="25285"/>
                  </a:lnTo>
                  <a:lnTo>
                    <a:pt x="431393" y="84061"/>
                  </a:lnTo>
                  <a:lnTo>
                    <a:pt x="423367" y="134213"/>
                  </a:lnTo>
                  <a:lnTo>
                    <a:pt x="406234" y="189903"/>
                  </a:lnTo>
                  <a:lnTo>
                    <a:pt x="384594" y="244843"/>
                  </a:lnTo>
                  <a:lnTo>
                    <a:pt x="363004" y="292735"/>
                  </a:lnTo>
                  <a:lnTo>
                    <a:pt x="342061" y="327621"/>
                  </a:lnTo>
                  <a:lnTo>
                    <a:pt x="336943" y="337070"/>
                  </a:lnTo>
                  <a:lnTo>
                    <a:pt x="336943" y="344665"/>
                  </a:lnTo>
                  <a:lnTo>
                    <a:pt x="320116" y="377202"/>
                  </a:lnTo>
                  <a:lnTo>
                    <a:pt x="323583" y="369239"/>
                  </a:lnTo>
                  <a:lnTo>
                    <a:pt x="336943" y="344665"/>
                  </a:lnTo>
                  <a:lnTo>
                    <a:pt x="336943" y="337070"/>
                  </a:lnTo>
                  <a:lnTo>
                    <a:pt x="320281" y="367779"/>
                  </a:lnTo>
                  <a:lnTo>
                    <a:pt x="304330" y="404495"/>
                  </a:lnTo>
                  <a:lnTo>
                    <a:pt x="294271" y="436968"/>
                  </a:lnTo>
                  <a:lnTo>
                    <a:pt x="292392" y="442468"/>
                  </a:lnTo>
                  <a:lnTo>
                    <a:pt x="295821" y="443484"/>
                  </a:lnTo>
                  <a:lnTo>
                    <a:pt x="295910" y="443191"/>
                  </a:lnTo>
                  <a:lnTo>
                    <a:pt x="296075" y="443230"/>
                  </a:lnTo>
                  <a:lnTo>
                    <a:pt x="296227" y="442747"/>
                  </a:lnTo>
                  <a:lnTo>
                    <a:pt x="298869" y="443484"/>
                  </a:lnTo>
                  <a:lnTo>
                    <a:pt x="305587" y="420128"/>
                  </a:lnTo>
                  <a:lnTo>
                    <a:pt x="309003" y="411391"/>
                  </a:lnTo>
                  <a:lnTo>
                    <a:pt x="312547" y="404774"/>
                  </a:lnTo>
                  <a:lnTo>
                    <a:pt x="324637" y="387604"/>
                  </a:lnTo>
                  <a:lnTo>
                    <a:pt x="352272" y="353225"/>
                  </a:lnTo>
                  <a:lnTo>
                    <a:pt x="365048" y="336384"/>
                  </a:lnTo>
                  <a:lnTo>
                    <a:pt x="388912" y="301371"/>
                  </a:lnTo>
                  <a:lnTo>
                    <a:pt x="413054" y="260451"/>
                  </a:lnTo>
                  <a:lnTo>
                    <a:pt x="437299" y="212178"/>
                  </a:lnTo>
                  <a:lnTo>
                    <a:pt x="456577" y="161112"/>
                  </a:lnTo>
                  <a:lnTo>
                    <a:pt x="465810" y="11177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949183" y="3355848"/>
              <a:ext cx="108585" cy="277495"/>
            </a:xfrm>
            <a:custGeom>
              <a:avLst/>
              <a:gdLst/>
              <a:ahLst/>
              <a:cxnLst/>
              <a:rect l="l" t="t" r="r" b="b"/>
              <a:pathLst>
                <a:path w="108584" h="277495">
                  <a:moveTo>
                    <a:pt x="70993" y="0"/>
                  </a:moveTo>
                  <a:lnTo>
                    <a:pt x="254" y="263778"/>
                  </a:lnTo>
                  <a:lnTo>
                    <a:pt x="0" y="267969"/>
                  </a:lnTo>
                  <a:lnTo>
                    <a:pt x="7239" y="273176"/>
                  </a:lnTo>
                  <a:lnTo>
                    <a:pt x="20574" y="276859"/>
                  </a:lnTo>
                  <a:lnTo>
                    <a:pt x="24130" y="277367"/>
                  </a:lnTo>
                  <a:lnTo>
                    <a:pt x="32131" y="277367"/>
                  </a:lnTo>
                  <a:lnTo>
                    <a:pt x="36068" y="276097"/>
                  </a:lnTo>
                  <a:lnTo>
                    <a:pt x="37211" y="273811"/>
                  </a:lnTo>
                  <a:lnTo>
                    <a:pt x="108204" y="10032"/>
                  </a:lnTo>
                  <a:lnTo>
                    <a:pt x="7099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947659" y="3354323"/>
              <a:ext cx="111760" cy="280670"/>
            </a:xfrm>
            <a:custGeom>
              <a:avLst/>
              <a:gdLst/>
              <a:ahLst/>
              <a:cxnLst/>
              <a:rect l="l" t="t" r="r" b="b"/>
              <a:pathLst>
                <a:path w="111759" h="280670">
                  <a:moveTo>
                    <a:pt x="72644" y="0"/>
                  </a:moveTo>
                  <a:lnTo>
                    <a:pt x="71628" y="0"/>
                  </a:lnTo>
                  <a:lnTo>
                    <a:pt x="70866" y="634"/>
                  </a:lnTo>
                  <a:lnTo>
                    <a:pt x="70485" y="1396"/>
                  </a:lnTo>
                  <a:lnTo>
                    <a:pt x="0" y="264667"/>
                  </a:lnTo>
                  <a:lnTo>
                    <a:pt x="0" y="265684"/>
                  </a:lnTo>
                  <a:lnTo>
                    <a:pt x="381" y="271272"/>
                  </a:lnTo>
                  <a:lnTo>
                    <a:pt x="9144" y="276478"/>
                  </a:lnTo>
                  <a:lnTo>
                    <a:pt x="18034" y="279019"/>
                  </a:lnTo>
                  <a:lnTo>
                    <a:pt x="21463" y="280034"/>
                  </a:lnTo>
                  <a:lnTo>
                    <a:pt x="25146" y="280416"/>
                  </a:lnTo>
                  <a:lnTo>
                    <a:pt x="33782" y="280416"/>
                  </a:lnTo>
                  <a:lnTo>
                    <a:pt x="38100" y="279400"/>
                  </a:lnTo>
                  <a:lnTo>
                    <a:pt x="39673" y="276987"/>
                  </a:lnTo>
                  <a:lnTo>
                    <a:pt x="25908" y="276987"/>
                  </a:lnTo>
                  <a:lnTo>
                    <a:pt x="22606" y="276606"/>
                  </a:lnTo>
                  <a:lnTo>
                    <a:pt x="9651" y="273050"/>
                  </a:lnTo>
                  <a:lnTo>
                    <a:pt x="3556" y="268223"/>
                  </a:lnTo>
                  <a:lnTo>
                    <a:pt x="3683" y="265048"/>
                  </a:lnTo>
                  <a:lnTo>
                    <a:pt x="73660" y="4190"/>
                  </a:lnTo>
                  <a:lnTo>
                    <a:pt x="87792" y="4190"/>
                  </a:lnTo>
                  <a:lnTo>
                    <a:pt x="72771" y="126"/>
                  </a:lnTo>
                  <a:close/>
                </a:path>
                <a:path w="111759" h="280670">
                  <a:moveTo>
                    <a:pt x="87792" y="4190"/>
                  </a:moveTo>
                  <a:lnTo>
                    <a:pt x="73660" y="4190"/>
                  </a:lnTo>
                  <a:lnTo>
                    <a:pt x="107188" y="13207"/>
                  </a:lnTo>
                  <a:lnTo>
                    <a:pt x="37084" y="274192"/>
                  </a:lnTo>
                  <a:lnTo>
                    <a:pt x="37084" y="274319"/>
                  </a:lnTo>
                  <a:lnTo>
                    <a:pt x="36322" y="275970"/>
                  </a:lnTo>
                  <a:lnTo>
                    <a:pt x="33147" y="276987"/>
                  </a:lnTo>
                  <a:lnTo>
                    <a:pt x="39673" y="276987"/>
                  </a:lnTo>
                  <a:lnTo>
                    <a:pt x="40005" y="276478"/>
                  </a:lnTo>
                  <a:lnTo>
                    <a:pt x="40386" y="276351"/>
                  </a:lnTo>
                  <a:lnTo>
                    <a:pt x="40640" y="275970"/>
                  </a:lnTo>
                  <a:lnTo>
                    <a:pt x="40640" y="275589"/>
                  </a:lnTo>
                  <a:lnTo>
                    <a:pt x="110998" y="12318"/>
                  </a:lnTo>
                  <a:lnTo>
                    <a:pt x="111251" y="11937"/>
                  </a:lnTo>
                  <a:lnTo>
                    <a:pt x="111251" y="11302"/>
                  </a:lnTo>
                  <a:lnTo>
                    <a:pt x="110871" y="10921"/>
                  </a:lnTo>
                  <a:lnTo>
                    <a:pt x="110617" y="10540"/>
                  </a:lnTo>
                  <a:lnTo>
                    <a:pt x="110236" y="10159"/>
                  </a:lnTo>
                  <a:lnTo>
                    <a:pt x="109855" y="10159"/>
                  </a:lnTo>
                  <a:lnTo>
                    <a:pt x="87792" y="419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019288" y="3354323"/>
              <a:ext cx="40005" cy="13970"/>
            </a:xfrm>
            <a:custGeom>
              <a:avLst/>
              <a:gdLst/>
              <a:ahLst/>
              <a:cxnLst/>
              <a:rect l="l" t="t" r="r" b="b"/>
              <a:pathLst>
                <a:path w="40004" h="13970">
                  <a:moveTo>
                    <a:pt x="8889" y="0"/>
                  </a:moveTo>
                  <a:lnTo>
                    <a:pt x="2539" y="0"/>
                  </a:lnTo>
                  <a:lnTo>
                    <a:pt x="888" y="507"/>
                  </a:lnTo>
                  <a:lnTo>
                    <a:pt x="0" y="3556"/>
                  </a:lnTo>
                  <a:lnTo>
                    <a:pt x="8000" y="8000"/>
                  </a:lnTo>
                  <a:lnTo>
                    <a:pt x="25018" y="12700"/>
                  </a:lnTo>
                  <a:lnTo>
                    <a:pt x="30860" y="13715"/>
                  </a:lnTo>
                  <a:lnTo>
                    <a:pt x="37210" y="13715"/>
                  </a:lnTo>
                  <a:lnTo>
                    <a:pt x="38861" y="13207"/>
                  </a:lnTo>
                  <a:lnTo>
                    <a:pt x="39623" y="10159"/>
                  </a:lnTo>
                  <a:lnTo>
                    <a:pt x="31368" y="5714"/>
                  </a:lnTo>
                  <a:lnTo>
                    <a:pt x="14604" y="1015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017764" y="3352800"/>
              <a:ext cx="43180" cy="17145"/>
            </a:xfrm>
            <a:custGeom>
              <a:avLst/>
              <a:gdLst/>
              <a:ahLst/>
              <a:cxnLst/>
              <a:rect l="l" t="t" r="r" b="b"/>
              <a:pathLst>
                <a:path w="43179" h="17145">
                  <a:moveTo>
                    <a:pt x="7365" y="0"/>
                  </a:moveTo>
                  <a:lnTo>
                    <a:pt x="4063" y="0"/>
                  </a:lnTo>
                  <a:lnTo>
                    <a:pt x="1904" y="635"/>
                  </a:lnTo>
                  <a:lnTo>
                    <a:pt x="0" y="8000"/>
                  </a:lnTo>
                  <a:lnTo>
                    <a:pt x="19811" y="14350"/>
                  </a:lnTo>
                  <a:lnTo>
                    <a:pt x="24383" y="15493"/>
                  </a:lnTo>
                  <a:lnTo>
                    <a:pt x="28828" y="16256"/>
                  </a:lnTo>
                  <a:lnTo>
                    <a:pt x="33527" y="16763"/>
                  </a:lnTo>
                  <a:lnTo>
                    <a:pt x="38100" y="16763"/>
                  </a:lnTo>
                  <a:lnTo>
                    <a:pt x="40766" y="16256"/>
                  </a:lnTo>
                  <a:lnTo>
                    <a:pt x="41275" y="14350"/>
                  </a:lnTo>
                  <a:lnTo>
                    <a:pt x="41655" y="12826"/>
                  </a:lnTo>
                  <a:lnTo>
                    <a:pt x="37083" y="12826"/>
                  </a:lnTo>
                  <a:lnTo>
                    <a:pt x="28858" y="12184"/>
                  </a:lnTo>
                  <a:lnTo>
                    <a:pt x="20812" y="10445"/>
                  </a:lnTo>
                  <a:lnTo>
                    <a:pt x="13027" y="7612"/>
                  </a:lnTo>
                  <a:lnTo>
                    <a:pt x="5587" y="3682"/>
                  </a:lnTo>
                  <a:lnTo>
                    <a:pt x="26369" y="3682"/>
                  </a:lnTo>
                  <a:lnTo>
                    <a:pt x="22859" y="2667"/>
                  </a:lnTo>
                  <a:lnTo>
                    <a:pt x="18287" y="1524"/>
                  </a:lnTo>
                  <a:lnTo>
                    <a:pt x="13715" y="635"/>
                  </a:lnTo>
                  <a:lnTo>
                    <a:pt x="9143" y="254"/>
                  </a:lnTo>
                  <a:lnTo>
                    <a:pt x="7365" y="0"/>
                  </a:lnTo>
                  <a:close/>
                </a:path>
                <a:path w="43179" h="17145">
                  <a:moveTo>
                    <a:pt x="26369" y="3682"/>
                  </a:moveTo>
                  <a:lnTo>
                    <a:pt x="5587" y="3682"/>
                  </a:lnTo>
                  <a:lnTo>
                    <a:pt x="13813" y="4415"/>
                  </a:lnTo>
                  <a:lnTo>
                    <a:pt x="21859" y="6207"/>
                  </a:lnTo>
                  <a:lnTo>
                    <a:pt x="29644" y="9022"/>
                  </a:lnTo>
                  <a:lnTo>
                    <a:pt x="37083" y="12826"/>
                  </a:lnTo>
                  <a:lnTo>
                    <a:pt x="41655" y="12826"/>
                  </a:lnTo>
                  <a:lnTo>
                    <a:pt x="42671" y="8762"/>
                  </a:lnTo>
                  <a:lnTo>
                    <a:pt x="27685" y="4063"/>
                  </a:lnTo>
                  <a:lnTo>
                    <a:pt x="26369" y="368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025383" y="3331464"/>
              <a:ext cx="40005" cy="32384"/>
            </a:xfrm>
            <a:custGeom>
              <a:avLst/>
              <a:gdLst/>
              <a:ahLst/>
              <a:cxnLst/>
              <a:rect l="l" t="t" r="r" b="b"/>
              <a:pathLst>
                <a:path w="40004" h="32385">
                  <a:moveTo>
                    <a:pt x="1397" y="0"/>
                  </a:moveTo>
                  <a:lnTo>
                    <a:pt x="635" y="0"/>
                  </a:lnTo>
                  <a:lnTo>
                    <a:pt x="0" y="635"/>
                  </a:lnTo>
                  <a:lnTo>
                    <a:pt x="254" y="1397"/>
                  </a:lnTo>
                  <a:lnTo>
                    <a:pt x="254" y="20828"/>
                  </a:lnTo>
                  <a:lnTo>
                    <a:pt x="0" y="24384"/>
                  </a:lnTo>
                  <a:lnTo>
                    <a:pt x="5715" y="28575"/>
                  </a:lnTo>
                  <a:lnTo>
                    <a:pt x="16383" y="31623"/>
                  </a:lnTo>
                  <a:lnTo>
                    <a:pt x="19304" y="32004"/>
                  </a:lnTo>
                  <a:lnTo>
                    <a:pt x="25908" y="32004"/>
                  </a:lnTo>
                  <a:lnTo>
                    <a:pt x="28956" y="30987"/>
                  </a:lnTo>
                  <a:lnTo>
                    <a:pt x="39624" y="11556"/>
                  </a:lnTo>
                  <a:lnTo>
                    <a:pt x="39370" y="10794"/>
                  </a:lnTo>
                  <a:lnTo>
                    <a:pt x="38608" y="10413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023859" y="3329939"/>
              <a:ext cx="44450" cy="35560"/>
            </a:xfrm>
            <a:custGeom>
              <a:avLst/>
              <a:gdLst/>
              <a:ahLst/>
              <a:cxnLst/>
              <a:rect l="l" t="t" r="r" b="b"/>
              <a:pathLst>
                <a:path w="44450" h="35560">
                  <a:moveTo>
                    <a:pt x="3937" y="0"/>
                  </a:moveTo>
                  <a:lnTo>
                    <a:pt x="1524" y="0"/>
                  </a:lnTo>
                  <a:lnTo>
                    <a:pt x="0" y="1270"/>
                  </a:lnTo>
                  <a:lnTo>
                    <a:pt x="20955" y="35052"/>
                  </a:lnTo>
                  <a:lnTo>
                    <a:pt x="28194" y="35052"/>
                  </a:lnTo>
                  <a:lnTo>
                    <a:pt x="31876" y="34162"/>
                  </a:lnTo>
                  <a:lnTo>
                    <a:pt x="33528" y="31623"/>
                  </a:lnTo>
                  <a:lnTo>
                    <a:pt x="33782" y="31623"/>
                  </a:lnTo>
                  <a:lnTo>
                    <a:pt x="33782" y="31368"/>
                  </a:lnTo>
                  <a:lnTo>
                    <a:pt x="21717" y="31368"/>
                  </a:lnTo>
                  <a:lnTo>
                    <a:pt x="18923" y="31115"/>
                  </a:lnTo>
                  <a:lnTo>
                    <a:pt x="15875" y="30353"/>
                  </a:lnTo>
                  <a:lnTo>
                    <a:pt x="7747" y="28193"/>
                  </a:lnTo>
                  <a:lnTo>
                    <a:pt x="3429" y="24130"/>
                  </a:lnTo>
                  <a:lnTo>
                    <a:pt x="3429" y="3937"/>
                  </a:lnTo>
                  <a:lnTo>
                    <a:pt x="18553" y="3937"/>
                  </a:lnTo>
                  <a:lnTo>
                    <a:pt x="3937" y="0"/>
                  </a:lnTo>
                  <a:close/>
                </a:path>
                <a:path w="44450" h="35560">
                  <a:moveTo>
                    <a:pt x="18553" y="3937"/>
                  </a:moveTo>
                  <a:lnTo>
                    <a:pt x="3429" y="3937"/>
                  </a:lnTo>
                  <a:lnTo>
                    <a:pt x="39878" y="13462"/>
                  </a:lnTo>
                  <a:lnTo>
                    <a:pt x="30861" y="28956"/>
                  </a:lnTo>
                  <a:lnTo>
                    <a:pt x="30607" y="29083"/>
                  </a:lnTo>
                  <a:lnTo>
                    <a:pt x="30480" y="29464"/>
                  </a:lnTo>
                  <a:lnTo>
                    <a:pt x="29972" y="30607"/>
                  </a:lnTo>
                  <a:lnTo>
                    <a:pt x="27559" y="31368"/>
                  </a:lnTo>
                  <a:lnTo>
                    <a:pt x="33782" y="31368"/>
                  </a:lnTo>
                  <a:lnTo>
                    <a:pt x="43561" y="14605"/>
                  </a:lnTo>
                  <a:lnTo>
                    <a:pt x="43942" y="13843"/>
                  </a:lnTo>
                  <a:lnTo>
                    <a:pt x="44196" y="12954"/>
                  </a:lnTo>
                  <a:lnTo>
                    <a:pt x="43815" y="11937"/>
                  </a:lnTo>
                  <a:lnTo>
                    <a:pt x="43434" y="11176"/>
                  </a:lnTo>
                  <a:lnTo>
                    <a:pt x="42545" y="10541"/>
                  </a:lnTo>
                  <a:lnTo>
                    <a:pt x="41656" y="10160"/>
                  </a:lnTo>
                  <a:lnTo>
                    <a:pt x="18553" y="393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812024" y="3409188"/>
              <a:ext cx="271780" cy="687705"/>
            </a:xfrm>
            <a:custGeom>
              <a:avLst/>
              <a:gdLst/>
              <a:ahLst/>
              <a:cxnLst/>
              <a:rect l="l" t="t" r="r" b="b"/>
              <a:pathLst>
                <a:path w="271779" h="687704">
                  <a:moveTo>
                    <a:pt x="1397" y="0"/>
                  </a:moveTo>
                  <a:lnTo>
                    <a:pt x="761" y="0"/>
                  </a:lnTo>
                  <a:lnTo>
                    <a:pt x="761" y="660742"/>
                  </a:lnTo>
                  <a:lnTo>
                    <a:pt x="0" y="662292"/>
                  </a:lnTo>
                  <a:lnTo>
                    <a:pt x="0" y="663054"/>
                  </a:lnTo>
                  <a:lnTo>
                    <a:pt x="10675" y="672488"/>
                  </a:lnTo>
                  <a:lnTo>
                    <a:pt x="39782" y="680204"/>
                  </a:lnTo>
                  <a:lnTo>
                    <a:pt x="82938" y="685412"/>
                  </a:lnTo>
                  <a:lnTo>
                    <a:pt x="135762" y="687324"/>
                  </a:lnTo>
                  <a:lnTo>
                    <a:pt x="186684" y="685549"/>
                  </a:lnTo>
                  <a:lnTo>
                    <a:pt x="228806" y="680697"/>
                  </a:lnTo>
                  <a:lnTo>
                    <a:pt x="258189" y="673479"/>
                  </a:lnTo>
                  <a:lnTo>
                    <a:pt x="270891" y="664603"/>
                  </a:lnTo>
                  <a:lnTo>
                    <a:pt x="271272" y="664603"/>
                  </a:lnTo>
                  <a:lnTo>
                    <a:pt x="271272" y="254"/>
                  </a:lnTo>
                  <a:lnTo>
                    <a:pt x="270891" y="254"/>
                  </a:lnTo>
                  <a:lnTo>
                    <a:pt x="257659" y="8997"/>
                  </a:lnTo>
                  <a:lnTo>
                    <a:pt x="228282" y="16097"/>
                  </a:lnTo>
                  <a:lnTo>
                    <a:pt x="186523" y="20863"/>
                  </a:lnTo>
                  <a:lnTo>
                    <a:pt x="136144" y="22606"/>
                  </a:lnTo>
                  <a:lnTo>
                    <a:pt x="85764" y="20859"/>
                  </a:lnTo>
                  <a:lnTo>
                    <a:pt x="44005" y="16065"/>
                  </a:lnTo>
                  <a:lnTo>
                    <a:pt x="14628" y="8890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812024" y="3409188"/>
              <a:ext cx="271272" cy="68732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810500" y="3406139"/>
              <a:ext cx="276225" cy="692150"/>
            </a:xfrm>
            <a:custGeom>
              <a:avLst/>
              <a:gdLst/>
              <a:ahLst/>
              <a:cxnLst/>
              <a:rect l="l" t="t" r="r" b="b"/>
              <a:pathLst>
                <a:path w="276225" h="692150">
                  <a:moveTo>
                    <a:pt x="3682" y="0"/>
                  </a:moveTo>
                  <a:lnTo>
                    <a:pt x="1524" y="0"/>
                  </a:lnTo>
                  <a:lnTo>
                    <a:pt x="761" y="762"/>
                  </a:lnTo>
                  <a:lnTo>
                    <a:pt x="761" y="662698"/>
                  </a:lnTo>
                  <a:lnTo>
                    <a:pt x="253" y="663727"/>
                  </a:lnTo>
                  <a:lnTo>
                    <a:pt x="56" y="664476"/>
                  </a:lnTo>
                  <a:lnTo>
                    <a:pt x="0" y="665657"/>
                  </a:lnTo>
                  <a:lnTo>
                    <a:pt x="12156" y="676878"/>
                  </a:lnTo>
                  <a:lnTo>
                    <a:pt x="43910" y="685106"/>
                  </a:lnTo>
                  <a:lnTo>
                    <a:pt x="88189" y="690169"/>
                  </a:lnTo>
                  <a:lnTo>
                    <a:pt x="137922" y="691896"/>
                  </a:lnTo>
                  <a:lnTo>
                    <a:pt x="184030" y="690352"/>
                  </a:lnTo>
                  <a:lnTo>
                    <a:pt x="204332" y="688187"/>
                  </a:lnTo>
                  <a:lnTo>
                    <a:pt x="137922" y="688187"/>
                  </a:lnTo>
                  <a:lnTo>
                    <a:pt x="83567" y="686163"/>
                  </a:lnTo>
                  <a:lnTo>
                    <a:pt x="41132" y="680913"/>
                  </a:lnTo>
                  <a:lnTo>
                    <a:pt x="13531" y="673667"/>
                  </a:lnTo>
                  <a:lnTo>
                    <a:pt x="3682" y="665657"/>
                  </a:lnTo>
                  <a:lnTo>
                    <a:pt x="3682" y="664476"/>
                  </a:lnTo>
                  <a:lnTo>
                    <a:pt x="4064" y="664095"/>
                  </a:lnTo>
                  <a:lnTo>
                    <a:pt x="4318" y="663727"/>
                  </a:lnTo>
                  <a:lnTo>
                    <a:pt x="4318" y="6477"/>
                  </a:lnTo>
                  <a:lnTo>
                    <a:pt x="12837" y="6477"/>
                  </a:lnTo>
                  <a:lnTo>
                    <a:pt x="4699" y="1143"/>
                  </a:lnTo>
                  <a:lnTo>
                    <a:pt x="4445" y="381"/>
                  </a:lnTo>
                  <a:lnTo>
                    <a:pt x="3682" y="0"/>
                  </a:lnTo>
                  <a:close/>
                </a:path>
                <a:path w="276225" h="692150">
                  <a:moveTo>
                    <a:pt x="275844" y="6477"/>
                  </a:moveTo>
                  <a:lnTo>
                    <a:pt x="272160" y="6477"/>
                  </a:lnTo>
                  <a:lnTo>
                    <a:pt x="272160" y="666038"/>
                  </a:lnTo>
                  <a:lnTo>
                    <a:pt x="271906" y="666254"/>
                  </a:lnTo>
                  <a:lnTo>
                    <a:pt x="232806" y="681258"/>
                  </a:lnTo>
                  <a:lnTo>
                    <a:pt x="191287" y="686262"/>
                  </a:lnTo>
                  <a:lnTo>
                    <a:pt x="137922" y="688187"/>
                  </a:lnTo>
                  <a:lnTo>
                    <a:pt x="204332" y="688187"/>
                  </a:lnTo>
                  <a:lnTo>
                    <a:pt x="226377" y="685836"/>
                  </a:lnTo>
                  <a:lnTo>
                    <a:pt x="258722" y="678517"/>
                  </a:lnTo>
                  <a:lnTo>
                    <a:pt x="274827" y="668566"/>
                  </a:lnTo>
                  <a:lnTo>
                    <a:pt x="275463" y="668350"/>
                  </a:lnTo>
                  <a:lnTo>
                    <a:pt x="275844" y="667753"/>
                  </a:lnTo>
                  <a:lnTo>
                    <a:pt x="275844" y="6477"/>
                  </a:lnTo>
                  <a:close/>
                </a:path>
                <a:path w="276225" h="692150">
                  <a:moveTo>
                    <a:pt x="12837" y="6477"/>
                  </a:moveTo>
                  <a:lnTo>
                    <a:pt x="4318" y="6477"/>
                  </a:lnTo>
                  <a:lnTo>
                    <a:pt x="23534" y="14997"/>
                  </a:lnTo>
                  <a:lnTo>
                    <a:pt x="55276" y="21113"/>
                  </a:lnTo>
                  <a:lnTo>
                    <a:pt x="94972" y="24800"/>
                  </a:lnTo>
                  <a:lnTo>
                    <a:pt x="138049" y="26035"/>
                  </a:lnTo>
                  <a:lnTo>
                    <a:pt x="181328" y="24800"/>
                  </a:lnTo>
                  <a:lnTo>
                    <a:pt x="205063" y="22606"/>
                  </a:lnTo>
                  <a:lnTo>
                    <a:pt x="138302" y="22606"/>
                  </a:lnTo>
                  <a:lnTo>
                    <a:pt x="85548" y="20716"/>
                  </a:lnTo>
                  <a:lnTo>
                    <a:pt x="44211" y="15779"/>
                  </a:lnTo>
                  <a:lnTo>
                    <a:pt x="16519" y="8890"/>
                  </a:lnTo>
                  <a:lnTo>
                    <a:pt x="12837" y="6477"/>
                  </a:lnTo>
                  <a:close/>
                </a:path>
                <a:path w="276225" h="692150">
                  <a:moveTo>
                    <a:pt x="274827" y="0"/>
                  </a:moveTo>
                  <a:lnTo>
                    <a:pt x="272669" y="0"/>
                  </a:lnTo>
                  <a:lnTo>
                    <a:pt x="271906" y="381"/>
                  </a:lnTo>
                  <a:lnTo>
                    <a:pt x="271779" y="1143"/>
                  </a:lnTo>
                  <a:lnTo>
                    <a:pt x="259925" y="8890"/>
                  </a:lnTo>
                  <a:lnTo>
                    <a:pt x="232283" y="15779"/>
                  </a:lnTo>
                  <a:lnTo>
                    <a:pt x="191019" y="20716"/>
                  </a:lnTo>
                  <a:lnTo>
                    <a:pt x="138302" y="22606"/>
                  </a:lnTo>
                  <a:lnTo>
                    <a:pt x="205063" y="22606"/>
                  </a:lnTo>
                  <a:lnTo>
                    <a:pt x="221202" y="21113"/>
                  </a:lnTo>
                  <a:lnTo>
                    <a:pt x="253027" y="14997"/>
                  </a:lnTo>
                  <a:lnTo>
                    <a:pt x="272160" y="6477"/>
                  </a:lnTo>
                  <a:lnTo>
                    <a:pt x="275844" y="6477"/>
                  </a:lnTo>
                  <a:lnTo>
                    <a:pt x="275844" y="762"/>
                  </a:lnTo>
                  <a:lnTo>
                    <a:pt x="274827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82524" y="914399"/>
              <a:ext cx="8284845" cy="2275205"/>
            </a:xfrm>
            <a:custGeom>
              <a:avLst/>
              <a:gdLst/>
              <a:ahLst/>
              <a:cxnLst/>
              <a:rect l="l" t="t" r="r" b="b"/>
              <a:pathLst>
                <a:path w="8284845" h="2275205">
                  <a:moveTo>
                    <a:pt x="33515" y="1781556"/>
                  </a:moveTo>
                  <a:lnTo>
                    <a:pt x="27381" y="1775460"/>
                  </a:lnTo>
                  <a:lnTo>
                    <a:pt x="12242" y="1775460"/>
                  </a:lnTo>
                  <a:lnTo>
                    <a:pt x="6096" y="1781556"/>
                  </a:lnTo>
                  <a:lnTo>
                    <a:pt x="6096" y="1796796"/>
                  </a:lnTo>
                  <a:lnTo>
                    <a:pt x="12242" y="1802892"/>
                  </a:lnTo>
                  <a:lnTo>
                    <a:pt x="27381" y="1802892"/>
                  </a:lnTo>
                  <a:lnTo>
                    <a:pt x="33515" y="1796796"/>
                  </a:lnTo>
                  <a:lnTo>
                    <a:pt x="33515" y="1781556"/>
                  </a:lnTo>
                  <a:close/>
                </a:path>
                <a:path w="8284845" h="2275205">
                  <a:moveTo>
                    <a:pt x="39624" y="760476"/>
                  </a:moveTo>
                  <a:lnTo>
                    <a:pt x="38061" y="752779"/>
                  </a:lnTo>
                  <a:lnTo>
                    <a:pt x="33820" y="746480"/>
                  </a:lnTo>
                  <a:lnTo>
                    <a:pt x="27520" y="742226"/>
                  </a:lnTo>
                  <a:lnTo>
                    <a:pt x="19812" y="740664"/>
                  </a:lnTo>
                  <a:lnTo>
                    <a:pt x="12090" y="742226"/>
                  </a:lnTo>
                  <a:lnTo>
                    <a:pt x="5791" y="746480"/>
                  </a:lnTo>
                  <a:lnTo>
                    <a:pt x="1549" y="752779"/>
                  </a:lnTo>
                  <a:lnTo>
                    <a:pt x="0" y="760476"/>
                  </a:lnTo>
                  <a:lnTo>
                    <a:pt x="1549" y="768184"/>
                  </a:lnTo>
                  <a:lnTo>
                    <a:pt x="5791" y="774484"/>
                  </a:lnTo>
                  <a:lnTo>
                    <a:pt x="12090" y="778738"/>
                  </a:lnTo>
                  <a:lnTo>
                    <a:pt x="19812" y="780288"/>
                  </a:lnTo>
                  <a:lnTo>
                    <a:pt x="27520" y="778738"/>
                  </a:lnTo>
                  <a:lnTo>
                    <a:pt x="33820" y="774484"/>
                  </a:lnTo>
                  <a:lnTo>
                    <a:pt x="38061" y="768184"/>
                  </a:lnTo>
                  <a:lnTo>
                    <a:pt x="39624" y="760476"/>
                  </a:lnTo>
                  <a:close/>
                </a:path>
                <a:path w="8284845" h="2275205">
                  <a:moveTo>
                    <a:pt x="119773" y="971130"/>
                  </a:moveTo>
                  <a:lnTo>
                    <a:pt x="117271" y="963904"/>
                  </a:lnTo>
                  <a:lnTo>
                    <a:pt x="112255" y="958151"/>
                  </a:lnTo>
                  <a:lnTo>
                    <a:pt x="105168" y="954671"/>
                  </a:lnTo>
                  <a:lnTo>
                    <a:pt x="97269" y="954214"/>
                  </a:lnTo>
                  <a:lnTo>
                    <a:pt x="90055" y="956729"/>
                  </a:lnTo>
                  <a:lnTo>
                    <a:pt x="84302" y="961771"/>
                  </a:lnTo>
                  <a:lnTo>
                    <a:pt x="80810" y="968895"/>
                  </a:lnTo>
                  <a:lnTo>
                    <a:pt x="80340" y="976884"/>
                  </a:lnTo>
                  <a:lnTo>
                    <a:pt x="82842" y="984148"/>
                  </a:lnTo>
                  <a:lnTo>
                    <a:pt x="87858" y="989914"/>
                  </a:lnTo>
                  <a:lnTo>
                    <a:pt x="94957" y="993394"/>
                  </a:lnTo>
                  <a:lnTo>
                    <a:pt x="102844" y="993838"/>
                  </a:lnTo>
                  <a:lnTo>
                    <a:pt x="110058" y="991273"/>
                  </a:lnTo>
                  <a:lnTo>
                    <a:pt x="115811" y="986180"/>
                  </a:lnTo>
                  <a:lnTo>
                    <a:pt x="119316" y="979043"/>
                  </a:lnTo>
                  <a:lnTo>
                    <a:pt x="119773" y="971130"/>
                  </a:lnTo>
                  <a:close/>
                </a:path>
                <a:path w="8284845" h="2275205">
                  <a:moveTo>
                    <a:pt x="124968" y="316992"/>
                  </a:moveTo>
                  <a:lnTo>
                    <a:pt x="118821" y="310896"/>
                  </a:lnTo>
                  <a:lnTo>
                    <a:pt x="103682" y="310896"/>
                  </a:lnTo>
                  <a:lnTo>
                    <a:pt x="97536" y="316992"/>
                  </a:lnTo>
                  <a:lnTo>
                    <a:pt x="97536" y="332232"/>
                  </a:lnTo>
                  <a:lnTo>
                    <a:pt x="103682" y="338328"/>
                  </a:lnTo>
                  <a:lnTo>
                    <a:pt x="118821" y="338328"/>
                  </a:lnTo>
                  <a:lnTo>
                    <a:pt x="124968" y="332232"/>
                  </a:lnTo>
                  <a:lnTo>
                    <a:pt x="124968" y="316992"/>
                  </a:lnTo>
                  <a:close/>
                </a:path>
                <a:path w="8284845" h="2275205">
                  <a:moveTo>
                    <a:pt x="141376" y="546696"/>
                  </a:moveTo>
                  <a:lnTo>
                    <a:pt x="138874" y="539470"/>
                  </a:lnTo>
                  <a:lnTo>
                    <a:pt x="133845" y="533717"/>
                  </a:lnTo>
                  <a:lnTo>
                    <a:pt x="126758" y="530225"/>
                  </a:lnTo>
                  <a:lnTo>
                    <a:pt x="118859" y="529780"/>
                  </a:lnTo>
                  <a:lnTo>
                    <a:pt x="111645" y="532307"/>
                  </a:lnTo>
                  <a:lnTo>
                    <a:pt x="105905" y="537387"/>
                  </a:lnTo>
                  <a:lnTo>
                    <a:pt x="102412" y="544576"/>
                  </a:lnTo>
                  <a:lnTo>
                    <a:pt x="101930" y="552500"/>
                  </a:lnTo>
                  <a:lnTo>
                    <a:pt x="104432" y="559727"/>
                  </a:lnTo>
                  <a:lnTo>
                    <a:pt x="109461" y="565480"/>
                  </a:lnTo>
                  <a:lnTo>
                    <a:pt x="116560" y="568960"/>
                  </a:lnTo>
                  <a:lnTo>
                    <a:pt x="124447" y="569417"/>
                  </a:lnTo>
                  <a:lnTo>
                    <a:pt x="131660" y="566889"/>
                  </a:lnTo>
                  <a:lnTo>
                    <a:pt x="137401" y="561809"/>
                  </a:lnTo>
                  <a:lnTo>
                    <a:pt x="140906" y="554609"/>
                  </a:lnTo>
                  <a:lnTo>
                    <a:pt x="141376" y="546696"/>
                  </a:lnTo>
                  <a:close/>
                </a:path>
                <a:path w="8284845" h="2275205">
                  <a:moveTo>
                    <a:pt x="347472" y="289560"/>
                  </a:moveTo>
                  <a:lnTo>
                    <a:pt x="341325" y="283464"/>
                  </a:lnTo>
                  <a:lnTo>
                    <a:pt x="326186" y="283464"/>
                  </a:lnTo>
                  <a:lnTo>
                    <a:pt x="320040" y="289560"/>
                  </a:lnTo>
                  <a:lnTo>
                    <a:pt x="320040" y="304800"/>
                  </a:lnTo>
                  <a:lnTo>
                    <a:pt x="326186" y="310896"/>
                  </a:lnTo>
                  <a:lnTo>
                    <a:pt x="341325" y="310896"/>
                  </a:lnTo>
                  <a:lnTo>
                    <a:pt x="347472" y="304800"/>
                  </a:lnTo>
                  <a:lnTo>
                    <a:pt x="347472" y="289560"/>
                  </a:lnTo>
                  <a:close/>
                </a:path>
                <a:path w="8284845" h="2275205">
                  <a:moveTo>
                    <a:pt x="368808" y="1440180"/>
                  </a:moveTo>
                  <a:lnTo>
                    <a:pt x="363004" y="1434084"/>
                  </a:lnTo>
                  <a:lnTo>
                    <a:pt x="348703" y="1434084"/>
                  </a:lnTo>
                  <a:lnTo>
                    <a:pt x="342900" y="1440180"/>
                  </a:lnTo>
                  <a:lnTo>
                    <a:pt x="342900" y="1455420"/>
                  </a:lnTo>
                  <a:lnTo>
                    <a:pt x="348703" y="1461516"/>
                  </a:lnTo>
                  <a:lnTo>
                    <a:pt x="363004" y="1461516"/>
                  </a:lnTo>
                  <a:lnTo>
                    <a:pt x="368808" y="1455420"/>
                  </a:lnTo>
                  <a:lnTo>
                    <a:pt x="368808" y="1440180"/>
                  </a:lnTo>
                  <a:close/>
                </a:path>
                <a:path w="8284845" h="2275205">
                  <a:moveTo>
                    <a:pt x="382524" y="827532"/>
                  </a:moveTo>
                  <a:lnTo>
                    <a:pt x="376377" y="821436"/>
                  </a:lnTo>
                  <a:lnTo>
                    <a:pt x="361238" y="821436"/>
                  </a:lnTo>
                  <a:lnTo>
                    <a:pt x="355092" y="827532"/>
                  </a:lnTo>
                  <a:lnTo>
                    <a:pt x="355092" y="842772"/>
                  </a:lnTo>
                  <a:lnTo>
                    <a:pt x="361238" y="848868"/>
                  </a:lnTo>
                  <a:lnTo>
                    <a:pt x="376377" y="848868"/>
                  </a:lnTo>
                  <a:lnTo>
                    <a:pt x="382524" y="842772"/>
                  </a:lnTo>
                  <a:lnTo>
                    <a:pt x="382524" y="827532"/>
                  </a:lnTo>
                  <a:close/>
                </a:path>
                <a:path w="8284845" h="2275205">
                  <a:moveTo>
                    <a:pt x="449567" y="417576"/>
                  </a:moveTo>
                  <a:lnTo>
                    <a:pt x="443433" y="411480"/>
                  </a:lnTo>
                  <a:lnTo>
                    <a:pt x="428294" y="411480"/>
                  </a:lnTo>
                  <a:lnTo>
                    <a:pt x="422148" y="417576"/>
                  </a:lnTo>
                  <a:lnTo>
                    <a:pt x="422148" y="432816"/>
                  </a:lnTo>
                  <a:lnTo>
                    <a:pt x="428294" y="438912"/>
                  </a:lnTo>
                  <a:lnTo>
                    <a:pt x="443433" y="438912"/>
                  </a:lnTo>
                  <a:lnTo>
                    <a:pt x="449567" y="432816"/>
                  </a:lnTo>
                  <a:lnTo>
                    <a:pt x="449567" y="417576"/>
                  </a:lnTo>
                  <a:close/>
                </a:path>
                <a:path w="8284845" h="2275205">
                  <a:moveTo>
                    <a:pt x="577100" y="983805"/>
                  </a:moveTo>
                  <a:lnTo>
                    <a:pt x="574598" y="976541"/>
                  </a:lnTo>
                  <a:lnTo>
                    <a:pt x="569569" y="970749"/>
                  </a:lnTo>
                  <a:lnTo>
                    <a:pt x="562483" y="967244"/>
                  </a:lnTo>
                  <a:lnTo>
                    <a:pt x="554583" y="966800"/>
                  </a:lnTo>
                  <a:lnTo>
                    <a:pt x="547370" y="969365"/>
                  </a:lnTo>
                  <a:lnTo>
                    <a:pt x="541629" y="974458"/>
                  </a:lnTo>
                  <a:lnTo>
                    <a:pt x="538137" y="981583"/>
                  </a:lnTo>
                  <a:lnTo>
                    <a:pt x="537667" y="989507"/>
                  </a:lnTo>
                  <a:lnTo>
                    <a:pt x="540169" y="996734"/>
                  </a:lnTo>
                  <a:lnTo>
                    <a:pt x="545185" y="1002487"/>
                  </a:lnTo>
                  <a:lnTo>
                    <a:pt x="552284" y="1005967"/>
                  </a:lnTo>
                  <a:lnTo>
                    <a:pt x="560171" y="1006424"/>
                  </a:lnTo>
                  <a:lnTo>
                    <a:pt x="567385" y="1003909"/>
                  </a:lnTo>
                  <a:lnTo>
                    <a:pt x="573125" y="998867"/>
                  </a:lnTo>
                  <a:lnTo>
                    <a:pt x="576630" y="991743"/>
                  </a:lnTo>
                  <a:lnTo>
                    <a:pt x="577100" y="983805"/>
                  </a:lnTo>
                  <a:close/>
                </a:path>
                <a:path w="8284845" h="2275205">
                  <a:moveTo>
                    <a:pt x="613130" y="320294"/>
                  </a:moveTo>
                  <a:lnTo>
                    <a:pt x="608825" y="312928"/>
                  </a:lnTo>
                  <a:lnTo>
                    <a:pt x="594410" y="309118"/>
                  </a:lnTo>
                  <a:lnTo>
                    <a:pt x="587019" y="313436"/>
                  </a:lnTo>
                  <a:lnTo>
                    <a:pt x="583209" y="327914"/>
                  </a:lnTo>
                  <a:lnTo>
                    <a:pt x="587514" y="335280"/>
                  </a:lnTo>
                  <a:lnTo>
                    <a:pt x="601929" y="339090"/>
                  </a:lnTo>
                  <a:lnTo>
                    <a:pt x="609307" y="334772"/>
                  </a:lnTo>
                  <a:lnTo>
                    <a:pt x="613130" y="320294"/>
                  </a:lnTo>
                  <a:close/>
                </a:path>
                <a:path w="8284845" h="2275205">
                  <a:moveTo>
                    <a:pt x="637032" y="1674876"/>
                  </a:moveTo>
                  <a:lnTo>
                    <a:pt x="631228" y="1668780"/>
                  </a:lnTo>
                  <a:lnTo>
                    <a:pt x="616927" y="1668780"/>
                  </a:lnTo>
                  <a:lnTo>
                    <a:pt x="611124" y="1674876"/>
                  </a:lnTo>
                  <a:lnTo>
                    <a:pt x="611124" y="1690116"/>
                  </a:lnTo>
                  <a:lnTo>
                    <a:pt x="616927" y="1696212"/>
                  </a:lnTo>
                  <a:lnTo>
                    <a:pt x="631228" y="1696212"/>
                  </a:lnTo>
                  <a:lnTo>
                    <a:pt x="637032" y="1690116"/>
                  </a:lnTo>
                  <a:lnTo>
                    <a:pt x="637032" y="1674876"/>
                  </a:lnTo>
                  <a:close/>
                </a:path>
                <a:path w="8284845" h="2275205">
                  <a:moveTo>
                    <a:pt x="664464" y="1353058"/>
                  </a:moveTo>
                  <a:lnTo>
                    <a:pt x="658317" y="1347216"/>
                  </a:lnTo>
                  <a:lnTo>
                    <a:pt x="643178" y="1347216"/>
                  </a:lnTo>
                  <a:lnTo>
                    <a:pt x="637032" y="1353058"/>
                  </a:lnTo>
                  <a:lnTo>
                    <a:pt x="637032" y="1367282"/>
                  </a:lnTo>
                  <a:lnTo>
                    <a:pt x="643178" y="1373124"/>
                  </a:lnTo>
                  <a:lnTo>
                    <a:pt x="658317" y="1373124"/>
                  </a:lnTo>
                  <a:lnTo>
                    <a:pt x="664464" y="1367282"/>
                  </a:lnTo>
                  <a:lnTo>
                    <a:pt x="664464" y="1353058"/>
                  </a:lnTo>
                  <a:close/>
                </a:path>
                <a:path w="8284845" h="2275205">
                  <a:moveTo>
                    <a:pt x="664464" y="6096"/>
                  </a:moveTo>
                  <a:lnTo>
                    <a:pt x="658317" y="0"/>
                  </a:lnTo>
                  <a:lnTo>
                    <a:pt x="643178" y="0"/>
                  </a:lnTo>
                  <a:lnTo>
                    <a:pt x="637032" y="6096"/>
                  </a:lnTo>
                  <a:lnTo>
                    <a:pt x="637032" y="21336"/>
                  </a:lnTo>
                  <a:lnTo>
                    <a:pt x="643178" y="27432"/>
                  </a:lnTo>
                  <a:lnTo>
                    <a:pt x="658317" y="27432"/>
                  </a:lnTo>
                  <a:lnTo>
                    <a:pt x="664464" y="21336"/>
                  </a:lnTo>
                  <a:lnTo>
                    <a:pt x="664464" y="6096"/>
                  </a:lnTo>
                  <a:close/>
                </a:path>
                <a:path w="8284845" h="2275205">
                  <a:moveTo>
                    <a:pt x="986028" y="185420"/>
                  </a:moveTo>
                  <a:lnTo>
                    <a:pt x="981710" y="178054"/>
                  </a:lnTo>
                  <a:lnTo>
                    <a:pt x="967359" y="174244"/>
                  </a:lnTo>
                  <a:lnTo>
                    <a:pt x="959993" y="178562"/>
                  </a:lnTo>
                  <a:lnTo>
                    <a:pt x="956183" y="192913"/>
                  </a:lnTo>
                  <a:lnTo>
                    <a:pt x="960501" y="200279"/>
                  </a:lnTo>
                  <a:lnTo>
                    <a:pt x="974852" y="204089"/>
                  </a:lnTo>
                  <a:lnTo>
                    <a:pt x="982218" y="199771"/>
                  </a:lnTo>
                  <a:lnTo>
                    <a:pt x="986028" y="185420"/>
                  </a:lnTo>
                  <a:close/>
                </a:path>
                <a:path w="8284845" h="2275205">
                  <a:moveTo>
                    <a:pt x="7644130" y="1856613"/>
                  </a:moveTo>
                  <a:lnTo>
                    <a:pt x="7635875" y="1844167"/>
                  </a:lnTo>
                  <a:lnTo>
                    <a:pt x="7627493" y="1842516"/>
                  </a:lnTo>
                  <a:lnTo>
                    <a:pt x="7615047" y="1850771"/>
                  </a:lnTo>
                  <a:lnTo>
                    <a:pt x="7613396" y="1859153"/>
                  </a:lnTo>
                  <a:lnTo>
                    <a:pt x="7621651" y="1871599"/>
                  </a:lnTo>
                  <a:lnTo>
                    <a:pt x="7630033" y="1873250"/>
                  </a:lnTo>
                  <a:lnTo>
                    <a:pt x="7642479" y="1864995"/>
                  </a:lnTo>
                  <a:lnTo>
                    <a:pt x="7644130" y="1856613"/>
                  </a:lnTo>
                  <a:close/>
                </a:path>
                <a:path w="8284845" h="2275205">
                  <a:moveTo>
                    <a:pt x="7681595" y="1447927"/>
                  </a:moveTo>
                  <a:lnTo>
                    <a:pt x="7673340" y="1435481"/>
                  </a:lnTo>
                  <a:lnTo>
                    <a:pt x="7664958" y="1433830"/>
                  </a:lnTo>
                  <a:lnTo>
                    <a:pt x="7652512" y="1442085"/>
                  </a:lnTo>
                  <a:lnTo>
                    <a:pt x="7650861" y="1450594"/>
                  </a:lnTo>
                  <a:lnTo>
                    <a:pt x="7659116" y="1462913"/>
                  </a:lnTo>
                  <a:lnTo>
                    <a:pt x="7667498" y="1464691"/>
                  </a:lnTo>
                  <a:lnTo>
                    <a:pt x="7679944" y="1456309"/>
                  </a:lnTo>
                  <a:lnTo>
                    <a:pt x="7681595" y="1447927"/>
                  </a:lnTo>
                  <a:close/>
                </a:path>
                <a:path w="8284845" h="2275205">
                  <a:moveTo>
                    <a:pt x="7894701" y="2258568"/>
                  </a:moveTo>
                  <a:lnTo>
                    <a:pt x="7886446" y="2246122"/>
                  </a:lnTo>
                  <a:lnTo>
                    <a:pt x="7878064" y="2244471"/>
                  </a:lnTo>
                  <a:lnTo>
                    <a:pt x="7865618" y="2252726"/>
                  </a:lnTo>
                  <a:lnTo>
                    <a:pt x="7863967" y="2261108"/>
                  </a:lnTo>
                  <a:lnTo>
                    <a:pt x="7872222" y="2273554"/>
                  </a:lnTo>
                  <a:lnTo>
                    <a:pt x="7880604" y="2275205"/>
                  </a:lnTo>
                  <a:lnTo>
                    <a:pt x="7893050" y="2266950"/>
                  </a:lnTo>
                  <a:lnTo>
                    <a:pt x="7894701" y="2258568"/>
                  </a:lnTo>
                  <a:close/>
                </a:path>
                <a:path w="8284845" h="2275205">
                  <a:moveTo>
                    <a:pt x="7932166" y="1807972"/>
                  </a:moveTo>
                  <a:lnTo>
                    <a:pt x="7923911" y="1795526"/>
                  </a:lnTo>
                  <a:lnTo>
                    <a:pt x="7915529" y="1793875"/>
                  </a:lnTo>
                  <a:lnTo>
                    <a:pt x="7903083" y="1802130"/>
                  </a:lnTo>
                  <a:lnTo>
                    <a:pt x="7901432" y="1810512"/>
                  </a:lnTo>
                  <a:lnTo>
                    <a:pt x="7909687" y="1822958"/>
                  </a:lnTo>
                  <a:lnTo>
                    <a:pt x="7918069" y="1824609"/>
                  </a:lnTo>
                  <a:lnTo>
                    <a:pt x="7930515" y="1816354"/>
                  </a:lnTo>
                  <a:lnTo>
                    <a:pt x="7932166" y="1807972"/>
                  </a:lnTo>
                  <a:close/>
                </a:path>
                <a:path w="8284845" h="2275205">
                  <a:moveTo>
                    <a:pt x="8083296" y="1310767"/>
                  </a:moveTo>
                  <a:lnTo>
                    <a:pt x="8075041" y="1298321"/>
                  </a:lnTo>
                  <a:lnTo>
                    <a:pt x="8066659" y="1296670"/>
                  </a:lnTo>
                  <a:lnTo>
                    <a:pt x="8054213" y="1304925"/>
                  </a:lnTo>
                  <a:lnTo>
                    <a:pt x="8052562" y="1313307"/>
                  </a:lnTo>
                  <a:lnTo>
                    <a:pt x="8060817" y="1325753"/>
                  </a:lnTo>
                  <a:lnTo>
                    <a:pt x="8069199" y="1327531"/>
                  </a:lnTo>
                  <a:lnTo>
                    <a:pt x="8081645" y="1319149"/>
                  </a:lnTo>
                  <a:lnTo>
                    <a:pt x="8083296" y="1310767"/>
                  </a:lnTo>
                  <a:close/>
                </a:path>
                <a:path w="8284845" h="2275205">
                  <a:moveTo>
                    <a:pt x="8120761" y="732155"/>
                  </a:moveTo>
                  <a:lnTo>
                    <a:pt x="8112506" y="719709"/>
                  </a:lnTo>
                  <a:lnTo>
                    <a:pt x="8104124" y="718058"/>
                  </a:lnTo>
                  <a:lnTo>
                    <a:pt x="8091678" y="726313"/>
                  </a:lnTo>
                  <a:lnTo>
                    <a:pt x="8090027" y="734695"/>
                  </a:lnTo>
                  <a:lnTo>
                    <a:pt x="8098282" y="747141"/>
                  </a:lnTo>
                  <a:lnTo>
                    <a:pt x="8106664" y="748792"/>
                  </a:lnTo>
                  <a:lnTo>
                    <a:pt x="8119110" y="740537"/>
                  </a:lnTo>
                  <a:lnTo>
                    <a:pt x="8120761" y="732155"/>
                  </a:lnTo>
                  <a:close/>
                </a:path>
                <a:path w="8284845" h="2275205">
                  <a:moveTo>
                    <a:pt x="8161795" y="2130806"/>
                  </a:moveTo>
                  <a:lnTo>
                    <a:pt x="8160766" y="2122932"/>
                  </a:lnTo>
                  <a:lnTo>
                    <a:pt x="8156676" y="2116124"/>
                  </a:lnTo>
                  <a:lnTo>
                    <a:pt x="8150517" y="2111552"/>
                  </a:lnTo>
                  <a:lnTo>
                    <a:pt x="8143100" y="2109635"/>
                  </a:lnTo>
                  <a:lnTo>
                    <a:pt x="8135239" y="2110740"/>
                  </a:lnTo>
                  <a:lnTo>
                    <a:pt x="8128394" y="2114804"/>
                  </a:lnTo>
                  <a:lnTo>
                    <a:pt x="8123783" y="2120925"/>
                  </a:lnTo>
                  <a:lnTo>
                    <a:pt x="8121815" y="2128304"/>
                  </a:lnTo>
                  <a:lnTo>
                    <a:pt x="8122920" y="2136140"/>
                  </a:lnTo>
                  <a:lnTo>
                    <a:pt x="8126920" y="2142960"/>
                  </a:lnTo>
                  <a:lnTo>
                    <a:pt x="8133042" y="2147532"/>
                  </a:lnTo>
                  <a:lnTo>
                    <a:pt x="8140446" y="2149449"/>
                  </a:lnTo>
                  <a:lnTo>
                    <a:pt x="8148320" y="2148332"/>
                  </a:lnTo>
                  <a:lnTo>
                    <a:pt x="8155203" y="2144331"/>
                  </a:lnTo>
                  <a:lnTo>
                    <a:pt x="8159826" y="2138210"/>
                  </a:lnTo>
                  <a:lnTo>
                    <a:pt x="8161795" y="2130806"/>
                  </a:lnTo>
                  <a:close/>
                </a:path>
                <a:path w="8284845" h="2275205">
                  <a:moveTo>
                    <a:pt x="8201152" y="976376"/>
                  </a:moveTo>
                  <a:lnTo>
                    <a:pt x="8192897" y="963930"/>
                  </a:lnTo>
                  <a:lnTo>
                    <a:pt x="8184515" y="962279"/>
                  </a:lnTo>
                  <a:lnTo>
                    <a:pt x="8172069" y="970546"/>
                  </a:lnTo>
                  <a:lnTo>
                    <a:pt x="8170418" y="978916"/>
                  </a:lnTo>
                  <a:lnTo>
                    <a:pt x="8178673" y="991362"/>
                  </a:lnTo>
                  <a:lnTo>
                    <a:pt x="8187055" y="993013"/>
                  </a:lnTo>
                  <a:lnTo>
                    <a:pt x="8199501" y="984758"/>
                  </a:lnTo>
                  <a:lnTo>
                    <a:pt x="8201152" y="976376"/>
                  </a:lnTo>
                  <a:close/>
                </a:path>
                <a:path w="8284845" h="2275205">
                  <a:moveTo>
                    <a:pt x="8236077" y="2003298"/>
                  </a:moveTo>
                  <a:lnTo>
                    <a:pt x="8227822" y="1990852"/>
                  </a:lnTo>
                  <a:lnTo>
                    <a:pt x="8219440" y="1989201"/>
                  </a:lnTo>
                  <a:lnTo>
                    <a:pt x="8206994" y="1997456"/>
                  </a:lnTo>
                  <a:lnTo>
                    <a:pt x="8205343" y="2005838"/>
                  </a:lnTo>
                  <a:lnTo>
                    <a:pt x="8213598" y="2018284"/>
                  </a:lnTo>
                  <a:lnTo>
                    <a:pt x="8221980" y="2019935"/>
                  </a:lnTo>
                  <a:lnTo>
                    <a:pt x="8234426" y="2011680"/>
                  </a:lnTo>
                  <a:lnTo>
                    <a:pt x="8236077" y="2003298"/>
                  </a:lnTo>
                  <a:close/>
                </a:path>
                <a:path w="8284845" h="2275205">
                  <a:moveTo>
                    <a:pt x="8284604" y="1622018"/>
                  </a:moveTo>
                  <a:lnTo>
                    <a:pt x="8283575" y="1614170"/>
                  </a:lnTo>
                  <a:lnTo>
                    <a:pt x="8279485" y="1607362"/>
                  </a:lnTo>
                  <a:lnTo>
                    <a:pt x="8273326" y="1602790"/>
                  </a:lnTo>
                  <a:lnTo>
                    <a:pt x="8265909" y="1600873"/>
                  </a:lnTo>
                  <a:lnTo>
                    <a:pt x="8258048" y="1601978"/>
                  </a:lnTo>
                  <a:lnTo>
                    <a:pt x="8251203" y="1605991"/>
                  </a:lnTo>
                  <a:lnTo>
                    <a:pt x="8246592" y="1612112"/>
                  </a:lnTo>
                  <a:lnTo>
                    <a:pt x="8244624" y="1619516"/>
                  </a:lnTo>
                  <a:lnTo>
                    <a:pt x="8245729" y="1627378"/>
                  </a:lnTo>
                  <a:lnTo>
                    <a:pt x="8249780" y="1634197"/>
                  </a:lnTo>
                  <a:lnTo>
                    <a:pt x="8255914" y="1638769"/>
                  </a:lnTo>
                  <a:lnTo>
                    <a:pt x="8263331" y="1640687"/>
                  </a:lnTo>
                  <a:lnTo>
                    <a:pt x="8271256" y="1639570"/>
                  </a:lnTo>
                  <a:lnTo>
                    <a:pt x="8278063" y="1635518"/>
                  </a:lnTo>
                  <a:lnTo>
                    <a:pt x="8282648" y="1629397"/>
                  </a:lnTo>
                  <a:lnTo>
                    <a:pt x="8284604" y="1622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54151" y="0"/>
              <a:ext cx="8689848" cy="4764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60976"/>
              <a:ext cx="9144000" cy="382905"/>
            </a:xfrm>
            <a:custGeom>
              <a:avLst/>
              <a:gdLst/>
              <a:ahLst/>
              <a:cxnLst/>
              <a:rect l="l" t="t" r="r" b="b"/>
              <a:pathLst>
                <a:path w="9144000" h="382904">
                  <a:moveTo>
                    <a:pt x="449211" y="0"/>
                  </a:moveTo>
                  <a:lnTo>
                    <a:pt x="0" y="300523"/>
                  </a:lnTo>
                  <a:lnTo>
                    <a:pt x="539" y="382522"/>
                  </a:lnTo>
                  <a:lnTo>
                    <a:pt x="9144000" y="382522"/>
                  </a:lnTo>
                  <a:lnTo>
                    <a:pt x="9143999" y="2730"/>
                  </a:lnTo>
                  <a:lnTo>
                    <a:pt x="449211" y="0"/>
                  </a:lnTo>
                  <a:close/>
                </a:path>
              </a:pathLst>
            </a:custGeom>
            <a:solidFill>
              <a:srgbClr val="46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0"/>
              <a:ext cx="9143365" cy="5067935"/>
            </a:xfrm>
            <a:custGeom>
              <a:avLst/>
              <a:gdLst/>
              <a:ahLst/>
              <a:cxnLst/>
              <a:rect l="l" t="t" r="r" b="b"/>
              <a:pathLst>
                <a:path w="9143365" h="5067935">
                  <a:moveTo>
                    <a:pt x="7976616" y="4760607"/>
                  </a:moveTo>
                  <a:lnTo>
                    <a:pt x="454152" y="4760607"/>
                  </a:lnTo>
                  <a:lnTo>
                    <a:pt x="454152" y="0"/>
                  </a:lnTo>
                  <a:lnTo>
                    <a:pt x="449580" y="0"/>
                  </a:lnTo>
                  <a:lnTo>
                    <a:pt x="449580" y="4762144"/>
                  </a:lnTo>
                  <a:lnTo>
                    <a:pt x="0" y="5062994"/>
                  </a:lnTo>
                  <a:lnTo>
                    <a:pt x="0" y="5067922"/>
                  </a:lnTo>
                  <a:lnTo>
                    <a:pt x="452412" y="4765167"/>
                  </a:lnTo>
                  <a:lnTo>
                    <a:pt x="7976616" y="4765167"/>
                  </a:lnTo>
                  <a:lnTo>
                    <a:pt x="7976616" y="4760607"/>
                  </a:lnTo>
                  <a:close/>
                </a:path>
                <a:path w="9143365" h="5067935">
                  <a:moveTo>
                    <a:pt x="9143289" y="4760607"/>
                  </a:moveTo>
                  <a:lnTo>
                    <a:pt x="8746185" y="4760607"/>
                  </a:lnTo>
                  <a:lnTo>
                    <a:pt x="8746185" y="4765167"/>
                  </a:lnTo>
                  <a:lnTo>
                    <a:pt x="9143289" y="4765167"/>
                  </a:lnTo>
                  <a:lnTo>
                    <a:pt x="9143289" y="476060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0568" y="303960"/>
            <a:ext cx="410222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lang="es-ES" spc="-55" dirty="0">
                <a:solidFill>
                  <a:srgbClr val="0070C0"/>
                </a:solidFill>
              </a:rPr>
              <a:t>INTRODUCCION</a:t>
            </a:r>
            <a:endParaRPr spc="-55" dirty="0">
              <a:solidFill>
                <a:srgbClr val="0070C0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4879" y="0"/>
            <a:ext cx="8792845" cy="5000396"/>
            <a:chOff x="174879" y="0"/>
            <a:chExt cx="8792845" cy="5000396"/>
          </a:xfrm>
        </p:grpSpPr>
        <p:sp>
          <p:nvSpPr>
            <p:cNvPr id="8" name="object 8"/>
            <p:cNvSpPr/>
            <p:nvPr/>
          </p:nvSpPr>
          <p:spPr>
            <a:xfrm>
              <a:off x="8095487" y="0"/>
              <a:ext cx="838200" cy="2517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6615" y="4200207"/>
              <a:ext cx="769620" cy="650875"/>
            </a:xfrm>
            <a:custGeom>
              <a:avLst/>
              <a:gdLst/>
              <a:ahLst/>
              <a:cxnLst/>
              <a:rect l="l" t="t" r="r" b="b"/>
              <a:pathLst>
                <a:path w="769620" h="650875">
                  <a:moveTo>
                    <a:pt x="769569" y="0"/>
                  </a:moveTo>
                  <a:lnTo>
                    <a:pt x="0" y="0"/>
                  </a:lnTo>
                  <a:lnTo>
                    <a:pt x="0" y="650633"/>
                  </a:lnTo>
                  <a:lnTo>
                    <a:pt x="769569" y="650633"/>
                  </a:lnTo>
                  <a:lnTo>
                    <a:pt x="76956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615" y="4200207"/>
              <a:ext cx="769569" cy="6506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3568" y="41973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5410"/>
                  </a:moveTo>
                  <a:lnTo>
                    <a:pt x="768604" y="5410"/>
                  </a:lnTo>
                  <a:lnTo>
                    <a:pt x="768604" y="651268"/>
                  </a:lnTo>
                  <a:lnTo>
                    <a:pt x="774192" y="651268"/>
                  </a:lnTo>
                  <a:lnTo>
                    <a:pt x="774192" y="5410"/>
                  </a:lnTo>
                  <a:close/>
                </a:path>
                <a:path w="774700" h="656589">
                  <a:moveTo>
                    <a:pt x="774192" y="1270"/>
                  </a:moveTo>
                  <a:lnTo>
                    <a:pt x="773696" y="1270"/>
                  </a:lnTo>
                  <a:lnTo>
                    <a:pt x="773696" y="0"/>
                  </a:lnTo>
                  <a:lnTo>
                    <a:pt x="482" y="0"/>
                  </a:lnTo>
                  <a:lnTo>
                    <a:pt x="482" y="127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533" y="655320"/>
                  </a:lnTo>
                  <a:lnTo>
                    <a:pt x="533" y="656590"/>
                  </a:lnTo>
                  <a:lnTo>
                    <a:pt x="773645" y="656590"/>
                  </a:lnTo>
                  <a:lnTo>
                    <a:pt x="773645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334" y="651510"/>
                  </a:lnTo>
                  <a:lnTo>
                    <a:pt x="5334" y="5080"/>
                  </a:lnTo>
                  <a:lnTo>
                    <a:pt x="774192" y="5080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6235" y="4177334"/>
              <a:ext cx="109855" cy="673735"/>
            </a:xfrm>
            <a:custGeom>
              <a:avLst/>
              <a:gdLst/>
              <a:ahLst/>
              <a:cxnLst/>
              <a:rect l="l" t="t" r="r" b="b"/>
              <a:pathLst>
                <a:path w="109854" h="673735">
                  <a:moveTo>
                    <a:pt x="109728" y="0"/>
                  </a:moveTo>
                  <a:lnTo>
                    <a:pt x="0" y="23202"/>
                  </a:lnTo>
                  <a:lnTo>
                    <a:pt x="0" y="673506"/>
                  </a:lnTo>
                  <a:lnTo>
                    <a:pt x="109728" y="640003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3187" y="4174286"/>
              <a:ext cx="116205" cy="680085"/>
            </a:xfrm>
            <a:custGeom>
              <a:avLst/>
              <a:gdLst/>
              <a:ahLst/>
              <a:cxnLst/>
              <a:rect l="l" t="t" r="r" b="b"/>
              <a:pathLst>
                <a:path w="116204" h="680085">
                  <a:moveTo>
                    <a:pt x="114426" y="0"/>
                  </a:moveTo>
                  <a:lnTo>
                    <a:pt x="112521" y="0"/>
                  </a:lnTo>
                  <a:lnTo>
                    <a:pt x="2031" y="23558"/>
                  </a:lnTo>
                  <a:lnTo>
                    <a:pt x="888" y="23837"/>
                  </a:lnTo>
                  <a:lnTo>
                    <a:pt x="0" y="24752"/>
                  </a:lnTo>
                  <a:lnTo>
                    <a:pt x="0" y="677900"/>
                  </a:lnTo>
                  <a:lnTo>
                    <a:pt x="253" y="678751"/>
                  </a:lnTo>
                  <a:lnTo>
                    <a:pt x="888" y="679030"/>
                  </a:lnTo>
                  <a:lnTo>
                    <a:pt x="1523" y="679653"/>
                  </a:lnTo>
                  <a:lnTo>
                    <a:pt x="3555" y="679653"/>
                  </a:lnTo>
                  <a:lnTo>
                    <a:pt x="24776" y="673201"/>
                  </a:lnTo>
                  <a:lnTo>
                    <a:pt x="5333" y="673201"/>
                  </a:lnTo>
                  <a:lnTo>
                    <a:pt x="5333" y="28536"/>
                  </a:lnTo>
                  <a:lnTo>
                    <a:pt x="110235" y="6235"/>
                  </a:lnTo>
                  <a:lnTo>
                    <a:pt x="115823" y="6235"/>
                  </a:lnTo>
                  <a:lnTo>
                    <a:pt x="115823" y="1143"/>
                  </a:lnTo>
                  <a:lnTo>
                    <a:pt x="114426" y="0"/>
                  </a:lnTo>
                  <a:close/>
                </a:path>
                <a:path w="116204" h="680085">
                  <a:moveTo>
                    <a:pt x="115823" y="6235"/>
                  </a:moveTo>
                  <a:lnTo>
                    <a:pt x="110235" y="6235"/>
                  </a:lnTo>
                  <a:lnTo>
                    <a:pt x="110235" y="641438"/>
                  </a:lnTo>
                  <a:lnTo>
                    <a:pt x="5333" y="673201"/>
                  </a:lnTo>
                  <a:lnTo>
                    <a:pt x="24776" y="673201"/>
                  </a:lnTo>
                  <a:lnTo>
                    <a:pt x="113791" y="646137"/>
                  </a:lnTo>
                  <a:lnTo>
                    <a:pt x="114934" y="645845"/>
                  </a:lnTo>
                  <a:lnTo>
                    <a:pt x="115823" y="644664"/>
                  </a:lnTo>
                  <a:lnTo>
                    <a:pt x="115823" y="623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38744" y="4265739"/>
              <a:ext cx="196850" cy="57785"/>
            </a:xfrm>
            <a:custGeom>
              <a:avLst/>
              <a:gdLst/>
              <a:ahLst/>
              <a:cxnLst/>
              <a:rect l="l" t="t" r="r" b="b"/>
              <a:pathLst>
                <a:path w="196850" h="57785">
                  <a:moveTo>
                    <a:pt x="168021" y="0"/>
                  </a:moveTo>
                  <a:lnTo>
                    <a:pt x="28448" y="0"/>
                  </a:lnTo>
                  <a:lnTo>
                    <a:pt x="17466" y="2264"/>
                  </a:lnTo>
                  <a:lnTo>
                    <a:pt x="8413" y="8432"/>
                  </a:lnTo>
                  <a:lnTo>
                    <a:pt x="2266" y="17562"/>
                  </a:lnTo>
                  <a:lnTo>
                    <a:pt x="0" y="28714"/>
                  </a:lnTo>
                  <a:lnTo>
                    <a:pt x="2266" y="40072"/>
                  </a:lnTo>
                  <a:lnTo>
                    <a:pt x="8413" y="49307"/>
                  </a:lnTo>
                  <a:lnTo>
                    <a:pt x="17466" y="55514"/>
                  </a:lnTo>
                  <a:lnTo>
                    <a:pt x="29463" y="57785"/>
                  </a:lnTo>
                  <a:lnTo>
                    <a:pt x="168021" y="57785"/>
                  </a:lnTo>
                  <a:lnTo>
                    <a:pt x="179022" y="55523"/>
                  </a:lnTo>
                  <a:lnTo>
                    <a:pt x="188023" y="49331"/>
                  </a:lnTo>
                  <a:lnTo>
                    <a:pt x="194167" y="40098"/>
                  </a:lnTo>
                  <a:lnTo>
                    <a:pt x="196596" y="28714"/>
                  </a:lnTo>
                  <a:lnTo>
                    <a:pt x="194327" y="17536"/>
                  </a:lnTo>
                  <a:lnTo>
                    <a:pt x="188166" y="8408"/>
                  </a:lnTo>
                  <a:lnTo>
                    <a:pt x="179075" y="2256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5696" y="4264152"/>
              <a:ext cx="201295" cy="60960"/>
            </a:xfrm>
            <a:custGeom>
              <a:avLst/>
              <a:gdLst/>
              <a:ahLst/>
              <a:cxnLst/>
              <a:rect l="l" t="t" r="r" b="b"/>
              <a:pathLst>
                <a:path w="201295" h="60960">
                  <a:moveTo>
                    <a:pt x="169925" y="0"/>
                  </a:moveTo>
                  <a:lnTo>
                    <a:pt x="31242" y="0"/>
                  </a:lnTo>
                  <a:lnTo>
                    <a:pt x="19127" y="2376"/>
                  </a:lnTo>
                  <a:lnTo>
                    <a:pt x="9191" y="8874"/>
                  </a:lnTo>
                  <a:lnTo>
                    <a:pt x="2470" y="18548"/>
                  </a:lnTo>
                  <a:lnTo>
                    <a:pt x="0" y="30454"/>
                  </a:lnTo>
                  <a:lnTo>
                    <a:pt x="2470" y="42389"/>
                  </a:lnTo>
                  <a:lnTo>
                    <a:pt x="9191" y="52079"/>
                  </a:lnTo>
                  <a:lnTo>
                    <a:pt x="19127" y="58583"/>
                  </a:lnTo>
                  <a:lnTo>
                    <a:pt x="31242" y="60960"/>
                  </a:lnTo>
                  <a:lnTo>
                    <a:pt x="169925" y="60960"/>
                  </a:lnTo>
                  <a:lnTo>
                    <a:pt x="182040" y="58583"/>
                  </a:lnTo>
                  <a:lnTo>
                    <a:pt x="186364" y="55753"/>
                  </a:lnTo>
                  <a:lnTo>
                    <a:pt x="31242" y="55753"/>
                  </a:lnTo>
                  <a:lnTo>
                    <a:pt x="21286" y="53789"/>
                  </a:lnTo>
                  <a:lnTo>
                    <a:pt x="13128" y="48436"/>
                  </a:lnTo>
                  <a:lnTo>
                    <a:pt x="7614" y="40499"/>
                  </a:lnTo>
                  <a:lnTo>
                    <a:pt x="5587" y="30784"/>
                  </a:lnTo>
                  <a:lnTo>
                    <a:pt x="7614" y="20874"/>
                  </a:lnTo>
                  <a:lnTo>
                    <a:pt x="13128" y="12839"/>
                  </a:lnTo>
                  <a:lnTo>
                    <a:pt x="21286" y="7453"/>
                  </a:lnTo>
                  <a:lnTo>
                    <a:pt x="31242" y="5486"/>
                  </a:lnTo>
                  <a:lnTo>
                    <a:pt x="186796" y="5486"/>
                  </a:lnTo>
                  <a:lnTo>
                    <a:pt x="182040" y="2376"/>
                  </a:lnTo>
                  <a:lnTo>
                    <a:pt x="169925" y="0"/>
                  </a:lnTo>
                  <a:close/>
                </a:path>
                <a:path w="201295" h="60960">
                  <a:moveTo>
                    <a:pt x="186796" y="5486"/>
                  </a:moveTo>
                  <a:lnTo>
                    <a:pt x="169925" y="5486"/>
                  </a:lnTo>
                  <a:lnTo>
                    <a:pt x="179935" y="7453"/>
                  </a:lnTo>
                  <a:lnTo>
                    <a:pt x="188087" y="12839"/>
                  </a:lnTo>
                  <a:lnTo>
                    <a:pt x="193571" y="20874"/>
                  </a:lnTo>
                  <a:lnTo>
                    <a:pt x="195579" y="30784"/>
                  </a:lnTo>
                  <a:lnTo>
                    <a:pt x="193571" y="40499"/>
                  </a:lnTo>
                  <a:lnTo>
                    <a:pt x="188086" y="48436"/>
                  </a:lnTo>
                  <a:lnTo>
                    <a:pt x="179935" y="53789"/>
                  </a:lnTo>
                  <a:lnTo>
                    <a:pt x="169925" y="55753"/>
                  </a:lnTo>
                  <a:lnTo>
                    <a:pt x="186364" y="55753"/>
                  </a:lnTo>
                  <a:lnTo>
                    <a:pt x="191976" y="52079"/>
                  </a:lnTo>
                  <a:lnTo>
                    <a:pt x="198697" y="42389"/>
                  </a:lnTo>
                  <a:lnTo>
                    <a:pt x="201168" y="30454"/>
                  </a:lnTo>
                  <a:lnTo>
                    <a:pt x="198697" y="18548"/>
                  </a:lnTo>
                  <a:lnTo>
                    <a:pt x="191976" y="8874"/>
                  </a:lnTo>
                  <a:lnTo>
                    <a:pt x="186796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6615" y="4175810"/>
              <a:ext cx="879475" cy="24765"/>
            </a:xfrm>
            <a:custGeom>
              <a:avLst/>
              <a:gdLst/>
              <a:ahLst/>
              <a:cxnLst/>
              <a:rect l="l" t="t" r="r" b="b"/>
              <a:pathLst>
                <a:path w="879475" h="24764">
                  <a:moveTo>
                    <a:pt x="879348" y="0"/>
                  </a:moveTo>
                  <a:lnTo>
                    <a:pt x="110489" y="0"/>
                  </a:lnTo>
                  <a:lnTo>
                    <a:pt x="0" y="24333"/>
                  </a:lnTo>
                  <a:lnTo>
                    <a:pt x="768984" y="24333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2044" y="4172762"/>
              <a:ext cx="887094" cy="30480"/>
            </a:xfrm>
            <a:custGeom>
              <a:avLst/>
              <a:gdLst/>
              <a:ahLst/>
              <a:cxnLst/>
              <a:rect l="l" t="t" r="r" b="b"/>
              <a:pathLst>
                <a:path w="887095" h="30479">
                  <a:moveTo>
                    <a:pt x="885444" y="0"/>
                  </a:moveTo>
                  <a:lnTo>
                    <a:pt x="113791" y="0"/>
                  </a:lnTo>
                  <a:lnTo>
                    <a:pt x="3175" y="25031"/>
                  </a:lnTo>
                  <a:lnTo>
                    <a:pt x="0" y="25603"/>
                  </a:lnTo>
                  <a:lnTo>
                    <a:pt x="634" y="30429"/>
                  </a:lnTo>
                  <a:lnTo>
                    <a:pt x="774064" y="30429"/>
                  </a:lnTo>
                  <a:lnTo>
                    <a:pt x="799506" y="24752"/>
                  </a:lnTo>
                  <a:lnTo>
                    <a:pt x="28828" y="24752"/>
                  </a:lnTo>
                  <a:lnTo>
                    <a:pt x="114680" y="5689"/>
                  </a:lnTo>
                  <a:lnTo>
                    <a:pt x="884935" y="5689"/>
                  </a:lnTo>
                  <a:lnTo>
                    <a:pt x="886078" y="5346"/>
                  </a:lnTo>
                  <a:lnTo>
                    <a:pt x="886967" y="3848"/>
                  </a:lnTo>
                  <a:lnTo>
                    <a:pt x="886967" y="2362"/>
                  </a:lnTo>
                  <a:lnTo>
                    <a:pt x="886713" y="1206"/>
                  </a:lnTo>
                  <a:lnTo>
                    <a:pt x="885444" y="0"/>
                  </a:lnTo>
                  <a:close/>
                </a:path>
                <a:path w="887095" h="30479">
                  <a:moveTo>
                    <a:pt x="884935" y="5689"/>
                  </a:moveTo>
                  <a:lnTo>
                    <a:pt x="859027" y="5689"/>
                  </a:lnTo>
                  <a:lnTo>
                    <a:pt x="773302" y="24752"/>
                  </a:lnTo>
                  <a:lnTo>
                    <a:pt x="799506" y="24752"/>
                  </a:lnTo>
                  <a:lnTo>
                    <a:pt x="884935" y="568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84820" y="4177334"/>
              <a:ext cx="771525" cy="673735"/>
            </a:xfrm>
            <a:custGeom>
              <a:avLst/>
              <a:gdLst/>
              <a:ahLst/>
              <a:cxnLst/>
              <a:rect l="l" t="t" r="r" b="b"/>
              <a:pathLst>
                <a:path w="771525" h="673735">
                  <a:moveTo>
                    <a:pt x="771144" y="0"/>
                  </a:moveTo>
                  <a:lnTo>
                    <a:pt x="660653" y="23202"/>
                  </a:lnTo>
                  <a:lnTo>
                    <a:pt x="660653" y="50190"/>
                  </a:lnTo>
                  <a:lnTo>
                    <a:pt x="0" y="18503"/>
                  </a:lnTo>
                  <a:lnTo>
                    <a:pt x="123698" y="146253"/>
                  </a:lnTo>
                  <a:lnTo>
                    <a:pt x="660653" y="207924"/>
                  </a:lnTo>
                  <a:lnTo>
                    <a:pt x="660653" y="673506"/>
                  </a:lnTo>
                  <a:lnTo>
                    <a:pt x="771144" y="640003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3880" y="3313176"/>
              <a:ext cx="607060" cy="742315"/>
            </a:xfrm>
            <a:custGeom>
              <a:avLst/>
              <a:gdLst/>
              <a:ahLst/>
              <a:cxnLst/>
              <a:rect l="l" t="t" r="r" b="b"/>
              <a:pathLst>
                <a:path w="607059" h="742314">
                  <a:moveTo>
                    <a:pt x="387730" y="0"/>
                  </a:moveTo>
                  <a:lnTo>
                    <a:pt x="0" y="163194"/>
                  </a:lnTo>
                  <a:lnTo>
                    <a:pt x="218821" y="742188"/>
                  </a:lnTo>
                  <a:lnTo>
                    <a:pt x="606551" y="578929"/>
                  </a:lnTo>
                  <a:lnTo>
                    <a:pt x="38773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0832" y="3310128"/>
              <a:ext cx="612775" cy="748665"/>
            </a:xfrm>
            <a:custGeom>
              <a:avLst/>
              <a:gdLst/>
              <a:ahLst/>
              <a:cxnLst/>
              <a:rect l="l" t="t" r="r" b="b"/>
              <a:pathLst>
                <a:path w="612775" h="748664">
                  <a:moveTo>
                    <a:pt x="391541" y="0"/>
                  </a:moveTo>
                  <a:lnTo>
                    <a:pt x="389890" y="0"/>
                  </a:lnTo>
                  <a:lnTo>
                    <a:pt x="389509" y="127"/>
                  </a:lnTo>
                  <a:lnTo>
                    <a:pt x="2032" y="163830"/>
                  </a:lnTo>
                  <a:lnTo>
                    <a:pt x="889" y="164338"/>
                  </a:lnTo>
                  <a:lnTo>
                    <a:pt x="0" y="166116"/>
                  </a:lnTo>
                  <a:lnTo>
                    <a:pt x="731" y="167894"/>
                  </a:lnTo>
                  <a:lnTo>
                    <a:pt x="219583" y="746467"/>
                  </a:lnTo>
                  <a:lnTo>
                    <a:pt x="219583" y="747382"/>
                  </a:lnTo>
                  <a:lnTo>
                    <a:pt x="220218" y="747941"/>
                  </a:lnTo>
                  <a:lnTo>
                    <a:pt x="221107" y="748284"/>
                  </a:lnTo>
                  <a:lnTo>
                    <a:pt x="222758" y="748284"/>
                  </a:lnTo>
                  <a:lnTo>
                    <a:pt x="223139" y="747941"/>
                  </a:lnTo>
                  <a:lnTo>
                    <a:pt x="236959" y="742111"/>
                  </a:lnTo>
                  <a:lnTo>
                    <a:pt x="223647" y="742111"/>
                  </a:lnTo>
                  <a:lnTo>
                    <a:pt x="6731" y="167894"/>
                  </a:lnTo>
                  <a:lnTo>
                    <a:pt x="388874" y="6731"/>
                  </a:lnTo>
                  <a:lnTo>
                    <a:pt x="394839" y="6731"/>
                  </a:lnTo>
                  <a:lnTo>
                    <a:pt x="393065" y="2032"/>
                  </a:lnTo>
                  <a:lnTo>
                    <a:pt x="392557" y="762"/>
                  </a:lnTo>
                  <a:lnTo>
                    <a:pt x="391541" y="0"/>
                  </a:lnTo>
                  <a:close/>
                </a:path>
                <a:path w="612775" h="748664">
                  <a:moveTo>
                    <a:pt x="394839" y="6731"/>
                  </a:moveTo>
                  <a:lnTo>
                    <a:pt x="388874" y="6731"/>
                  </a:lnTo>
                  <a:lnTo>
                    <a:pt x="605917" y="580542"/>
                  </a:lnTo>
                  <a:lnTo>
                    <a:pt x="223647" y="742111"/>
                  </a:lnTo>
                  <a:lnTo>
                    <a:pt x="236959" y="742111"/>
                  </a:lnTo>
                  <a:lnTo>
                    <a:pt x="610235" y="584669"/>
                  </a:lnTo>
                  <a:lnTo>
                    <a:pt x="611759" y="584047"/>
                  </a:lnTo>
                  <a:lnTo>
                    <a:pt x="612648" y="582295"/>
                  </a:lnTo>
                  <a:lnTo>
                    <a:pt x="611759" y="581164"/>
                  </a:lnTo>
                  <a:lnTo>
                    <a:pt x="394839" y="673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01227" y="3320796"/>
              <a:ext cx="492759" cy="646430"/>
            </a:xfrm>
            <a:custGeom>
              <a:avLst/>
              <a:gdLst/>
              <a:ahLst/>
              <a:cxnLst/>
              <a:rect l="l" t="t" r="r" b="b"/>
              <a:pathLst>
                <a:path w="492759" h="646429">
                  <a:moveTo>
                    <a:pt x="442849" y="0"/>
                  </a:moveTo>
                  <a:lnTo>
                    <a:pt x="0" y="26542"/>
                  </a:lnTo>
                  <a:lnTo>
                    <a:pt x="49402" y="646175"/>
                  </a:lnTo>
                  <a:lnTo>
                    <a:pt x="492251" y="619658"/>
                  </a:lnTo>
                  <a:lnTo>
                    <a:pt x="44284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8180" y="3317747"/>
              <a:ext cx="498475" cy="652780"/>
            </a:xfrm>
            <a:custGeom>
              <a:avLst/>
              <a:gdLst/>
              <a:ahLst/>
              <a:cxnLst/>
              <a:rect l="l" t="t" r="r" b="b"/>
              <a:pathLst>
                <a:path w="498475" h="652779">
                  <a:moveTo>
                    <a:pt x="447167" y="0"/>
                  </a:moveTo>
                  <a:lnTo>
                    <a:pt x="445643" y="0"/>
                  </a:lnTo>
                  <a:lnTo>
                    <a:pt x="2667" y="26796"/>
                  </a:lnTo>
                  <a:lnTo>
                    <a:pt x="2031" y="26796"/>
                  </a:lnTo>
                  <a:lnTo>
                    <a:pt x="1143" y="27050"/>
                  </a:lnTo>
                  <a:lnTo>
                    <a:pt x="889" y="27685"/>
                  </a:lnTo>
                  <a:lnTo>
                    <a:pt x="253" y="28320"/>
                  </a:lnTo>
                  <a:lnTo>
                    <a:pt x="0" y="28828"/>
                  </a:lnTo>
                  <a:lnTo>
                    <a:pt x="0" y="29718"/>
                  </a:lnTo>
                  <a:lnTo>
                    <a:pt x="49656" y="649604"/>
                  </a:lnTo>
                  <a:lnTo>
                    <a:pt x="49656" y="651078"/>
                  </a:lnTo>
                  <a:lnTo>
                    <a:pt x="50926" y="652271"/>
                  </a:lnTo>
                  <a:lnTo>
                    <a:pt x="52577" y="652271"/>
                  </a:lnTo>
                  <a:lnTo>
                    <a:pt x="150018" y="646379"/>
                  </a:lnTo>
                  <a:lnTo>
                    <a:pt x="54737" y="646379"/>
                  </a:lnTo>
                  <a:lnTo>
                    <a:pt x="5842" y="32131"/>
                  </a:lnTo>
                  <a:lnTo>
                    <a:pt x="443356" y="5587"/>
                  </a:lnTo>
                  <a:lnTo>
                    <a:pt x="448798" y="5587"/>
                  </a:lnTo>
                  <a:lnTo>
                    <a:pt x="448564" y="2666"/>
                  </a:lnTo>
                  <a:lnTo>
                    <a:pt x="448564" y="1143"/>
                  </a:lnTo>
                  <a:lnTo>
                    <a:pt x="447167" y="0"/>
                  </a:lnTo>
                  <a:close/>
                </a:path>
                <a:path w="498475" h="652779">
                  <a:moveTo>
                    <a:pt x="448798" y="5587"/>
                  </a:moveTo>
                  <a:lnTo>
                    <a:pt x="443356" y="5587"/>
                  </a:lnTo>
                  <a:lnTo>
                    <a:pt x="492505" y="620204"/>
                  </a:lnTo>
                  <a:lnTo>
                    <a:pt x="54737" y="646379"/>
                  </a:lnTo>
                  <a:lnTo>
                    <a:pt x="150018" y="646379"/>
                  </a:lnTo>
                  <a:lnTo>
                    <a:pt x="495680" y="625474"/>
                  </a:lnTo>
                  <a:lnTo>
                    <a:pt x="496189" y="625474"/>
                  </a:lnTo>
                  <a:lnTo>
                    <a:pt x="497204" y="625182"/>
                  </a:lnTo>
                  <a:lnTo>
                    <a:pt x="497459" y="624560"/>
                  </a:lnTo>
                  <a:lnTo>
                    <a:pt x="498094" y="624001"/>
                  </a:lnTo>
                  <a:lnTo>
                    <a:pt x="498348" y="623150"/>
                  </a:lnTo>
                  <a:lnTo>
                    <a:pt x="498348" y="622528"/>
                  </a:lnTo>
                  <a:lnTo>
                    <a:pt x="448798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68284" y="3253740"/>
              <a:ext cx="527685" cy="685800"/>
            </a:xfrm>
            <a:custGeom>
              <a:avLst/>
              <a:gdLst/>
              <a:ahLst/>
              <a:cxnLst/>
              <a:rect l="l" t="t" r="r" b="b"/>
              <a:pathLst>
                <a:path w="527684" h="685800">
                  <a:moveTo>
                    <a:pt x="143891" y="0"/>
                  </a:moveTo>
                  <a:lnTo>
                    <a:pt x="0" y="604901"/>
                  </a:lnTo>
                  <a:lnTo>
                    <a:pt x="383413" y="685749"/>
                  </a:lnTo>
                  <a:lnTo>
                    <a:pt x="527304" y="80899"/>
                  </a:lnTo>
                  <a:lnTo>
                    <a:pt x="14389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5235" y="3252215"/>
              <a:ext cx="533400" cy="690880"/>
            </a:xfrm>
            <a:custGeom>
              <a:avLst/>
              <a:gdLst/>
              <a:ahLst/>
              <a:cxnLst/>
              <a:rect l="l" t="t" r="r" b="b"/>
              <a:pathLst>
                <a:path w="533400" h="690879">
                  <a:moveTo>
                    <a:pt x="146939" y="0"/>
                  </a:moveTo>
                  <a:lnTo>
                    <a:pt x="145542" y="0"/>
                  </a:lnTo>
                  <a:lnTo>
                    <a:pt x="144525" y="1015"/>
                  </a:lnTo>
                  <a:lnTo>
                    <a:pt x="144272" y="2285"/>
                  </a:lnTo>
                  <a:lnTo>
                    <a:pt x="254" y="606043"/>
                  </a:lnTo>
                  <a:lnTo>
                    <a:pt x="0" y="606932"/>
                  </a:lnTo>
                  <a:lnTo>
                    <a:pt x="0" y="607567"/>
                  </a:lnTo>
                  <a:lnTo>
                    <a:pt x="635" y="608456"/>
                  </a:lnTo>
                  <a:lnTo>
                    <a:pt x="889" y="608964"/>
                  </a:lnTo>
                  <a:lnTo>
                    <a:pt x="1524" y="609345"/>
                  </a:lnTo>
                  <a:lnTo>
                    <a:pt x="2413" y="609599"/>
                  </a:lnTo>
                  <a:lnTo>
                    <a:pt x="385825" y="690321"/>
                  </a:lnTo>
                  <a:lnTo>
                    <a:pt x="387731" y="690321"/>
                  </a:lnTo>
                  <a:lnTo>
                    <a:pt x="388747" y="689406"/>
                  </a:lnTo>
                  <a:lnTo>
                    <a:pt x="389128" y="688276"/>
                  </a:lnTo>
                  <a:lnTo>
                    <a:pt x="390111" y="684148"/>
                  </a:lnTo>
                  <a:lnTo>
                    <a:pt x="384429" y="684148"/>
                  </a:lnTo>
                  <a:lnTo>
                    <a:pt x="6096" y="604646"/>
                  </a:lnTo>
                  <a:lnTo>
                    <a:pt x="148971" y="5714"/>
                  </a:lnTo>
                  <a:lnTo>
                    <a:pt x="174099" y="5714"/>
                  </a:lnTo>
                  <a:lnTo>
                    <a:pt x="147574" y="126"/>
                  </a:lnTo>
                  <a:lnTo>
                    <a:pt x="147193" y="126"/>
                  </a:lnTo>
                  <a:lnTo>
                    <a:pt x="146939" y="0"/>
                  </a:lnTo>
                  <a:close/>
                </a:path>
                <a:path w="533400" h="690879">
                  <a:moveTo>
                    <a:pt x="174099" y="5714"/>
                  </a:moveTo>
                  <a:lnTo>
                    <a:pt x="148971" y="5714"/>
                  </a:lnTo>
                  <a:lnTo>
                    <a:pt x="527558" y="85597"/>
                  </a:lnTo>
                  <a:lnTo>
                    <a:pt x="384429" y="684148"/>
                  </a:lnTo>
                  <a:lnTo>
                    <a:pt x="390111" y="684148"/>
                  </a:lnTo>
                  <a:lnTo>
                    <a:pt x="533146" y="84073"/>
                  </a:lnTo>
                  <a:lnTo>
                    <a:pt x="533400" y="83311"/>
                  </a:lnTo>
                  <a:lnTo>
                    <a:pt x="533400" y="82676"/>
                  </a:lnTo>
                  <a:lnTo>
                    <a:pt x="532892" y="82041"/>
                  </a:lnTo>
                  <a:lnTo>
                    <a:pt x="532511" y="81152"/>
                  </a:lnTo>
                  <a:lnTo>
                    <a:pt x="531876" y="80898"/>
                  </a:lnTo>
                  <a:lnTo>
                    <a:pt x="530987" y="80898"/>
                  </a:lnTo>
                  <a:lnTo>
                    <a:pt x="174099" y="571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6280" y="3454908"/>
              <a:ext cx="585470" cy="466725"/>
            </a:xfrm>
            <a:custGeom>
              <a:avLst/>
              <a:gdLst/>
              <a:ahLst/>
              <a:cxnLst/>
              <a:rect l="l" t="t" r="r" b="b"/>
              <a:pathLst>
                <a:path w="585470" h="466725">
                  <a:moveTo>
                    <a:pt x="84074" y="0"/>
                  </a:moveTo>
                  <a:lnTo>
                    <a:pt x="0" y="319405"/>
                  </a:lnTo>
                  <a:lnTo>
                    <a:pt x="500888" y="466344"/>
                  </a:lnTo>
                  <a:lnTo>
                    <a:pt x="585216" y="146939"/>
                  </a:lnTo>
                  <a:lnTo>
                    <a:pt x="8407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33232" y="3453384"/>
              <a:ext cx="591820" cy="471170"/>
            </a:xfrm>
            <a:custGeom>
              <a:avLst/>
              <a:gdLst/>
              <a:ahLst/>
              <a:cxnLst/>
              <a:rect l="l" t="t" r="r" b="b"/>
              <a:pathLst>
                <a:path w="591820" h="471170">
                  <a:moveTo>
                    <a:pt x="88265" y="0"/>
                  </a:moveTo>
                  <a:lnTo>
                    <a:pt x="86741" y="0"/>
                  </a:lnTo>
                  <a:lnTo>
                    <a:pt x="85851" y="381"/>
                  </a:lnTo>
                  <a:lnTo>
                    <a:pt x="85344" y="635"/>
                  </a:lnTo>
                  <a:lnTo>
                    <a:pt x="84963" y="1143"/>
                  </a:lnTo>
                  <a:lnTo>
                    <a:pt x="84709" y="2032"/>
                  </a:lnTo>
                  <a:lnTo>
                    <a:pt x="508" y="320675"/>
                  </a:lnTo>
                  <a:lnTo>
                    <a:pt x="0" y="322072"/>
                  </a:lnTo>
                  <a:lnTo>
                    <a:pt x="889" y="323596"/>
                  </a:lnTo>
                  <a:lnTo>
                    <a:pt x="2413" y="324104"/>
                  </a:lnTo>
                  <a:lnTo>
                    <a:pt x="503682" y="470916"/>
                  </a:lnTo>
                  <a:lnTo>
                    <a:pt x="504825" y="470916"/>
                  </a:lnTo>
                  <a:lnTo>
                    <a:pt x="505078" y="470636"/>
                  </a:lnTo>
                  <a:lnTo>
                    <a:pt x="505460" y="470293"/>
                  </a:lnTo>
                  <a:lnTo>
                    <a:pt x="505968" y="470014"/>
                  </a:lnTo>
                  <a:lnTo>
                    <a:pt x="506602" y="469442"/>
                  </a:lnTo>
                  <a:lnTo>
                    <a:pt x="506984" y="468820"/>
                  </a:lnTo>
                  <a:lnTo>
                    <a:pt x="508054" y="464756"/>
                  </a:lnTo>
                  <a:lnTo>
                    <a:pt x="502539" y="464756"/>
                  </a:lnTo>
                  <a:lnTo>
                    <a:pt x="6476" y="319405"/>
                  </a:lnTo>
                  <a:lnTo>
                    <a:pt x="89408" y="6223"/>
                  </a:lnTo>
                  <a:lnTo>
                    <a:pt x="109496" y="6223"/>
                  </a:lnTo>
                  <a:lnTo>
                    <a:pt x="88265" y="0"/>
                  </a:lnTo>
                  <a:close/>
                </a:path>
                <a:path w="591820" h="471170">
                  <a:moveTo>
                    <a:pt x="109496" y="6223"/>
                  </a:moveTo>
                  <a:lnTo>
                    <a:pt x="89408" y="6223"/>
                  </a:lnTo>
                  <a:lnTo>
                    <a:pt x="585089" y="151257"/>
                  </a:lnTo>
                  <a:lnTo>
                    <a:pt x="502539" y="464756"/>
                  </a:lnTo>
                  <a:lnTo>
                    <a:pt x="508054" y="464756"/>
                  </a:lnTo>
                  <a:lnTo>
                    <a:pt x="591312" y="148590"/>
                  </a:lnTo>
                  <a:lnTo>
                    <a:pt x="590676" y="147066"/>
                  </a:lnTo>
                  <a:lnTo>
                    <a:pt x="589152" y="146812"/>
                  </a:lnTo>
                  <a:lnTo>
                    <a:pt x="109496" y="622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94547" y="3578352"/>
              <a:ext cx="771525" cy="650875"/>
            </a:xfrm>
            <a:custGeom>
              <a:avLst/>
              <a:gdLst/>
              <a:ahLst/>
              <a:cxnLst/>
              <a:rect l="l" t="t" r="r" b="b"/>
              <a:pathLst>
                <a:path w="771525" h="650875">
                  <a:moveTo>
                    <a:pt x="771093" y="0"/>
                  </a:moveTo>
                  <a:lnTo>
                    <a:pt x="0" y="0"/>
                  </a:lnTo>
                  <a:lnTo>
                    <a:pt x="0" y="650697"/>
                  </a:lnTo>
                  <a:lnTo>
                    <a:pt x="771093" y="650697"/>
                  </a:lnTo>
                  <a:lnTo>
                    <a:pt x="77109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4547" y="3578352"/>
              <a:ext cx="771093" cy="650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93024" y="35750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1270"/>
                  </a:moveTo>
                  <a:lnTo>
                    <a:pt x="773430" y="1270"/>
                  </a:lnTo>
                  <a:lnTo>
                    <a:pt x="773430" y="0"/>
                  </a:ln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292" y="655320"/>
                  </a:lnTo>
                  <a:lnTo>
                    <a:pt x="292" y="656590"/>
                  </a:lnTo>
                  <a:lnTo>
                    <a:pt x="773887" y="656590"/>
                  </a:lnTo>
                  <a:lnTo>
                    <a:pt x="773887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588" y="651510"/>
                  </a:lnTo>
                  <a:lnTo>
                    <a:pt x="5588" y="6350"/>
                  </a:lnTo>
                  <a:lnTo>
                    <a:pt x="768604" y="6350"/>
                  </a:lnTo>
                  <a:lnTo>
                    <a:pt x="768604" y="651484"/>
                  </a:lnTo>
                  <a:lnTo>
                    <a:pt x="774192" y="651484"/>
                  </a:lnTo>
                  <a:lnTo>
                    <a:pt x="774192" y="6350"/>
                  </a:lnTo>
                  <a:lnTo>
                    <a:pt x="774192" y="5842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84820" y="3578352"/>
              <a:ext cx="111760" cy="650875"/>
            </a:xfrm>
            <a:custGeom>
              <a:avLst/>
              <a:gdLst/>
              <a:ahLst/>
              <a:cxnLst/>
              <a:rect l="l" t="t" r="r" b="b"/>
              <a:pathLst>
                <a:path w="111759" h="650875">
                  <a:moveTo>
                    <a:pt x="111251" y="0"/>
                  </a:moveTo>
                  <a:lnTo>
                    <a:pt x="0" y="4953"/>
                  </a:lnTo>
                  <a:lnTo>
                    <a:pt x="0" y="617512"/>
                  </a:lnTo>
                  <a:lnTo>
                    <a:pt x="111251" y="650697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81772" y="3575303"/>
              <a:ext cx="116205" cy="657225"/>
            </a:xfrm>
            <a:custGeom>
              <a:avLst/>
              <a:gdLst/>
              <a:ahLst/>
              <a:cxnLst/>
              <a:rect l="l" t="t" r="r" b="b"/>
              <a:pathLst>
                <a:path w="116204" h="657225">
                  <a:moveTo>
                    <a:pt x="114300" y="0"/>
                  </a:moveTo>
                  <a:lnTo>
                    <a:pt x="112902" y="0"/>
                  </a:lnTo>
                  <a:lnTo>
                    <a:pt x="2667" y="5080"/>
                  </a:lnTo>
                  <a:lnTo>
                    <a:pt x="1143" y="5080"/>
                  </a:lnTo>
                  <a:lnTo>
                    <a:pt x="0" y="6223"/>
                  </a:lnTo>
                  <a:lnTo>
                    <a:pt x="0" y="621779"/>
                  </a:lnTo>
                  <a:lnTo>
                    <a:pt x="507" y="622960"/>
                  </a:lnTo>
                  <a:lnTo>
                    <a:pt x="1777" y="623252"/>
                  </a:lnTo>
                  <a:lnTo>
                    <a:pt x="112268" y="656793"/>
                  </a:lnTo>
                  <a:lnTo>
                    <a:pt x="114680" y="656793"/>
                  </a:lnTo>
                  <a:lnTo>
                    <a:pt x="115824" y="655320"/>
                  </a:lnTo>
                  <a:lnTo>
                    <a:pt x="115824" y="650328"/>
                  </a:lnTo>
                  <a:lnTo>
                    <a:pt x="110235" y="650328"/>
                  </a:lnTo>
                  <a:lnTo>
                    <a:pt x="5587" y="618540"/>
                  </a:lnTo>
                  <a:lnTo>
                    <a:pt x="5587" y="10541"/>
                  </a:lnTo>
                  <a:lnTo>
                    <a:pt x="110235" y="5588"/>
                  </a:lnTo>
                  <a:lnTo>
                    <a:pt x="115824" y="5588"/>
                  </a:lnTo>
                  <a:lnTo>
                    <a:pt x="115824" y="1143"/>
                  </a:lnTo>
                  <a:lnTo>
                    <a:pt x="114300" y="0"/>
                  </a:lnTo>
                  <a:close/>
                </a:path>
                <a:path w="116204" h="657225">
                  <a:moveTo>
                    <a:pt x="115824" y="5588"/>
                  </a:moveTo>
                  <a:lnTo>
                    <a:pt x="110235" y="5588"/>
                  </a:lnTo>
                  <a:lnTo>
                    <a:pt x="110235" y="650328"/>
                  </a:lnTo>
                  <a:lnTo>
                    <a:pt x="115824" y="650328"/>
                  </a:lnTo>
                  <a:lnTo>
                    <a:pt x="115824" y="558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06968" y="3643884"/>
              <a:ext cx="200025" cy="58419"/>
            </a:xfrm>
            <a:custGeom>
              <a:avLst/>
              <a:gdLst/>
              <a:ahLst/>
              <a:cxnLst/>
              <a:rect l="l" t="t" r="r" b="b"/>
              <a:pathLst>
                <a:path w="200025" h="58420">
                  <a:moveTo>
                    <a:pt x="171196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71196" y="57911"/>
                  </a:lnTo>
                  <a:lnTo>
                    <a:pt x="182177" y="55602"/>
                  </a:lnTo>
                  <a:lnTo>
                    <a:pt x="191230" y="49339"/>
                  </a:lnTo>
                  <a:lnTo>
                    <a:pt x="197377" y="40124"/>
                  </a:lnTo>
                  <a:lnTo>
                    <a:pt x="199643" y="28955"/>
                  </a:lnTo>
                  <a:lnTo>
                    <a:pt x="197377" y="17627"/>
                  </a:lnTo>
                  <a:lnTo>
                    <a:pt x="191230" y="8429"/>
                  </a:lnTo>
                  <a:lnTo>
                    <a:pt x="182177" y="2256"/>
                  </a:lnTo>
                  <a:lnTo>
                    <a:pt x="1711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03920" y="3640835"/>
              <a:ext cx="205740" cy="62865"/>
            </a:xfrm>
            <a:custGeom>
              <a:avLst/>
              <a:gdLst/>
              <a:ahLst/>
              <a:cxnLst/>
              <a:rect l="l" t="t" r="r" b="b"/>
              <a:pathLst>
                <a:path w="205740" h="62864">
                  <a:moveTo>
                    <a:pt x="174498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74498" y="62483"/>
                  </a:lnTo>
                  <a:lnTo>
                    <a:pt x="186719" y="60015"/>
                  </a:lnTo>
                  <a:lnTo>
                    <a:pt x="191335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191310" y="5587"/>
                  </a:lnTo>
                  <a:lnTo>
                    <a:pt x="186719" y="2472"/>
                  </a:lnTo>
                  <a:lnTo>
                    <a:pt x="174498" y="0"/>
                  </a:lnTo>
                  <a:close/>
                </a:path>
                <a:path w="205740" h="62864">
                  <a:moveTo>
                    <a:pt x="191310" y="5587"/>
                  </a:moveTo>
                  <a:lnTo>
                    <a:pt x="174498" y="5587"/>
                  </a:lnTo>
                  <a:lnTo>
                    <a:pt x="184453" y="7633"/>
                  </a:lnTo>
                  <a:lnTo>
                    <a:pt x="192611" y="13192"/>
                  </a:lnTo>
                  <a:lnTo>
                    <a:pt x="198125" y="21393"/>
                  </a:lnTo>
                  <a:lnTo>
                    <a:pt x="200151" y="31368"/>
                  </a:lnTo>
                  <a:lnTo>
                    <a:pt x="198125" y="41304"/>
                  </a:lnTo>
                  <a:lnTo>
                    <a:pt x="192611" y="49418"/>
                  </a:lnTo>
                  <a:lnTo>
                    <a:pt x="184453" y="54889"/>
                  </a:lnTo>
                  <a:lnTo>
                    <a:pt x="174498" y="56895"/>
                  </a:lnTo>
                  <a:lnTo>
                    <a:pt x="191335" y="56895"/>
                  </a:lnTo>
                  <a:lnTo>
                    <a:pt x="196643" y="53308"/>
                  </a:lnTo>
                  <a:lnTo>
                    <a:pt x="203305" y="43410"/>
                  </a:lnTo>
                  <a:lnTo>
                    <a:pt x="205739" y="31368"/>
                  </a:lnTo>
                  <a:lnTo>
                    <a:pt x="203305" y="19180"/>
                  </a:lnTo>
                  <a:lnTo>
                    <a:pt x="196643" y="9207"/>
                  </a:lnTo>
                  <a:lnTo>
                    <a:pt x="191310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3376" y="4770120"/>
              <a:ext cx="86995" cy="158750"/>
            </a:xfrm>
            <a:custGeom>
              <a:avLst/>
              <a:gdLst/>
              <a:ahLst/>
              <a:cxnLst/>
              <a:rect l="l" t="t" r="r" b="b"/>
              <a:pathLst>
                <a:path w="86994" h="158750">
                  <a:moveTo>
                    <a:pt x="10655" y="120840"/>
                  </a:moveTo>
                  <a:lnTo>
                    <a:pt x="0" y="152171"/>
                  </a:lnTo>
                  <a:lnTo>
                    <a:pt x="4394" y="156514"/>
                  </a:lnTo>
                  <a:lnTo>
                    <a:pt x="9067" y="158470"/>
                  </a:lnTo>
                  <a:lnTo>
                    <a:pt x="13893" y="158470"/>
                  </a:lnTo>
                  <a:lnTo>
                    <a:pt x="39809" y="142869"/>
                  </a:lnTo>
                  <a:lnTo>
                    <a:pt x="51862" y="123964"/>
                  </a:lnTo>
                  <a:lnTo>
                    <a:pt x="14046" y="123964"/>
                  </a:lnTo>
                  <a:lnTo>
                    <a:pt x="10655" y="120840"/>
                  </a:lnTo>
                  <a:close/>
                </a:path>
                <a:path w="86994" h="158750">
                  <a:moveTo>
                    <a:pt x="83922" y="39052"/>
                  </a:moveTo>
                  <a:lnTo>
                    <a:pt x="53174" y="39052"/>
                  </a:lnTo>
                  <a:lnTo>
                    <a:pt x="57746" y="45760"/>
                  </a:lnTo>
                  <a:lnTo>
                    <a:pt x="56883" y="62101"/>
                  </a:lnTo>
                  <a:lnTo>
                    <a:pt x="44551" y="100990"/>
                  </a:lnTo>
                  <a:lnTo>
                    <a:pt x="19456" y="123964"/>
                  </a:lnTo>
                  <a:lnTo>
                    <a:pt x="51862" y="123964"/>
                  </a:lnTo>
                  <a:lnTo>
                    <a:pt x="63719" y="105366"/>
                  </a:lnTo>
                  <a:lnTo>
                    <a:pt x="80898" y="59907"/>
                  </a:lnTo>
                  <a:lnTo>
                    <a:pt x="83922" y="39052"/>
                  </a:lnTo>
                  <a:close/>
                </a:path>
                <a:path w="86994" h="158750">
                  <a:moveTo>
                    <a:pt x="71183" y="0"/>
                  </a:moveTo>
                  <a:lnTo>
                    <a:pt x="68808" y="0"/>
                  </a:lnTo>
                  <a:lnTo>
                    <a:pt x="55680" y="2587"/>
                  </a:lnTo>
                  <a:lnTo>
                    <a:pt x="44962" y="8280"/>
                  </a:lnTo>
                  <a:lnTo>
                    <a:pt x="37738" y="13973"/>
                  </a:lnTo>
                  <a:lnTo>
                    <a:pt x="35090" y="16560"/>
                  </a:lnTo>
                  <a:lnTo>
                    <a:pt x="20345" y="57048"/>
                  </a:lnTo>
                  <a:lnTo>
                    <a:pt x="32602" y="50177"/>
                  </a:lnTo>
                  <a:lnTo>
                    <a:pt x="51066" y="39420"/>
                  </a:lnTo>
                  <a:lnTo>
                    <a:pt x="52196" y="39052"/>
                  </a:lnTo>
                  <a:lnTo>
                    <a:pt x="83922" y="39052"/>
                  </a:lnTo>
                  <a:lnTo>
                    <a:pt x="86620" y="20440"/>
                  </a:lnTo>
                  <a:lnTo>
                    <a:pt x="76161" y="914"/>
                  </a:lnTo>
                  <a:lnTo>
                    <a:pt x="73660" y="279"/>
                  </a:lnTo>
                  <a:lnTo>
                    <a:pt x="711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6423" y="4770983"/>
              <a:ext cx="82643" cy="1492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1979" y="4770120"/>
              <a:ext cx="88900" cy="160020"/>
            </a:xfrm>
            <a:custGeom>
              <a:avLst/>
              <a:gdLst/>
              <a:ahLst/>
              <a:cxnLst/>
              <a:rect l="l" t="t" r="r" b="b"/>
              <a:pathLst>
                <a:path w="88900" h="160020">
                  <a:moveTo>
                    <a:pt x="11887" y="120611"/>
                  </a:moveTo>
                  <a:lnTo>
                    <a:pt x="11480" y="120611"/>
                  </a:lnTo>
                  <a:lnTo>
                    <a:pt x="11112" y="120637"/>
                  </a:lnTo>
                  <a:lnTo>
                    <a:pt x="10807" y="120942"/>
                  </a:lnTo>
                  <a:lnTo>
                    <a:pt x="0" y="152501"/>
                  </a:lnTo>
                  <a:lnTo>
                    <a:pt x="0" y="153200"/>
                  </a:lnTo>
                  <a:lnTo>
                    <a:pt x="266" y="153377"/>
                  </a:lnTo>
                  <a:lnTo>
                    <a:pt x="4699" y="157746"/>
                  </a:lnTo>
                  <a:lnTo>
                    <a:pt x="9613" y="160019"/>
                  </a:lnTo>
                  <a:lnTo>
                    <a:pt x="14833" y="160019"/>
                  </a:lnTo>
                  <a:lnTo>
                    <a:pt x="18326" y="159931"/>
                  </a:lnTo>
                  <a:lnTo>
                    <a:pt x="21831" y="159016"/>
                  </a:lnTo>
                  <a:lnTo>
                    <a:pt x="23711" y="158114"/>
                  </a:lnTo>
                  <a:lnTo>
                    <a:pt x="10287" y="158114"/>
                  </a:lnTo>
                  <a:lnTo>
                    <a:pt x="5956" y="156286"/>
                  </a:lnTo>
                  <a:lnTo>
                    <a:pt x="1993" y="152590"/>
                  </a:lnTo>
                  <a:lnTo>
                    <a:pt x="12128" y="123012"/>
                  </a:lnTo>
                  <a:lnTo>
                    <a:pt x="15709" y="123012"/>
                  </a:lnTo>
                  <a:lnTo>
                    <a:pt x="14681" y="122669"/>
                  </a:lnTo>
                  <a:lnTo>
                    <a:pt x="12306" y="120827"/>
                  </a:lnTo>
                  <a:lnTo>
                    <a:pt x="11887" y="120611"/>
                  </a:lnTo>
                  <a:close/>
                </a:path>
                <a:path w="88900" h="160020">
                  <a:moveTo>
                    <a:pt x="34634" y="148389"/>
                  </a:moveTo>
                  <a:lnTo>
                    <a:pt x="24130" y="155867"/>
                  </a:lnTo>
                  <a:lnTo>
                    <a:pt x="20942" y="157352"/>
                  </a:lnTo>
                  <a:lnTo>
                    <a:pt x="17868" y="158114"/>
                  </a:lnTo>
                  <a:lnTo>
                    <a:pt x="23711" y="158114"/>
                  </a:lnTo>
                  <a:lnTo>
                    <a:pt x="24930" y="157530"/>
                  </a:lnTo>
                  <a:lnTo>
                    <a:pt x="34634" y="148389"/>
                  </a:lnTo>
                  <a:close/>
                </a:path>
                <a:path w="88900" h="160020">
                  <a:moveTo>
                    <a:pt x="36076" y="147031"/>
                  </a:moveTo>
                  <a:lnTo>
                    <a:pt x="34634" y="148389"/>
                  </a:lnTo>
                  <a:lnTo>
                    <a:pt x="35306" y="147911"/>
                  </a:lnTo>
                  <a:lnTo>
                    <a:pt x="36076" y="147031"/>
                  </a:lnTo>
                  <a:close/>
                </a:path>
                <a:path w="88900" h="160020">
                  <a:moveTo>
                    <a:pt x="81879" y="1879"/>
                  </a:moveTo>
                  <a:lnTo>
                    <a:pt x="72542" y="1879"/>
                  </a:lnTo>
                  <a:lnTo>
                    <a:pt x="74904" y="2120"/>
                  </a:lnTo>
                  <a:lnTo>
                    <a:pt x="77266" y="2692"/>
                  </a:lnTo>
                  <a:lnTo>
                    <a:pt x="82702" y="4089"/>
                  </a:lnTo>
                  <a:lnTo>
                    <a:pt x="85890" y="9423"/>
                  </a:lnTo>
                  <a:lnTo>
                    <a:pt x="86906" y="18643"/>
                  </a:lnTo>
                  <a:lnTo>
                    <a:pt x="86646" y="33979"/>
                  </a:lnTo>
                  <a:lnTo>
                    <a:pt x="77379" y="73627"/>
                  </a:lnTo>
                  <a:lnTo>
                    <a:pt x="58221" y="117006"/>
                  </a:lnTo>
                  <a:lnTo>
                    <a:pt x="36076" y="147031"/>
                  </a:lnTo>
                  <a:lnTo>
                    <a:pt x="49056" y="134804"/>
                  </a:lnTo>
                  <a:lnTo>
                    <a:pt x="70443" y="96747"/>
                  </a:lnTo>
                  <a:lnTo>
                    <a:pt x="85044" y="54305"/>
                  </a:lnTo>
                  <a:lnTo>
                    <a:pt x="88788" y="18643"/>
                  </a:lnTo>
                  <a:lnTo>
                    <a:pt x="88661" y="16941"/>
                  </a:lnTo>
                  <a:lnTo>
                    <a:pt x="87795" y="8331"/>
                  </a:lnTo>
                  <a:lnTo>
                    <a:pt x="84086" y="2400"/>
                  </a:lnTo>
                  <a:lnTo>
                    <a:pt x="81879" y="1879"/>
                  </a:lnTo>
                  <a:close/>
                </a:path>
                <a:path w="88900" h="160020">
                  <a:moveTo>
                    <a:pt x="15709" y="123012"/>
                  </a:moveTo>
                  <a:lnTo>
                    <a:pt x="12128" y="123012"/>
                  </a:lnTo>
                  <a:lnTo>
                    <a:pt x="14579" y="124675"/>
                  </a:lnTo>
                  <a:lnTo>
                    <a:pt x="17500" y="125526"/>
                  </a:lnTo>
                  <a:lnTo>
                    <a:pt x="21336" y="125526"/>
                  </a:lnTo>
                  <a:lnTo>
                    <a:pt x="22263" y="125463"/>
                  </a:lnTo>
                  <a:lnTo>
                    <a:pt x="23152" y="125285"/>
                  </a:lnTo>
                  <a:lnTo>
                    <a:pt x="27588" y="123672"/>
                  </a:lnTo>
                  <a:lnTo>
                    <a:pt x="17691" y="123672"/>
                  </a:lnTo>
                  <a:lnTo>
                    <a:pt x="15709" y="123012"/>
                  </a:lnTo>
                  <a:close/>
                </a:path>
                <a:path w="88900" h="160020">
                  <a:moveTo>
                    <a:pt x="57624" y="40805"/>
                  </a:moveTo>
                  <a:lnTo>
                    <a:pt x="55486" y="40805"/>
                  </a:lnTo>
                  <a:lnTo>
                    <a:pt x="55981" y="41224"/>
                  </a:lnTo>
                  <a:lnTo>
                    <a:pt x="56222" y="41376"/>
                  </a:lnTo>
                  <a:lnTo>
                    <a:pt x="58356" y="50201"/>
                  </a:lnTo>
                  <a:lnTo>
                    <a:pt x="44894" y="101244"/>
                  </a:lnTo>
                  <a:lnTo>
                    <a:pt x="21437" y="123672"/>
                  </a:lnTo>
                  <a:lnTo>
                    <a:pt x="27588" y="123672"/>
                  </a:lnTo>
                  <a:lnTo>
                    <a:pt x="53364" y="85746"/>
                  </a:lnTo>
                  <a:lnTo>
                    <a:pt x="60249" y="50201"/>
                  </a:lnTo>
                  <a:lnTo>
                    <a:pt x="57624" y="40805"/>
                  </a:lnTo>
                  <a:close/>
                </a:path>
                <a:path w="88900" h="160020">
                  <a:moveTo>
                    <a:pt x="72593" y="0"/>
                  </a:moveTo>
                  <a:lnTo>
                    <a:pt x="70116" y="0"/>
                  </a:lnTo>
                  <a:lnTo>
                    <a:pt x="56855" y="2522"/>
                  </a:lnTo>
                  <a:lnTo>
                    <a:pt x="45993" y="8131"/>
                  </a:lnTo>
                  <a:lnTo>
                    <a:pt x="38530" y="13887"/>
                  </a:lnTo>
                  <a:lnTo>
                    <a:pt x="35369" y="16941"/>
                  </a:lnTo>
                  <a:lnTo>
                    <a:pt x="20294" y="58140"/>
                  </a:lnTo>
                  <a:lnTo>
                    <a:pt x="20815" y="58712"/>
                  </a:lnTo>
                  <a:lnTo>
                    <a:pt x="21551" y="58712"/>
                  </a:lnTo>
                  <a:lnTo>
                    <a:pt x="21704" y="58686"/>
                  </a:lnTo>
                  <a:lnTo>
                    <a:pt x="21831" y="58597"/>
                  </a:lnTo>
                  <a:lnTo>
                    <a:pt x="26798" y="55829"/>
                  </a:lnTo>
                  <a:lnTo>
                    <a:pt x="23152" y="55829"/>
                  </a:lnTo>
                  <a:lnTo>
                    <a:pt x="36969" y="18033"/>
                  </a:lnTo>
                  <a:lnTo>
                    <a:pt x="40331" y="14845"/>
                  </a:lnTo>
                  <a:lnTo>
                    <a:pt x="47651" y="9366"/>
                  </a:lnTo>
                  <a:lnTo>
                    <a:pt x="57956" y="4182"/>
                  </a:lnTo>
                  <a:lnTo>
                    <a:pt x="70269" y="1879"/>
                  </a:lnTo>
                  <a:lnTo>
                    <a:pt x="81879" y="1879"/>
                  </a:lnTo>
                  <a:lnTo>
                    <a:pt x="77787" y="914"/>
                  </a:lnTo>
                  <a:lnTo>
                    <a:pt x="75184" y="266"/>
                  </a:lnTo>
                  <a:lnTo>
                    <a:pt x="72593" y="0"/>
                  </a:lnTo>
                  <a:close/>
                </a:path>
                <a:path w="88900" h="160020">
                  <a:moveTo>
                    <a:pt x="55765" y="38950"/>
                  </a:moveTo>
                  <a:lnTo>
                    <a:pt x="53340" y="38950"/>
                  </a:lnTo>
                  <a:lnTo>
                    <a:pt x="52057" y="39281"/>
                  </a:lnTo>
                  <a:lnTo>
                    <a:pt x="50520" y="40195"/>
                  </a:lnTo>
                  <a:lnTo>
                    <a:pt x="41197" y="45606"/>
                  </a:lnTo>
                  <a:lnTo>
                    <a:pt x="33127" y="50201"/>
                  </a:lnTo>
                  <a:lnTo>
                    <a:pt x="23152" y="55829"/>
                  </a:lnTo>
                  <a:lnTo>
                    <a:pt x="26798" y="55829"/>
                  </a:lnTo>
                  <a:lnTo>
                    <a:pt x="36827" y="50182"/>
                  </a:lnTo>
                  <a:lnTo>
                    <a:pt x="52844" y="41008"/>
                  </a:lnTo>
                  <a:lnTo>
                    <a:pt x="53797" y="40805"/>
                  </a:lnTo>
                  <a:lnTo>
                    <a:pt x="57624" y="40805"/>
                  </a:lnTo>
                  <a:lnTo>
                    <a:pt x="57429" y="40106"/>
                  </a:lnTo>
                  <a:lnTo>
                    <a:pt x="56756" y="39496"/>
                  </a:lnTo>
                  <a:lnTo>
                    <a:pt x="55765" y="3895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0359" y="4928641"/>
              <a:ext cx="455930" cy="71755"/>
            </a:xfrm>
            <a:custGeom>
              <a:avLst/>
              <a:gdLst/>
              <a:ahLst/>
              <a:cxnLst/>
              <a:rect l="l" t="t" r="r" b="b"/>
              <a:pathLst>
                <a:path w="455930" h="71754">
                  <a:moveTo>
                    <a:pt x="184484" y="0"/>
                  </a:moveTo>
                  <a:lnTo>
                    <a:pt x="121338" y="915"/>
                  </a:lnTo>
                  <a:lnTo>
                    <a:pt x="68660" y="3822"/>
                  </a:lnTo>
                  <a:lnTo>
                    <a:pt x="14760" y="13887"/>
                  </a:lnTo>
                  <a:lnTo>
                    <a:pt x="0" y="27682"/>
                  </a:lnTo>
                  <a:lnTo>
                    <a:pt x="9358" y="41445"/>
                  </a:lnTo>
                  <a:lnTo>
                    <a:pt x="59458" y="61095"/>
                  </a:lnTo>
                  <a:lnTo>
                    <a:pt x="128626" y="70624"/>
                  </a:lnTo>
                  <a:lnTo>
                    <a:pt x="167339" y="71602"/>
                  </a:lnTo>
                  <a:lnTo>
                    <a:pt x="198453" y="71149"/>
                  </a:lnTo>
                  <a:lnTo>
                    <a:pt x="306036" y="66255"/>
                  </a:lnTo>
                  <a:lnTo>
                    <a:pt x="345929" y="63156"/>
                  </a:lnTo>
                  <a:lnTo>
                    <a:pt x="415728" y="54020"/>
                  </a:lnTo>
                  <a:lnTo>
                    <a:pt x="453977" y="37789"/>
                  </a:lnTo>
                  <a:lnTo>
                    <a:pt x="455475" y="30751"/>
                  </a:lnTo>
                  <a:lnTo>
                    <a:pt x="448322" y="23787"/>
                  </a:lnTo>
                  <a:lnTo>
                    <a:pt x="371375" y="6652"/>
                  </a:lnTo>
                  <a:lnTo>
                    <a:pt x="315035" y="3106"/>
                  </a:lnTo>
                  <a:lnTo>
                    <a:pt x="250739" y="814"/>
                  </a:lnTo>
                  <a:lnTo>
                    <a:pt x="184484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2257" y="4715281"/>
              <a:ext cx="288290" cy="266700"/>
            </a:xfrm>
            <a:custGeom>
              <a:avLst/>
              <a:gdLst/>
              <a:ahLst/>
              <a:cxnLst/>
              <a:rect l="l" t="t" r="r" b="b"/>
              <a:pathLst>
                <a:path w="288290" h="266700">
                  <a:moveTo>
                    <a:pt x="287938" y="0"/>
                  </a:moveTo>
                  <a:lnTo>
                    <a:pt x="10583" y="0"/>
                  </a:lnTo>
                  <a:lnTo>
                    <a:pt x="0" y="123025"/>
                  </a:lnTo>
                  <a:lnTo>
                    <a:pt x="7594" y="191392"/>
                  </a:lnTo>
                  <a:lnTo>
                    <a:pt x="43374" y="229721"/>
                  </a:lnTo>
                  <a:lnTo>
                    <a:pt x="117352" y="262636"/>
                  </a:lnTo>
                  <a:lnTo>
                    <a:pt x="154779" y="266674"/>
                  </a:lnTo>
                  <a:lnTo>
                    <a:pt x="165252" y="266332"/>
                  </a:lnTo>
                  <a:lnTo>
                    <a:pt x="250764" y="196495"/>
                  </a:lnTo>
                  <a:lnTo>
                    <a:pt x="277561" y="148402"/>
                  </a:lnTo>
                  <a:lnTo>
                    <a:pt x="287153" y="91017"/>
                  </a:lnTo>
                  <a:lnTo>
                    <a:pt x="2879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2395" y="4716779"/>
              <a:ext cx="277799" cy="263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1571" y="4715281"/>
              <a:ext cx="279400" cy="266700"/>
            </a:xfrm>
            <a:custGeom>
              <a:avLst/>
              <a:gdLst/>
              <a:ahLst/>
              <a:cxnLst/>
              <a:rect l="l" t="t" r="r" b="b"/>
              <a:pathLst>
                <a:path w="279400" h="266700">
                  <a:moveTo>
                    <a:pt x="278586" y="0"/>
                  </a:moveTo>
                  <a:lnTo>
                    <a:pt x="481" y="0"/>
                  </a:lnTo>
                  <a:lnTo>
                    <a:pt x="88" y="393"/>
                  </a:lnTo>
                  <a:lnTo>
                    <a:pt x="0" y="15590"/>
                  </a:lnTo>
                  <a:lnTo>
                    <a:pt x="432" y="38077"/>
                  </a:lnTo>
                  <a:lnTo>
                    <a:pt x="3179" y="76187"/>
                  </a:lnTo>
                  <a:lnTo>
                    <a:pt x="9702" y="120472"/>
                  </a:lnTo>
                  <a:lnTo>
                    <a:pt x="22894" y="169633"/>
                  </a:lnTo>
                  <a:lnTo>
                    <a:pt x="41020" y="209042"/>
                  </a:lnTo>
                  <a:lnTo>
                    <a:pt x="70665" y="244078"/>
                  </a:lnTo>
                  <a:lnTo>
                    <a:pt x="107453" y="262597"/>
                  </a:lnTo>
                  <a:lnTo>
                    <a:pt x="145211" y="266674"/>
                  </a:lnTo>
                  <a:lnTo>
                    <a:pt x="155736" y="266325"/>
                  </a:lnTo>
                  <a:lnTo>
                    <a:pt x="166718" y="265155"/>
                  </a:lnTo>
                  <a:lnTo>
                    <a:pt x="168764" y="264756"/>
                  </a:lnTo>
                  <a:lnTo>
                    <a:pt x="145185" y="264756"/>
                  </a:lnTo>
                  <a:lnTo>
                    <a:pt x="130620" y="264148"/>
                  </a:lnTo>
                  <a:lnTo>
                    <a:pt x="69167" y="240368"/>
                  </a:lnTo>
                  <a:lnTo>
                    <a:pt x="41437" y="205816"/>
                  </a:lnTo>
                  <a:lnTo>
                    <a:pt x="22849" y="163605"/>
                  </a:lnTo>
                  <a:lnTo>
                    <a:pt x="11594" y="120192"/>
                  </a:lnTo>
                  <a:lnTo>
                    <a:pt x="5322" y="78876"/>
                  </a:lnTo>
                  <a:lnTo>
                    <a:pt x="1735" y="15590"/>
                  </a:lnTo>
                  <a:lnTo>
                    <a:pt x="1878" y="1892"/>
                  </a:lnTo>
                  <a:lnTo>
                    <a:pt x="279014" y="1892"/>
                  </a:lnTo>
                  <a:lnTo>
                    <a:pt x="279081" y="393"/>
                  </a:lnTo>
                  <a:lnTo>
                    <a:pt x="278586" y="0"/>
                  </a:lnTo>
                  <a:close/>
                </a:path>
                <a:path w="279400" h="266700">
                  <a:moveTo>
                    <a:pt x="279014" y="1892"/>
                  </a:moveTo>
                  <a:lnTo>
                    <a:pt x="277189" y="1892"/>
                  </a:lnTo>
                  <a:lnTo>
                    <a:pt x="273330" y="58200"/>
                  </a:lnTo>
                  <a:lnTo>
                    <a:pt x="262893" y="108497"/>
                  </a:lnTo>
                  <a:lnTo>
                    <a:pt x="248559" y="151748"/>
                  </a:lnTo>
                  <a:lnTo>
                    <a:pt x="233006" y="186918"/>
                  </a:lnTo>
                  <a:lnTo>
                    <a:pt x="203310" y="237561"/>
                  </a:lnTo>
                  <a:lnTo>
                    <a:pt x="166248" y="263297"/>
                  </a:lnTo>
                  <a:lnTo>
                    <a:pt x="145185" y="264756"/>
                  </a:lnTo>
                  <a:lnTo>
                    <a:pt x="168764" y="264756"/>
                  </a:lnTo>
                  <a:lnTo>
                    <a:pt x="177872" y="262983"/>
                  </a:lnTo>
                  <a:lnTo>
                    <a:pt x="188911" y="259626"/>
                  </a:lnTo>
                  <a:lnTo>
                    <a:pt x="189089" y="259626"/>
                  </a:lnTo>
                  <a:lnTo>
                    <a:pt x="218119" y="217881"/>
                  </a:lnTo>
                  <a:lnTo>
                    <a:pt x="250347" y="152363"/>
                  </a:lnTo>
                  <a:lnTo>
                    <a:pt x="264814" y="108681"/>
                  </a:lnTo>
                  <a:lnTo>
                    <a:pt x="275293" y="57839"/>
                  </a:lnTo>
                  <a:lnTo>
                    <a:pt x="279014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2421" y="4672609"/>
              <a:ext cx="279400" cy="88900"/>
            </a:xfrm>
            <a:custGeom>
              <a:avLst/>
              <a:gdLst/>
              <a:ahLst/>
              <a:cxnLst/>
              <a:rect l="l" t="t" r="r" b="b"/>
              <a:pathLst>
                <a:path w="279400" h="88900">
                  <a:moveTo>
                    <a:pt x="139395" y="0"/>
                  </a:moveTo>
                  <a:lnTo>
                    <a:pt x="86228" y="3306"/>
                  </a:lnTo>
                  <a:lnTo>
                    <a:pt x="41186" y="12738"/>
                  </a:lnTo>
                  <a:lnTo>
                    <a:pt x="2697" y="35340"/>
                  </a:lnTo>
                  <a:lnTo>
                    <a:pt x="0" y="44119"/>
                  </a:lnTo>
                  <a:lnTo>
                    <a:pt x="2697" y="52941"/>
                  </a:lnTo>
                  <a:lnTo>
                    <a:pt x="41186" y="75641"/>
                  </a:lnTo>
                  <a:lnTo>
                    <a:pt x="86228" y="85039"/>
                  </a:lnTo>
                  <a:lnTo>
                    <a:pt x="139395" y="88341"/>
                  </a:lnTo>
                  <a:lnTo>
                    <a:pt x="166698" y="87499"/>
                  </a:lnTo>
                  <a:lnTo>
                    <a:pt x="178679" y="86359"/>
                  </a:lnTo>
                  <a:lnTo>
                    <a:pt x="139395" y="86359"/>
                  </a:lnTo>
                  <a:lnTo>
                    <a:pt x="85908" y="83031"/>
                  </a:lnTo>
                  <a:lnTo>
                    <a:pt x="42197" y="73964"/>
                  </a:lnTo>
                  <a:lnTo>
                    <a:pt x="12709" y="60535"/>
                  </a:lnTo>
                  <a:lnTo>
                    <a:pt x="1892" y="44119"/>
                  </a:lnTo>
                  <a:lnTo>
                    <a:pt x="12709" y="27711"/>
                  </a:lnTo>
                  <a:lnTo>
                    <a:pt x="42197" y="14285"/>
                  </a:lnTo>
                  <a:lnTo>
                    <a:pt x="85908" y="5220"/>
                  </a:lnTo>
                  <a:lnTo>
                    <a:pt x="139395" y="1892"/>
                  </a:lnTo>
                  <a:lnTo>
                    <a:pt x="177719" y="1892"/>
                  </a:lnTo>
                  <a:lnTo>
                    <a:pt x="166698" y="841"/>
                  </a:lnTo>
                  <a:lnTo>
                    <a:pt x="139395" y="0"/>
                  </a:lnTo>
                  <a:close/>
                </a:path>
                <a:path w="279400" h="88900">
                  <a:moveTo>
                    <a:pt x="177719" y="1892"/>
                  </a:moveTo>
                  <a:lnTo>
                    <a:pt x="139395" y="1892"/>
                  </a:lnTo>
                  <a:lnTo>
                    <a:pt x="192874" y="5220"/>
                  </a:lnTo>
                  <a:lnTo>
                    <a:pt x="236604" y="14285"/>
                  </a:lnTo>
                  <a:lnTo>
                    <a:pt x="266118" y="27711"/>
                  </a:lnTo>
                  <a:lnTo>
                    <a:pt x="276948" y="44119"/>
                  </a:lnTo>
                  <a:lnTo>
                    <a:pt x="266118" y="60535"/>
                  </a:lnTo>
                  <a:lnTo>
                    <a:pt x="236604" y="73964"/>
                  </a:lnTo>
                  <a:lnTo>
                    <a:pt x="192874" y="83031"/>
                  </a:lnTo>
                  <a:lnTo>
                    <a:pt x="139395" y="86359"/>
                  </a:lnTo>
                  <a:lnTo>
                    <a:pt x="178679" y="86359"/>
                  </a:lnTo>
                  <a:lnTo>
                    <a:pt x="237566" y="75641"/>
                  </a:lnTo>
                  <a:lnTo>
                    <a:pt x="276129" y="52941"/>
                  </a:lnTo>
                  <a:lnTo>
                    <a:pt x="278841" y="44119"/>
                  </a:lnTo>
                  <a:lnTo>
                    <a:pt x="276129" y="35340"/>
                  </a:lnTo>
                  <a:lnTo>
                    <a:pt x="237566" y="12738"/>
                  </a:lnTo>
                  <a:lnTo>
                    <a:pt x="192562" y="3306"/>
                  </a:lnTo>
                  <a:lnTo>
                    <a:pt x="177719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6112" y="4710709"/>
              <a:ext cx="250190" cy="48895"/>
            </a:xfrm>
            <a:custGeom>
              <a:avLst/>
              <a:gdLst/>
              <a:ahLst/>
              <a:cxnLst/>
              <a:rect l="l" t="t" r="r" b="b"/>
              <a:pathLst>
                <a:path w="250190" h="48895">
                  <a:moveTo>
                    <a:pt x="124980" y="0"/>
                  </a:moveTo>
                  <a:lnTo>
                    <a:pt x="85392" y="1789"/>
                  </a:lnTo>
                  <a:lnTo>
                    <a:pt x="50288" y="6804"/>
                  </a:lnTo>
                  <a:lnTo>
                    <a:pt x="21285" y="14508"/>
                  </a:lnTo>
                  <a:lnTo>
                    <a:pt x="0" y="24371"/>
                  </a:lnTo>
                  <a:lnTo>
                    <a:pt x="21285" y="34276"/>
                  </a:lnTo>
                  <a:lnTo>
                    <a:pt x="50288" y="41976"/>
                  </a:lnTo>
                  <a:lnTo>
                    <a:pt x="85392" y="46966"/>
                  </a:lnTo>
                  <a:lnTo>
                    <a:pt x="124980" y="48742"/>
                  </a:lnTo>
                  <a:lnTo>
                    <a:pt x="164582" y="46966"/>
                  </a:lnTo>
                  <a:lnTo>
                    <a:pt x="199697" y="41976"/>
                  </a:lnTo>
                  <a:lnTo>
                    <a:pt x="228693" y="34276"/>
                  </a:lnTo>
                  <a:lnTo>
                    <a:pt x="249935" y="24371"/>
                  </a:lnTo>
                  <a:lnTo>
                    <a:pt x="228693" y="14508"/>
                  </a:lnTo>
                  <a:lnTo>
                    <a:pt x="199697" y="6804"/>
                  </a:lnTo>
                  <a:lnTo>
                    <a:pt x="164582" y="1789"/>
                  </a:lnTo>
                  <a:lnTo>
                    <a:pt x="12498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6238" y="4709185"/>
              <a:ext cx="251460" cy="52069"/>
            </a:xfrm>
            <a:custGeom>
              <a:avLst/>
              <a:gdLst/>
              <a:ahLst/>
              <a:cxnLst/>
              <a:rect l="l" t="t" r="r" b="b"/>
              <a:pathLst>
                <a:path w="251459" h="52070">
                  <a:moveTo>
                    <a:pt x="125577" y="0"/>
                  </a:moveTo>
                  <a:lnTo>
                    <a:pt x="86654" y="1744"/>
                  </a:lnTo>
                  <a:lnTo>
                    <a:pt x="22253" y="14621"/>
                  </a:lnTo>
                  <a:lnTo>
                    <a:pt x="0" y="25209"/>
                  </a:lnTo>
                  <a:lnTo>
                    <a:pt x="0" y="26428"/>
                  </a:lnTo>
                  <a:lnTo>
                    <a:pt x="51625" y="45015"/>
                  </a:lnTo>
                  <a:lnTo>
                    <a:pt x="125577" y="51765"/>
                  </a:lnTo>
                  <a:lnTo>
                    <a:pt x="164528" y="50018"/>
                  </a:lnTo>
                  <a:lnTo>
                    <a:pt x="165817" y="49834"/>
                  </a:lnTo>
                  <a:lnTo>
                    <a:pt x="125577" y="49834"/>
                  </a:lnTo>
                  <a:lnTo>
                    <a:pt x="87865" y="48136"/>
                  </a:lnTo>
                  <a:lnTo>
                    <a:pt x="53481" y="43305"/>
                  </a:lnTo>
                  <a:lnTo>
                    <a:pt x="24395" y="35738"/>
                  </a:lnTo>
                  <a:lnTo>
                    <a:pt x="2578" y="25831"/>
                  </a:lnTo>
                  <a:lnTo>
                    <a:pt x="24395" y="15941"/>
                  </a:lnTo>
                  <a:lnTo>
                    <a:pt x="53481" y="8408"/>
                  </a:lnTo>
                  <a:lnTo>
                    <a:pt x="87865" y="3612"/>
                  </a:lnTo>
                  <a:lnTo>
                    <a:pt x="125577" y="1930"/>
                  </a:lnTo>
                  <a:lnTo>
                    <a:pt x="165829" y="1930"/>
                  </a:lnTo>
                  <a:lnTo>
                    <a:pt x="164528" y="1744"/>
                  </a:lnTo>
                  <a:lnTo>
                    <a:pt x="125577" y="0"/>
                  </a:lnTo>
                  <a:close/>
                </a:path>
                <a:path w="251459" h="52070">
                  <a:moveTo>
                    <a:pt x="165829" y="1930"/>
                  </a:moveTo>
                  <a:lnTo>
                    <a:pt x="125577" y="1930"/>
                  </a:lnTo>
                  <a:lnTo>
                    <a:pt x="163306" y="3612"/>
                  </a:lnTo>
                  <a:lnTo>
                    <a:pt x="197685" y="8408"/>
                  </a:lnTo>
                  <a:lnTo>
                    <a:pt x="226772" y="15941"/>
                  </a:lnTo>
                  <a:lnTo>
                    <a:pt x="248627" y="25831"/>
                  </a:lnTo>
                  <a:lnTo>
                    <a:pt x="226772" y="35738"/>
                  </a:lnTo>
                  <a:lnTo>
                    <a:pt x="197685" y="43305"/>
                  </a:lnTo>
                  <a:lnTo>
                    <a:pt x="163306" y="48136"/>
                  </a:lnTo>
                  <a:lnTo>
                    <a:pt x="125577" y="49834"/>
                  </a:lnTo>
                  <a:lnTo>
                    <a:pt x="165817" y="49834"/>
                  </a:lnTo>
                  <a:lnTo>
                    <a:pt x="228913" y="37106"/>
                  </a:lnTo>
                  <a:lnTo>
                    <a:pt x="251333" y="26149"/>
                  </a:lnTo>
                  <a:lnTo>
                    <a:pt x="251333" y="25526"/>
                  </a:lnTo>
                  <a:lnTo>
                    <a:pt x="251117" y="25209"/>
                  </a:lnTo>
                  <a:lnTo>
                    <a:pt x="250812" y="25031"/>
                  </a:lnTo>
                  <a:lnTo>
                    <a:pt x="228913" y="14621"/>
                  </a:lnTo>
                  <a:lnTo>
                    <a:pt x="199563" y="6738"/>
                  </a:lnTo>
                  <a:lnTo>
                    <a:pt x="165829" y="193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32687" y="4543069"/>
              <a:ext cx="158470" cy="146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4879" y="204215"/>
              <a:ext cx="8675370" cy="3872865"/>
            </a:xfrm>
            <a:custGeom>
              <a:avLst/>
              <a:gdLst/>
              <a:ahLst/>
              <a:cxnLst/>
              <a:rect l="l" t="t" r="r" b="b"/>
              <a:pathLst>
                <a:path w="8675370" h="3872865">
                  <a:moveTo>
                    <a:pt x="29908" y="793242"/>
                  </a:moveTo>
                  <a:lnTo>
                    <a:pt x="25603" y="785876"/>
                  </a:lnTo>
                  <a:lnTo>
                    <a:pt x="11188" y="782066"/>
                  </a:lnTo>
                  <a:lnTo>
                    <a:pt x="3810" y="786384"/>
                  </a:lnTo>
                  <a:lnTo>
                    <a:pt x="0" y="800735"/>
                  </a:lnTo>
                  <a:lnTo>
                    <a:pt x="4292" y="808101"/>
                  </a:lnTo>
                  <a:lnTo>
                    <a:pt x="18707" y="811911"/>
                  </a:lnTo>
                  <a:lnTo>
                    <a:pt x="26098" y="807720"/>
                  </a:lnTo>
                  <a:lnTo>
                    <a:pt x="29908" y="793242"/>
                  </a:lnTo>
                  <a:close/>
                </a:path>
                <a:path w="8675370" h="3872865">
                  <a:moveTo>
                    <a:pt x="158864" y="95389"/>
                  </a:moveTo>
                  <a:lnTo>
                    <a:pt x="156362" y="88125"/>
                  </a:lnTo>
                  <a:lnTo>
                    <a:pt x="151333" y="82359"/>
                  </a:lnTo>
                  <a:lnTo>
                    <a:pt x="144246" y="78867"/>
                  </a:lnTo>
                  <a:lnTo>
                    <a:pt x="136347" y="78422"/>
                  </a:lnTo>
                  <a:lnTo>
                    <a:pt x="129133" y="80949"/>
                  </a:lnTo>
                  <a:lnTo>
                    <a:pt x="123393" y="86029"/>
                  </a:lnTo>
                  <a:lnTo>
                    <a:pt x="119900" y="93218"/>
                  </a:lnTo>
                  <a:lnTo>
                    <a:pt x="119418" y="101142"/>
                  </a:lnTo>
                  <a:lnTo>
                    <a:pt x="121920" y="108369"/>
                  </a:lnTo>
                  <a:lnTo>
                    <a:pt x="126949" y="114122"/>
                  </a:lnTo>
                  <a:lnTo>
                    <a:pt x="134048" y="117602"/>
                  </a:lnTo>
                  <a:lnTo>
                    <a:pt x="141935" y="118059"/>
                  </a:lnTo>
                  <a:lnTo>
                    <a:pt x="149148" y="115544"/>
                  </a:lnTo>
                  <a:lnTo>
                    <a:pt x="154889" y="110502"/>
                  </a:lnTo>
                  <a:lnTo>
                    <a:pt x="158394" y="103378"/>
                  </a:lnTo>
                  <a:lnTo>
                    <a:pt x="158864" y="95389"/>
                  </a:lnTo>
                  <a:close/>
                </a:path>
                <a:path w="8675370" h="3872865">
                  <a:moveTo>
                    <a:pt x="158877" y="1674876"/>
                  </a:moveTo>
                  <a:lnTo>
                    <a:pt x="157314" y="1667179"/>
                  </a:lnTo>
                  <a:lnTo>
                    <a:pt x="153073" y="1660880"/>
                  </a:lnTo>
                  <a:lnTo>
                    <a:pt x="146773" y="1656626"/>
                  </a:lnTo>
                  <a:lnTo>
                    <a:pt x="139065" y="1655064"/>
                  </a:lnTo>
                  <a:lnTo>
                    <a:pt x="131343" y="1656626"/>
                  </a:lnTo>
                  <a:lnTo>
                    <a:pt x="125044" y="1660880"/>
                  </a:lnTo>
                  <a:lnTo>
                    <a:pt x="120802" y="1667179"/>
                  </a:lnTo>
                  <a:lnTo>
                    <a:pt x="119253" y="1674876"/>
                  </a:lnTo>
                  <a:lnTo>
                    <a:pt x="120802" y="1682584"/>
                  </a:lnTo>
                  <a:lnTo>
                    <a:pt x="125044" y="1688884"/>
                  </a:lnTo>
                  <a:lnTo>
                    <a:pt x="131343" y="1693138"/>
                  </a:lnTo>
                  <a:lnTo>
                    <a:pt x="139065" y="1694688"/>
                  </a:lnTo>
                  <a:lnTo>
                    <a:pt x="146773" y="1693138"/>
                  </a:lnTo>
                  <a:lnTo>
                    <a:pt x="153073" y="1688884"/>
                  </a:lnTo>
                  <a:lnTo>
                    <a:pt x="157314" y="1682584"/>
                  </a:lnTo>
                  <a:lnTo>
                    <a:pt x="158877" y="1674876"/>
                  </a:lnTo>
                  <a:close/>
                </a:path>
                <a:path w="8675370" h="3872865">
                  <a:moveTo>
                    <a:pt x="222885" y="1313434"/>
                  </a:moveTo>
                  <a:lnTo>
                    <a:pt x="216738" y="1307592"/>
                  </a:lnTo>
                  <a:lnTo>
                    <a:pt x="201599" y="1307592"/>
                  </a:lnTo>
                  <a:lnTo>
                    <a:pt x="195453" y="1313434"/>
                  </a:lnTo>
                  <a:lnTo>
                    <a:pt x="195453" y="1327658"/>
                  </a:lnTo>
                  <a:lnTo>
                    <a:pt x="201599" y="1333500"/>
                  </a:lnTo>
                  <a:lnTo>
                    <a:pt x="216738" y="1333500"/>
                  </a:lnTo>
                  <a:lnTo>
                    <a:pt x="222885" y="1327658"/>
                  </a:lnTo>
                  <a:lnTo>
                    <a:pt x="222885" y="1313434"/>
                  </a:lnTo>
                  <a:close/>
                </a:path>
                <a:path w="8675370" h="3872865">
                  <a:moveTo>
                    <a:pt x="356539" y="905090"/>
                  </a:moveTo>
                  <a:lnTo>
                    <a:pt x="354037" y="897864"/>
                  </a:lnTo>
                  <a:lnTo>
                    <a:pt x="349008" y="892111"/>
                  </a:lnTo>
                  <a:lnTo>
                    <a:pt x="341922" y="888619"/>
                  </a:lnTo>
                  <a:lnTo>
                    <a:pt x="334022" y="888174"/>
                  </a:lnTo>
                  <a:lnTo>
                    <a:pt x="326809" y="890689"/>
                  </a:lnTo>
                  <a:lnTo>
                    <a:pt x="321068" y="895731"/>
                  </a:lnTo>
                  <a:lnTo>
                    <a:pt x="317576" y="902843"/>
                  </a:lnTo>
                  <a:lnTo>
                    <a:pt x="317093" y="910767"/>
                  </a:lnTo>
                  <a:lnTo>
                    <a:pt x="319595" y="917994"/>
                  </a:lnTo>
                  <a:lnTo>
                    <a:pt x="324624" y="923747"/>
                  </a:lnTo>
                  <a:lnTo>
                    <a:pt x="331724" y="927227"/>
                  </a:lnTo>
                  <a:lnTo>
                    <a:pt x="339610" y="927684"/>
                  </a:lnTo>
                  <a:lnTo>
                    <a:pt x="346824" y="925169"/>
                  </a:lnTo>
                  <a:lnTo>
                    <a:pt x="352564" y="920127"/>
                  </a:lnTo>
                  <a:lnTo>
                    <a:pt x="356069" y="913003"/>
                  </a:lnTo>
                  <a:lnTo>
                    <a:pt x="356539" y="905090"/>
                  </a:lnTo>
                  <a:close/>
                </a:path>
                <a:path w="8675370" h="3872865">
                  <a:moveTo>
                    <a:pt x="392557" y="240030"/>
                  </a:moveTo>
                  <a:lnTo>
                    <a:pt x="388264" y="232664"/>
                  </a:lnTo>
                  <a:lnTo>
                    <a:pt x="373849" y="228854"/>
                  </a:lnTo>
                  <a:lnTo>
                    <a:pt x="366458" y="233045"/>
                  </a:lnTo>
                  <a:lnTo>
                    <a:pt x="362648" y="247523"/>
                  </a:lnTo>
                  <a:lnTo>
                    <a:pt x="366941" y="254889"/>
                  </a:lnTo>
                  <a:lnTo>
                    <a:pt x="381355" y="258699"/>
                  </a:lnTo>
                  <a:lnTo>
                    <a:pt x="388747" y="254381"/>
                  </a:lnTo>
                  <a:lnTo>
                    <a:pt x="392557" y="240030"/>
                  </a:lnTo>
                  <a:close/>
                </a:path>
                <a:path w="8675370" h="3872865">
                  <a:moveTo>
                    <a:pt x="445389" y="615442"/>
                  </a:moveTo>
                  <a:lnTo>
                    <a:pt x="439585" y="609600"/>
                  </a:lnTo>
                  <a:lnTo>
                    <a:pt x="425284" y="609600"/>
                  </a:lnTo>
                  <a:lnTo>
                    <a:pt x="419481" y="615442"/>
                  </a:lnTo>
                  <a:lnTo>
                    <a:pt x="419481" y="629666"/>
                  </a:lnTo>
                  <a:lnTo>
                    <a:pt x="425284" y="635508"/>
                  </a:lnTo>
                  <a:lnTo>
                    <a:pt x="439585" y="635508"/>
                  </a:lnTo>
                  <a:lnTo>
                    <a:pt x="445389" y="629666"/>
                  </a:lnTo>
                  <a:lnTo>
                    <a:pt x="445389" y="615442"/>
                  </a:lnTo>
                  <a:close/>
                </a:path>
                <a:path w="8675370" h="3872865">
                  <a:moveTo>
                    <a:pt x="661797" y="371602"/>
                  </a:moveTo>
                  <a:lnTo>
                    <a:pt x="655650" y="365760"/>
                  </a:lnTo>
                  <a:lnTo>
                    <a:pt x="640499" y="365760"/>
                  </a:lnTo>
                  <a:lnTo>
                    <a:pt x="634365" y="371602"/>
                  </a:lnTo>
                  <a:lnTo>
                    <a:pt x="634365" y="385826"/>
                  </a:lnTo>
                  <a:lnTo>
                    <a:pt x="640499" y="391668"/>
                  </a:lnTo>
                  <a:lnTo>
                    <a:pt x="655650" y="391668"/>
                  </a:lnTo>
                  <a:lnTo>
                    <a:pt x="661797" y="385826"/>
                  </a:lnTo>
                  <a:lnTo>
                    <a:pt x="661797" y="371602"/>
                  </a:lnTo>
                  <a:close/>
                </a:path>
                <a:path w="8675370" h="3872865">
                  <a:moveTo>
                    <a:pt x="826389" y="19812"/>
                  </a:moveTo>
                  <a:lnTo>
                    <a:pt x="824826" y="12115"/>
                  </a:lnTo>
                  <a:lnTo>
                    <a:pt x="820585" y="5816"/>
                  </a:lnTo>
                  <a:lnTo>
                    <a:pt x="814285" y="1562"/>
                  </a:lnTo>
                  <a:lnTo>
                    <a:pt x="806577" y="0"/>
                  </a:lnTo>
                  <a:lnTo>
                    <a:pt x="798855" y="1562"/>
                  </a:lnTo>
                  <a:lnTo>
                    <a:pt x="792556" y="5816"/>
                  </a:lnTo>
                  <a:lnTo>
                    <a:pt x="788314" y="12115"/>
                  </a:lnTo>
                  <a:lnTo>
                    <a:pt x="786765" y="19812"/>
                  </a:lnTo>
                  <a:lnTo>
                    <a:pt x="788314" y="27520"/>
                  </a:lnTo>
                  <a:lnTo>
                    <a:pt x="792556" y="33820"/>
                  </a:lnTo>
                  <a:lnTo>
                    <a:pt x="798855" y="38074"/>
                  </a:lnTo>
                  <a:lnTo>
                    <a:pt x="806577" y="39624"/>
                  </a:lnTo>
                  <a:lnTo>
                    <a:pt x="814285" y="38074"/>
                  </a:lnTo>
                  <a:lnTo>
                    <a:pt x="820585" y="33820"/>
                  </a:lnTo>
                  <a:lnTo>
                    <a:pt x="824826" y="27520"/>
                  </a:lnTo>
                  <a:lnTo>
                    <a:pt x="826389" y="19812"/>
                  </a:lnTo>
                  <a:close/>
                </a:path>
                <a:path w="8675370" h="3872865">
                  <a:moveTo>
                    <a:pt x="7955661" y="3471672"/>
                  </a:moveTo>
                  <a:lnTo>
                    <a:pt x="7954099" y="3463975"/>
                  </a:lnTo>
                  <a:lnTo>
                    <a:pt x="7949844" y="3457676"/>
                  </a:lnTo>
                  <a:lnTo>
                    <a:pt x="7943545" y="3453422"/>
                  </a:lnTo>
                  <a:lnTo>
                    <a:pt x="7935849" y="3451860"/>
                  </a:lnTo>
                  <a:lnTo>
                    <a:pt x="7928140" y="3453422"/>
                  </a:lnTo>
                  <a:lnTo>
                    <a:pt x="7921841" y="3457676"/>
                  </a:lnTo>
                  <a:lnTo>
                    <a:pt x="7917586" y="3463975"/>
                  </a:lnTo>
                  <a:lnTo>
                    <a:pt x="7916037" y="3471672"/>
                  </a:lnTo>
                  <a:lnTo>
                    <a:pt x="7917586" y="3479381"/>
                  </a:lnTo>
                  <a:lnTo>
                    <a:pt x="7921841" y="3485680"/>
                  </a:lnTo>
                  <a:lnTo>
                    <a:pt x="7928140" y="3489934"/>
                  </a:lnTo>
                  <a:lnTo>
                    <a:pt x="7935849" y="3491484"/>
                  </a:lnTo>
                  <a:lnTo>
                    <a:pt x="7943545" y="3489934"/>
                  </a:lnTo>
                  <a:lnTo>
                    <a:pt x="7949844" y="3485680"/>
                  </a:lnTo>
                  <a:lnTo>
                    <a:pt x="7954099" y="3479381"/>
                  </a:lnTo>
                  <a:lnTo>
                    <a:pt x="7955661" y="3471672"/>
                  </a:lnTo>
                  <a:close/>
                </a:path>
                <a:path w="8675370" h="3872865">
                  <a:moveTo>
                    <a:pt x="8047545" y="2596477"/>
                  </a:moveTo>
                  <a:lnTo>
                    <a:pt x="8045031" y="2589250"/>
                  </a:lnTo>
                  <a:lnTo>
                    <a:pt x="8039989" y="2583497"/>
                  </a:lnTo>
                  <a:lnTo>
                    <a:pt x="8032877" y="2580005"/>
                  </a:lnTo>
                  <a:lnTo>
                    <a:pt x="8025028" y="2579560"/>
                  </a:lnTo>
                  <a:lnTo>
                    <a:pt x="8017840" y="2582075"/>
                  </a:lnTo>
                  <a:lnTo>
                    <a:pt x="8012100" y="2587117"/>
                  </a:lnTo>
                  <a:lnTo>
                    <a:pt x="8008620" y="2594229"/>
                  </a:lnTo>
                  <a:lnTo>
                    <a:pt x="8008137" y="2602166"/>
                  </a:lnTo>
                  <a:lnTo>
                    <a:pt x="8010614" y="2609443"/>
                  </a:lnTo>
                  <a:lnTo>
                    <a:pt x="8015618" y="2615234"/>
                  </a:lnTo>
                  <a:lnTo>
                    <a:pt x="8022717" y="2618740"/>
                  </a:lnTo>
                  <a:lnTo>
                    <a:pt x="8030629" y="2619184"/>
                  </a:lnTo>
                  <a:lnTo>
                    <a:pt x="8037855" y="2616619"/>
                  </a:lnTo>
                  <a:lnTo>
                    <a:pt x="8043608" y="2611526"/>
                  </a:lnTo>
                  <a:lnTo>
                    <a:pt x="8047101" y="2604389"/>
                  </a:lnTo>
                  <a:lnTo>
                    <a:pt x="8047545" y="2596477"/>
                  </a:lnTo>
                  <a:close/>
                </a:path>
                <a:path w="8675370" h="3872865">
                  <a:moveTo>
                    <a:pt x="8148764" y="3850043"/>
                  </a:moveTo>
                  <a:lnTo>
                    <a:pt x="8146250" y="3842816"/>
                  </a:lnTo>
                  <a:lnTo>
                    <a:pt x="8141208" y="3837051"/>
                  </a:lnTo>
                  <a:lnTo>
                    <a:pt x="8134096" y="3833545"/>
                  </a:lnTo>
                  <a:lnTo>
                    <a:pt x="8126184" y="3833101"/>
                  </a:lnTo>
                  <a:lnTo>
                    <a:pt x="8118996" y="3835628"/>
                  </a:lnTo>
                  <a:lnTo>
                    <a:pt x="8113242" y="3840696"/>
                  </a:lnTo>
                  <a:lnTo>
                    <a:pt x="8109712" y="3847820"/>
                  </a:lnTo>
                  <a:lnTo>
                    <a:pt x="8109255" y="3855758"/>
                  </a:lnTo>
                  <a:lnTo>
                    <a:pt x="8111769" y="3862997"/>
                  </a:lnTo>
                  <a:lnTo>
                    <a:pt x="8116811" y="3868763"/>
                  </a:lnTo>
                  <a:lnTo>
                    <a:pt x="8123936" y="3872242"/>
                  </a:lnTo>
                  <a:lnTo>
                    <a:pt x="8131772" y="3872712"/>
                  </a:lnTo>
                  <a:lnTo>
                    <a:pt x="8138985" y="3870172"/>
                  </a:lnTo>
                  <a:lnTo>
                    <a:pt x="8144751" y="3865105"/>
                  </a:lnTo>
                  <a:lnTo>
                    <a:pt x="8148320" y="3857968"/>
                  </a:lnTo>
                  <a:lnTo>
                    <a:pt x="8148764" y="3850043"/>
                  </a:lnTo>
                  <a:close/>
                </a:path>
                <a:path w="8675370" h="3872865">
                  <a:moveTo>
                    <a:pt x="8179689" y="2451862"/>
                  </a:moveTo>
                  <a:lnTo>
                    <a:pt x="8173847" y="2446020"/>
                  </a:lnTo>
                  <a:lnTo>
                    <a:pt x="8159623" y="2446020"/>
                  </a:lnTo>
                  <a:lnTo>
                    <a:pt x="8153781" y="2451862"/>
                  </a:lnTo>
                  <a:lnTo>
                    <a:pt x="8153781" y="2466086"/>
                  </a:lnTo>
                  <a:lnTo>
                    <a:pt x="8159623" y="2471928"/>
                  </a:lnTo>
                  <a:lnTo>
                    <a:pt x="8173847" y="2471928"/>
                  </a:lnTo>
                  <a:lnTo>
                    <a:pt x="8179689" y="2466086"/>
                  </a:lnTo>
                  <a:lnTo>
                    <a:pt x="8179689" y="2451862"/>
                  </a:lnTo>
                  <a:close/>
                </a:path>
                <a:path w="8675370" h="3872865">
                  <a:moveTo>
                    <a:pt x="8229981" y="3154426"/>
                  </a:moveTo>
                  <a:lnTo>
                    <a:pt x="8223885" y="3148584"/>
                  </a:lnTo>
                  <a:lnTo>
                    <a:pt x="8208645" y="3148584"/>
                  </a:lnTo>
                  <a:lnTo>
                    <a:pt x="8202549" y="3154426"/>
                  </a:lnTo>
                  <a:lnTo>
                    <a:pt x="8202549" y="3168650"/>
                  </a:lnTo>
                  <a:lnTo>
                    <a:pt x="8208645" y="3174492"/>
                  </a:lnTo>
                  <a:lnTo>
                    <a:pt x="8223885" y="3174492"/>
                  </a:lnTo>
                  <a:lnTo>
                    <a:pt x="8229981" y="3168650"/>
                  </a:lnTo>
                  <a:lnTo>
                    <a:pt x="8229981" y="3154426"/>
                  </a:lnTo>
                  <a:close/>
                </a:path>
                <a:path w="8675370" h="3872865">
                  <a:moveTo>
                    <a:pt x="8243697" y="2862072"/>
                  </a:moveTo>
                  <a:lnTo>
                    <a:pt x="8237601" y="2855976"/>
                  </a:lnTo>
                  <a:lnTo>
                    <a:pt x="8222361" y="2855976"/>
                  </a:lnTo>
                  <a:lnTo>
                    <a:pt x="8216265" y="2862072"/>
                  </a:lnTo>
                  <a:lnTo>
                    <a:pt x="8216265" y="2877312"/>
                  </a:lnTo>
                  <a:lnTo>
                    <a:pt x="8222361" y="2883408"/>
                  </a:lnTo>
                  <a:lnTo>
                    <a:pt x="8237601" y="2883408"/>
                  </a:lnTo>
                  <a:lnTo>
                    <a:pt x="8243697" y="2877312"/>
                  </a:lnTo>
                  <a:lnTo>
                    <a:pt x="8243697" y="2862072"/>
                  </a:lnTo>
                  <a:close/>
                </a:path>
                <a:path w="8675370" h="3872865">
                  <a:moveTo>
                    <a:pt x="8444865" y="2659380"/>
                  </a:moveTo>
                  <a:lnTo>
                    <a:pt x="8438769" y="2653284"/>
                  </a:lnTo>
                  <a:lnTo>
                    <a:pt x="8423529" y="2653284"/>
                  </a:lnTo>
                  <a:lnTo>
                    <a:pt x="8417433" y="2659380"/>
                  </a:lnTo>
                  <a:lnTo>
                    <a:pt x="8417433" y="2674620"/>
                  </a:lnTo>
                  <a:lnTo>
                    <a:pt x="8423529" y="2680716"/>
                  </a:lnTo>
                  <a:lnTo>
                    <a:pt x="8438769" y="2680716"/>
                  </a:lnTo>
                  <a:lnTo>
                    <a:pt x="8444865" y="2674620"/>
                  </a:lnTo>
                  <a:lnTo>
                    <a:pt x="8444865" y="2659380"/>
                  </a:lnTo>
                  <a:close/>
                </a:path>
                <a:path w="8675370" h="3872865">
                  <a:moveTo>
                    <a:pt x="8585073" y="3090672"/>
                  </a:moveTo>
                  <a:lnTo>
                    <a:pt x="8578977" y="3084576"/>
                  </a:lnTo>
                  <a:lnTo>
                    <a:pt x="8563737" y="3084576"/>
                  </a:lnTo>
                  <a:lnTo>
                    <a:pt x="8557641" y="3090672"/>
                  </a:lnTo>
                  <a:lnTo>
                    <a:pt x="8557641" y="3105912"/>
                  </a:lnTo>
                  <a:lnTo>
                    <a:pt x="8563737" y="3112008"/>
                  </a:lnTo>
                  <a:lnTo>
                    <a:pt x="8578977" y="3112008"/>
                  </a:lnTo>
                  <a:lnTo>
                    <a:pt x="8585073" y="3105912"/>
                  </a:lnTo>
                  <a:lnTo>
                    <a:pt x="8585073" y="3090672"/>
                  </a:lnTo>
                  <a:close/>
                </a:path>
                <a:path w="8675370" h="3872865">
                  <a:moveTo>
                    <a:pt x="8674989" y="3232404"/>
                  </a:moveTo>
                  <a:lnTo>
                    <a:pt x="8668893" y="3226308"/>
                  </a:lnTo>
                  <a:lnTo>
                    <a:pt x="8653653" y="3226308"/>
                  </a:lnTo>
                  <a:lnTo>
                    <a:pt x="8647557" y="3232404"/>
                  </a:lnTo>
                  <a:lnTo>
                    <a:pt x="8647557" y="3247644"/>
                  </a:lnTo>
                  <a:lnTo>
                    <a:pt x="8653653" y="3253740"/>
                  </a:lnTo>
                  <a:lnTo>
                    <a:pt x="8668893" y="3253740"/>
                  </a:lnTo>
                  <a:lnTo>
                    <a:pt x="8674989" y="3247644"/>
                  </a:lnTo>
                  <a:lnTo>
                    <a:pt x="8674989" y="3232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40449" y="1048539"/>
            <a:ext cx="3815079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/>
            <a:r>
              <a:rPr lang="es-E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representación de la información es fundamental en ciencias de la computación y en informática.</a:t>
            </a:r>
            <a:b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propósito principal de la mayoría de los programas de computadoras es almacenar y recuperar información, además de realizar cálculos. </a:t>
            </a:r>
          </a:p>
          <a:p>
            <a:pPr algn="l"/>
            <a:r>
              <a:rPr lang="es-E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modo práctico, los requisitos de almacenamiento y tiempo de ejecución exigen que tales programas deban organizar su información de un modo que soporte procesamiento eficiente. Por estas razones, el estudio de estructuras de datos y de los algoritmos que las manipulan constituye el núcleo central de la informática y de la computación.</a:t>
            </a: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10DB46E1-0F40-3799-771E-D1BEFD6E5A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5" y="1684301"/>
            <a:ext cx="3190828" cy="177489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24" y="0"/>
            <a:ext cx="9145905" cy="5143626"/>
            <a:chOff x="-1524" y="0"/>
            <a:chExt cx="9145905" cy="5143626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524" y="4317491"/>
              <a:ext cx="9145905" cy="826135"/>
            </a:xfrm>
            <a:custGeom>
              <a:avLst/>
              <a:gdLst/>
              <a:ahLst/>
              <a:cxnLst/>
              <a:rect l="l" t="t" r="r" b="b"/>
              <a:pathLst>
                <a:path w="9145905" h="826135">
                  <a:moveTo>
                    <a:pt x="9145524" y="0"/>
                  </a:moveTo>
                  <a:lnTo>
                    <a:pt x="0" y="0"/>
                  </a:lnTo>
                  <a:lnTo>
                    <a:pt x="0" y="826008"/>
                  </a:lnTo>
                  <a:lnTo>
                    <a:pt x="9145524" y="826008"/>
                  </a:lnTo>
                  <a:lnTo>
                    <a:pt x="9145524" y="0"/>
                  </a:lnTo>
                  <a:close/>
                </a:path>
              </a:pathLst>
            </a:custGeom>
            <a:solidFill>
              <a:srgbClr val="46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524" y="4317491"/>
              <a:ext cx="9145905" cy="826135"/>
            </a:xfrm>
            <a:custGeom>
              <a:avLst/>
              <a:gdLst/>
              <a:ahLst/>
              <a:cxnLst/>
              <a:rect l="l" t="t" r="r" b="b"/>
              <a:pathLst>
                <a:path w="9145905" h="826135">
                  <a:moveTo>
                    <a:pt x="0" y="826008"/>
                  </a:moveTo>
                  <a:lnTo>
                    <a:pt x="9145524" y="826008"/>
                  </a:lnTo>
                  <a:lnTo>
                    <a:pt x="9145524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ln w="9524">
              <a:solidFill>
                <a:srgbClr val="3B4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" y="4311396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603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9142603" y="4571"/>
                  </a:lnTo>
                  <a:lnTo>
                    <a:pt x="9142603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" y="0"/>
              <a:ext cx="9137904" cy="4328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442510"/>
              <a:ext cx="1592580" cy="563880"/>
            </a:xfrm>
            <a:custGeom>
              <a:avLst/>
              <a:gdLst/>
              <a:ahLst/>
              <a:cxnLst/>
              <a:rect l="l" t="t" r="r" b="b"/>
              <a:pathLst>
                <a:path w="1592580" h="563879">
                  <a:moveTo>
                    <a:pt x="933322" y="0"/>
                  </a:moveTo>
                  <a:lnTo>
                    <a:pt x="0" y="165163"/>
                  </a:lnTo>
                  <a:lnTo>
                    <a:pt x="0" y="425057"/>
                  </a:lnTo>
                  <a:lnTo>
                    <a:pt x="264575" y="558559"/>
                  </a:lnTo>
                  <a:lnTo>
                    <a:pt x="272907" y="561428"/>
                  </a:lnTo>
                  <a:lnTo>
                    <a:pt x="281557" y="563183"/>
                  </a:lnTo>
                  <a:lnTo>
                    <a:pt x="290410" y="563778"/>
                  </a:lnTo>
                  <a:lnTo>
                    <a:pt x="292366" y="563778"/>
                  </a:lnTo>
                  <a:lnTo>
                    <a:pt x="294335" y="563714"/>
                  </a:lnTo>
                  <a:lnTo>
                    <a:pt x="296291" y="563499"/>
                  </a:lnTo>
                  <a:lnTo>
                    <a:pt x="1094981" y="489191"/>
                  </a:lnTo>
                  <a:lnTo>
                    <a:pt x="1592580" y="234708"/>
                  </a:lnTo>
                  <a:lnTo>
                    <a:pt x="933322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488" y="4444034"/>
              <a:ext cx="1121283" cy="4480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499" y="3776471"/>
              <a:ext cx="1819656" cy="10865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488" y="4444034"/>
              <a:ext cx="1123315" cy="449580"/>
            </a:xfrm>
            <a:custGeom>
              <a:avLst/>
              <a:gdLst/>
              <a:ahLst/>
              <a:cxnLst/>
              <a:rect l="l" t="t" r="r" b="b"/>
              <a:pathLst>
                <a:path w="1123315" h="449579">
                  <a:moveTo>
                    <a:pt x="466852" y="0"/>
                  </a:moveTo>
                  <a:lnTo>
                    <a:pt x="457860" y="0"/>
                  </a:lnTo>
                  <a:lnTo>
                    <a:pt x="452424" y="1206"/>
                  </a:lnTo>
                  <a:lnTo>
                    <a:pt x="1092" y="215963"/>
                  </a:lnTo>
                  <a:lnTo>
                    <a:pt x="381" y="216128"/>
                  </a:lnTo>
                  <a:lnTo>
                    <a:pt x="0" y="216827"/>
                  </a:lnTo>
                  <a:lnTo>
                    <a:pt x="40" y="236262"/>
                  </a:lnTo>
                  <a:lnTo>
                    <a:pt x="1594" y="245226"/>
                  </a:lnTo>
                  <a:lnTo>
                    <a:pt x="5846" y="253242"/>
                  </a:lnTo>
                  <a:lnTo>
                    <a:pt x="12335" y="259552"/>
                  </a:lnTo>
                  <a:lnTo>
                    <a:pt x="20637" y="263626"/>
                  </a:lnTo>
                  <a:lnTo>
                    <a:pt x="653186" y="448221"/>
                  </a:lnTo>
                  <a:lnTo>
                    <a:pt x="655853" y="449097"/>
                  </a:lnTo>
                  <a:lnTo>
                    <a:pt x="658520" y="449478"/>
                  </a:lnTo>
                  <a:lnTo>
                    <a:pt x="665429" y="449478"/>
                  </a:lnTo>
                  <a:lnTo>
                    <a:pt x="669683" y="448386"/>
                  </a:lnTo>
                  <a:lnTo>
                    <a:pt x="673595" y="446633"/>
                  </a:lnTo>
                  <a:lnTo>
                    <a:pt x="674849" y="446036"/>
                  </a:lnTo>
                  <a:lnTo>
                    <a:pt x="658901" y="446036"/>
                  </a:lnTo>
                  <a:lnTo>
                    <a:pt x="656501" y="445706"/>
                  </a:lnTo>
                  <a:lnTo>
                    <a:pt x="654215" y="445008"/>
                  </a:lnTo>
                  <a:lnTo>
                    <a:pt x="21666" y="260464"/>
                  </a:lnTo>
                  <a:lnTo>
                    <a:pt x="14238" y="256864"/>
                  </a:lnTo>
                  <a:lnTo>
                    <a:pt x="8459" y="251247"/>
                  </a:lnTo>
                  <a:lnTo>
                    <a:pt x="4712" y="244130"/>
                  </a:lnTo>
                  <a:lnTo>
                    <a:pt x="3416" y="236262"/>
                  </a:lnTo>
                  <a:lnTo>
                    <a:pt x="3378" y="218414"/>
                  </a:lnTo>
                  <a:lnTo>
                    <a:pt x="453402" y="4419"/>
                  </a:lnTo>
                  <a:lnTo>
                    <a:pt x="458406" y="3327"/>
                  </a:lnTo>
                  <a:lnTo>
                    <a:pt x="480089" y="3327"/>
                  </a:lnTo>
                  <a:lnTo>
                    <a:pt x="473709" y="1422"/>
                  </a:lnTo>
                  <a:lnTo>
                    <a:pt x="470331" y="495"/>
                  </a:lnTo>
                  <a:lnTo>
                    <a:pt x="466852" y="0"/>
                  </a:lnTo>
                  <a:close/>
                </a:path>
                <a:path w="1123315" h="449579">
                  <a:moveTo>
                    <a:pt x="480089" y="3327"/>
                  </a:moveTo>
                  <a:lnTo>
                    <a:pt x="466572" y="3327"/>
                  </a:lnTo>
                  <a:lnTo>
                    <a:pt x="469734" y="3771"/>
                  </a:lnTo>
                  <a:lnTo>
                    <a:pt x="472833" y="4635"/>
                  </a:lnTo>
                  <a:lnTo>
                    <a:pt x="1105662" y="193878"/>
                  </a:lnTo>
                  <a:lnTo>
                    <a:pt x="1114806" y="196380"/>
                  </a:lnTo>
                  <a:lnTo>
                    <a:pt x="1119378" y="202438"/>
                  </a:lnTo>
                  <a:lnTo>
                    <a:pt x="1119378" y="226098"/>
                  </a:lnTo>
                  <a:lnTo>
                    <a:pt x="1114933" y="233032"/>
                  </a:lnTo>
                  <a:lnTo>
                    <a:pt x="668693" y="445223"/>
                  </a:lnTo>
                  <a:lnTo>
                    <a:pt x="664997" y="446036"/>
                  </a:lnTo>
                  <a:lnTo>
                    <a:pt x="674849" y="446036"/>
                  </a:lnTo>
                  <a:lnTo>
                    <a:pt x="1107567" y="240169"/>
                  </a:lnTo>
                  <a:lnTo>
                    <a:pt x="1122807" y="211328"/>
                  </a:lnTo>
                  <a:lnTo>
                    <a:pt x="1121753" y="204122"/>
                  </a:lnTo>
                  <a:lnTo>
                    <a:pt x="1118663" y="198150"/>
                  </a:lnTo>
                  <a:lnTo>
                    <a:pt x="1113645" y="193556"/>
                  </a:lnTo>
                  <a:lnTo>
                    <a:pt x="1106805" y="190487"/>
                  </a:lnTo>
                  <a:lnTo>
                    <a:pt x="480089" y="332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928" y="4218482"/>
              <a:ext cx="948055" cy="646430"/>
            </a:xfrm>
            <a:custGeom>
              <a:avLst/>
              <a:gdLst/>
              <a:ahLst/>
              <a:cxnLst/>
              <a:rect l="l" t="t" r="r" b="b"/>
              <a:pathLst>
                <a:path w="948055" h="646429">
                  <a:moveTo>
                    <a:pt x="0" y="0"/>
                  </a:moveTo>
                  <a:lnTo>
                    <a:pt x="290080" y="442772"/>
                  </a:lnTo>
                  <a:lnTo>
                    <a:pt x="947928" y="646125"/>
                  </a:lnTo>
                  <a:lnTo>
                    <a:pt x="660730" y="193865"/>
                  </a:lnTo>
                  <a:lnTo>
                    <a:pt x="654850" y="189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454" y="4216908"/>
              <a:ext cx="951230" cy="649605"/>
            </a:xfrm>
            <a:custGeom>
              <a:avLst/>
              <a:gdLst/>
              <a:ahLst/>
              <a:cxnLst/>
              <a:rect l="l" t="t" r="r" b="b"/>
              <a:pathLst>
                <a:path w="951230" h="649604">
                  <a:moveTo>
                    <a:pt x="2133" y="0"/>
                  </a:moveTo>
                  <a:lnTo>
                    <a:pt x="1257" y="0"/>
                  </a:lnTo>
                  <a:lnTo>
                    <a:pt x="761" y="215"/>
                  </a:lnTo>
                  <a:lnTo>
                    <a:pt x="495" y="761"/>
                  </a:lnTo>
                  <a:lnTo>
                    <a:pt x="0" y="1308"/>
                  </a:lnTo>
                  <a:lnTo>
                    <a:pt x="0" y="2019"/>
                  </a:lnTo>
                  <a:lnTo>
                    <a:pt x="495" y="2565"/>
                  </a:lnTo>
                  <a:lnTo>
                    <a:pt x="290195" y="445236"/>
                  </a:lnTo>
                  <a:lnTo>
                    <a:pt x="290576" y="445452"/>
                  </a:lnTo>
                  <a:lnTo>
                    <a:pt x="290728" y="445782"/>
                  </a:lnTo>
                  <a:lnTo>
                    <a:pt x="948588" y="649173"/>
                  </a:lnTo>
                  <a:lnTo>
                    <a:pt x="949667" y="649173"/>
                  </a:lnTo>
                  <a:lnTo>
                    <a:pt x="950163" y="648842"/>
                  </a:lnTo>
                  <a:lnTo>
                    <a:pt x="950544" y="648461"/>
                  </a:lnTo>
                  <a:lnTo>
                    <a:pt x="950874" y="647915"/>
                  </a:lnTo>
                  <a:lnTo>
                    <a:pt x="950874" y="647039"/>
                  </a:lnTo>
                  <a:lnTo>
                    <a:pt x="949286" y="644537"/>
                  </a:lnTo>
                  <a:lnTo>
                    <a:pt x="945210" y="644537"/>
                  </a:lnTo>
                  <a:lnTo>
                    <a:pt x="292696" y="442785"/>
                  </a:lnTo>
                  <a:lnTo>
                    <a:pt x="5664" y="4521"/>
                  </a:lnTo>
                  <a:lnTo>
                    <a:pt x="17756" y="4521"/>
                  </a:lnTo>
                  <a:lnTo>
                    <a:pt x="2133" y="0"/>
                  </a:lnTo>
                  <a:close/>
                </a:path>
                <a:path w="951230" h="649604">
                  <a:moveTo>
                    <a:pt x="17756" y="4521"/>
                  </a:moveTo>
                  <a:lnTo>
                    <a:pt x="5664" y="4521"/>
                  </a:lnTo>
                  <a:lnTo>
                    <a:pt x="648919" y="190639"/>
                  </a:lnTo>
                  <a:lnTo>
                    <a:pt x="655345" y="192608"/>
                  </a:lnTo>
                  <a:lnTo>
                    <a:pt x="661009" y="196684"/>
                  </a:lnTo>
                  <a:lnTo>
                    <a:pt x="664768" y="202412"/>
                  </a:lnTo>
                  <a:lnTo>
                    <a:pt x="945210" y="644537"/>
                  </a:lnTo>
                  <a:lnTo>
                    <a:pt x="949286" y="644537"/>
                  </a:lnTo>
                  <a:lnTo>
                    <a:pt x="667600" y="200609"/>
                  </a:lnTo>
                  <a:lnTo>
                    <a:pt x="663295" y="194233"/>
                  </a:lnTo>
                  <a:lnTo>
                    <a:pt x="657085" y="189610"/>
                  </a:lnTo>
                  <a:lnTo>
                    <a:pt x="17756" y="452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163" y="4218482"/>
              <a:ext cx="965200" cy="670560"/>
            </a:xfrm>
            <a:custGeom>
              <a:avLst/>
              <a:gdLst/>
              <a:ahLst/>
              <a:cxnLst/>
              <a:rect l="l" t="t" r="r" b="b"/>
              <a:pathLst>
                <a:path w="965200" h="670560">
                  <a:moveTo>
                    <a:pt x="13576" y="0"/>
                  </a:moveTo>
                  <a:lnTo>
                    <a:pt x="10198" y="1638"/>
                  </a:lnTo>
                  <a:lnTo>
                    <a:pt x="0" y="15087"/>
                  </a:lnTo>
                  <a:lnTo>
                    <a:pt x="0" y="17373"/>
                  </a:lnTo>
                  <a:lnTo>
                    <a:pt x="296798" y="477342"/>
                  </a:lnTo>
                  <a:lnTo>
                    <a:pt x="959510" y="670458"/>
                  </a:lnTo>
                  <a:lnTo>
                    <a:pt x="964692" y="644144"/>
                  </a:lnTo>
                  <a:lnTo>
                    <a:pt x="677710" y="194475"/>
                  </a:lnTo>
                  <a:lnTo>
                    <a:pt x="671652" y="190055"/>
                  </a:lnTo>
                  <a:lnTo>
                    <a:pt x="19354" y="165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39" y="4216908"/>
              <a:ext cx="967740" cy="673735"/>
            </a:xfrm>
            <a:custGeom>
              <a:avLst/>
              <a:gdLst/>
              <a:ahLst/>
              <a:cxnLst/>
              <a:rect l="l" t="t" r="r" b="b"/>
              <a:pathLst>
                <a:path w="967740" h="673735">
                  <a:moveTo>
                    <a:pt x="20269" y="0"/>
                  </a:moveTo>
                  <a:lnTo>
                    <a:pt x="14986" y="0"/>
                  </a:lnTo>
                  <a:lnTo>
                    <a:pt x="10998" y="1955"/>
                  </a:lnTo>
                  <a:lnTo>
                    <a:pt x="8394" y="5283"/>
                  </a:lnTo>
                  <a:lnTo>
                    <a:pt x="1638" y="14160"/>
                  </a:lnTo>
                  <a:lnTo>
                    <a:pt x="0" y="16497"/>
                  </a:lnTo>
                  <a:lnTo>
                    <a:pt x="0" y="19494"/>
                  </a:lnTo>
                  <a:lnTo>
                    <a:pt x="1473" y="21831"/>
                  </a:lnTo>
                  <a:lnTo>
                    <a:pt x="296799" y="479856"/>
                  </a:lnTo>
                  <a:lnTo>
                    <a:pt x="297180" y="480237"/>
                  </a:lnTo>
                  <a:lnTo>
                    <a:pt x="297332" y="480567"/>
                  </a:lnTo>
                  <a:lnTo>
                    <a:pt x="297878" y="480567"/>
                  </a:lnTo>
                  <a:lnTo>
                    <a:pt x="960221" y="673607"/>
                  </a:lnTo>
                  <a:lnTo>
                    <a:pt x="961478" y="673607"/>
                  </a:lnTo>
                  <a:lnTo>
                    <a:pt x="962177" y="672896"/>
                  </a:lnTo>
                  <a:lnTo>
                    <a:pt x="962342" y="672515"/>
                  </a:lnTo>
                  <a:lnTo>
                    <a:pt x="962864" y="669848"/>
                  </a:lnTo>
                  <a:lnTo>
                    <a:pt x="959345" y="669848"/>
                  </a:lnTo>
                  <a:lnTo>
                    <a:pt x="299300" y="477570"/>
                  </a:lnTo>
                  <a:lnTo>
                    <a:pt x="3594" y="18783"/>
                  </a:lnTo>
                  <a:lnTo>
                    <a:pt x="3594" y="17208"/>
                  </a:lnTo>
                  <a:lnTo>
                    <a:pt x="4470" y="16116"/>
                  </a:lnTo>
                  <a:lnTo>
                    <a:pt x="13017" y="4622"/>
                  </a:lnTo>
                  <a:lnTo>
                    <a:pt x="16014" y="3162"/>
                  </a:lnTo>
                  <a:lnTo>
                    <a:pt x="31747" y="3162"/>
                  </a:lnTo>
                  <a:lnTo>
                    <a:pt x="21463" y="165"/>
                  </a:lnTo>
                  <a:lnTo>
                    <a:pt x="20269" y="0"/>
                  </a:lnTo>
                  <a:close/>
                </a:path>
                <a:path w="967740" h="673735">
                  <a:moveTo>
                    <a:pt x="31747" y="3162"/>
                  </a:moveTo>
                  <a:lnTo>
                    <a:pt x="20104" y="3162"/>
                  </a:lnTo>
                  <a:lnTo>
                    <a:pt x="20967" y="3263"/>
                  </a:lnTo>
                  <a:lnTo>
                    <a:pt x="21894" y="3479"/>
                  </a:lnTo>
                  <a:lnTo>
                    <a:pt x="665772" y="191185"/>
                  </a:lnTo>
                  <a:lnTo>
                    <a:pt x="964008" y="645667"/>
                  </a:lnTo>
                  <a:lnTo>
                    <a:pt x="964112" y="646048"/>
                  </a:lnTo>
                  <a:lnTo>
                    <a:pt x="959345" y="669848"/>
                  </a:lnTo>
                  <a:lnTo>
                    <a:pt x="962864" y="669848"/>
                  </a:lnTo>
                  <a:lnTo>
                    <a:pt x="967524" y="646048"/>
                  </a:lnTo>
                  <a:lnTo>
                    <a:pt x="967689" y="645667"/>
                  </a:lnTo>
                  <a:lnTo>
                    <a:pt x="967524" y="645185"/>
                  </a:lnTo>
                  <a:lnTo>
                    <a:pt x="967359" y="644804"/>
                  </a:lnTo>
                  <a:lnTo>
                    <a:pt x="684453" y="201320"/>
                  </a:lnTo>
                  <a:lnTo>
                    <a:pt x="680148" y="194944"/>
                  </a:lnTo>
                  <a:lnTo>
                    <a:pt x="673938" y="190322"/>
                  </a:lnTo>
                  <a:lnTo>
                    <a:pt x="31747" y="316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688" y="4235196"/>
              <a:ext cx="958850" cy="654050"/>
            </a:xfrm>
            <a:custGeom>
              <a:avLst/>
              <a:gdLst/>
              <a:ahLst/>
              <a:cxnLst/>
              <a:rect l="l" t="t" r="r" b="b"/>
              <a:pathLst>
                <a:path w="958850" h="654050">
                  <a:moveTo>
                    <a:pt x="2349" y="0"/>
                  </a:moveTo>
                  <a:lnTo>
                    <a:pt x="1041" y="0"/>
                  </a:lnTo>
                  <a:lnTo>
                    <a:pt x="0" y="1523"/>
                  </a:lnTo>
                  <a:lnTo>
                    <a:pt x="295668" y="460463"/>
                  </a:lnTo>
                  <a:lnTo>
                    <a:pt x="958596" y="653745"/>
                  </a:lnTo>
                  <a:lnTo>
                    <a:pt x="663194" y="195402"/>
                  </a:lnTo>
                  <a:lnTo>
                    <a:pt x="657148" y="190931"/>
                  </a:lnTo>
                  <a:lnTo>
                    <a:pt x="234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214" y="4233722"/>
              <a:ext cx="962025" cy="657225"/>
            </a:xfrm>
            <a:custGeom>
              <a:avLst/>
              <a:gdLst/>
              <a:ahLst/>
              <a:cxnLst/>
              <a:rect l="l" t="t" r="r" b="b"/>
              <a:pathLst>
                <a:path w="962025" h="657225">
                  <a:moveTo>
                    <a:pt x="4800" y="0"/>
                  </a:moveTo>
                  <a:lnTo>
                    <a:pt x="1803" y="0"/>
                  </a:lnTo>
                  <a:lnTo>
                    <a:pt x="0" y="2946"/>
                  </a:lnTo>
                  <a:lnTo>
                    <a:pt x="1587" y="5295"/>
                  </a:lnTo>
                  <a:lnTo>
                    <a:pt x="295922" y="462813"/>
                  </a:lnTo>
                  <a:lnTo>
                    <a:pt x="296303" y="463194"/>
                  </a:lnTo>
                  <a:lnTo>
                    <a:pt x="296468" y="463524"/>
                  </a:lnTo>
                  <a:lnTo>
                    <a:pt x="297002" y="463524"/>
                  </a:lnTo>
                  <a:lnTo>
                    <a:pt x="959091" y="656793"/>
                  </a:lnTo>
                  <a:lnTo>
                    <a:pt x="960716" y="656793"/>
                  </a:lnTo>
                  <a:lnTo>
                    <a:pt x="961593" y="655370"/>
                  </a:lnTo>
                  <a:lnTo>
                    <a:pt x="959508" y="652157"/>
                  </a:lnTo>
                  <a:lnTo>
                    <a:pt x="955713" y="652157"/>
                  </a:lnTo>
                  <a:lnTo>
                    <a:pt x="298424" y="460527"/>
                  </a:lnTo>
                  <a:lnTo>
                    <a:pt x="4419" y="3543"/>
                  </a:lnTo>
                  <a:lnTo>
                    <a:pt x="4571" y="3162"/>
                  </a:lnTo>
                  <a:lnTo>
                    <a:pt x="15741" y="3162"/>
                  </a:lnTo>
                  <a:lnTo>
                    <a:pt x="5118" y="63"/>
                  </a:lnTo>
                  <a:lnTo>
                    <a:pt x="4800" y="0"/>
                  </a:lnTo>
                  <a:close/>
                </a:path>
                <a:path w="962025" h="657225">
                  <a:moveTo>
                    <a:pt x="15741" y="3162"/>
                  </a:moveTo>
                  <a:lnTo>
                    <a:pt x="4571" y="3162"/>
                  </a:lnTo>
                  <a:lnTo>
                    <a:pt x="657618" y="193928"/>
                  </a:lnTo>
                  <a:lnTo>
                    <a:pt x="663333" y="198018"/>
                  </a:lnTo>
                  <a:lnTo>
                    <a:pt x="666877" y="203898"/>
                  </a:lnTo>
                  <a:lnTo>
                    <a:pt x="955713" y="652157"/>
                  </a:lnTo>
                  <a:lnTo>
                    <a:pt x="959508" y="652157"/>
                  </a:lnTo>
                  <a:lnTo>
                    <a:pt x="665619" y="195732"/>
                  </a:lnTo>
                  <a:lnTo>
                    <a:pt x="659257" y="190931"/>
                  </a:lnTo>
                  <a:lnTo>
                    <a:pt x="15741" y="316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0688" y="4235196"/>
              <a:ext cx="958850" cy="654050"/>
            </a:xfrm>
            <a:custGeom>
              <a:avLst/>
              <a:gdLst/>
              <a:ahLst/>
              <a:cxnLst/>
              <a:rect l="l" t="t" r="r" b="b"/>
              <a:pathLst>
                <a:path w="958850" h="654050">
                  <a:moveTo>
                    <a:pt x="2349" y="0"/>
                  </a:moveTo>
                  <a:lnTo>
                    <a:pt x="1041" y="0"/>
                  </a:lnTo>
                  <a:lnTo>
                    <a:pt x="0" y="1523"/>
                  </a:lnTo>
                  <a:lnTo>
                    <a:pt x="295668" y="460463"/>
                  </a:lnTo>
                  <a:lnTo>
                    <a:pt x="958596" y="653745"/>
                  </a:lnTo>
                  <a:lnTo>
                    <a:pt x="663194" y="195402"/>
                  </a:lnTo>
                  <a:lnTo>
                    <a:pt x="657148" y="190931"/>
                  </a:lnTo>
                  <a:lnTo>
                    <a:pt x="2349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05699" y="372109"/>
              <a:ext cx="902335" cy="2218690"/>
            </a:xfrm>
            <a:custGeom>
              <a:avLst/>
              <a:gdLst/>
              <a:ahLst/>
              <a:cxnLst/>
              <a:rect l="l" t="t" r="r" b="b"/>
              <a:pathLst>
                <a:path w="902334" h="2218690">
                  <a:moveTo>
                    <a:pt x="342773" y="1590167"/>
                  </a:moveTo>
                  <a:lnTo>
                    <a:pt x="338836" y="1590167"/>
                  </a:lnTo>
                  <a:lnTo>
                    <a:pt x="338836" y="2175002"/>
                  </a:lnTo>
                  <a:lnTo>
                    <a:pt x="342773" y="2175002"/>
                  </a:lnTo>
                  <a:lnTo>
                    <a:pt x="342773" y="1590167"/>
                  </a:lnTo>
                  <a:close/>
                </a:path>
                <a:path w="902334" h="2218690">
                  <a:moveTo>
                    <a:pt x="342773" y="1587500"/>
                  </a:moveTo>
                  <a:lnTo>
                    <a:pt x="342366" y="1587500"/>
                  </a:lnTo>
                  <a:lnTo>
                    <a:pt x="342366" y="1586230"/>
                  </a:lnTo>
                  <a:lnTo>
                    <a:pt x="41414" y="1586230"/>
                  </a:lnTo>
                  <a:lnTo>
                    <a:pt x="41414" y="1587500"/>
                  </a:lnTo>
                  <a:lnTo>
                    <a:pt x="41021" y="1587500"/>
                  </a:lnTo>
                  <a:lnTo>
                    <a:pt x="41021" y="1590040"/>
                  </a:lnTo>
                  <a:lnTo>
                    <a:pt x="41021" y="2175510"/>
                  </a:lnTo>
                  <a:lnTo>
                    <a:pt x="41021" y="2178050"/>
                  </a:lnTo>
                  <a:lnTo>
                    <a:pt x="41605" y="2178050"/>
                  </a:lnTo>
                  <a:lnTo>
                    <a:pt x="41605" y="2179320"/>
                  </a:lnTo>
                  <a:lnTo>
                    <a:pt x="342176" y="2179320"/>
                  </a:lnTo>
                  <a:lnTo>
                    <a:pt x="342176" y="2178050"/>
                  </a:lnTo>
                  <a:lnTo>
                    <a:pt x="342773" y="2178050"/>
                  </a:lnTo>
                  <a:lnTo>
                    <a:pt x="342773" y="2175510"/>
                  </a:lnTo>
                  <a:lnTo>
                    <a:pt x="44831" y="2175510"/>
                  </a:lnTo>
                  <a:lnTo>
                    <a:pt x="44831" y="1590040"/>
                  </a:lnTo>
                  <a:lnTo>
                    <a:pt x="342773" y="1590040"/>
                  </a:lnTo>
                  <a:lnTo>
                    <a:pt x="342773" y="1587500"/>
                  </a:lnTo>
                  <a:close/>
                </a:path>
                <a:path w="902334" h="2218690">
                  <a:moveTo>
                    <a:pt x="383921" y="1545590"/>
                  </a:moveTo>
                  <a:lnTo>
                    <a:pt x="0" y="1545590"/>
                  </a:lnTo>
                  <a:lnTo>
                    <a:pt x="0" y="1549400"/>
                  </a:lnTo>
                  <a:lnTo>
                    <a:pt x="0" y="2214880"/>
                  </a:lnTo>
                  <a:lnTo>
                    <a:pt x="0" y="2217420"/>
                  </a:lnTo>
                  <a:lnTo>
                    <a:pt x="215" y="2217420"/>
                  </a:lnTo>
                  <a:lnTo>
                    <a:pt x="215" y="2218690"/>
                  </a:lnTo>
                  <a:lnTo>
                    <a:pt x="383667" y="2218690"/>
                  </a:lnTo>
                  <a:lnTo>
                    <a:pt x="383667" y="2217420"/>
                  </a:lnTo>
                  <a:lnTo>
                    <a:pt x="383921" y="2217420"/>
                  </a:lnTo>
                  <a:lnTo>
                    <a:pt x="383921" y="2214880"/>
                  </a:lnTo>
                  <a:lnTo>
                    <a:pt x="3683" y="2214880"/>
                  </a:lnTo>
                  <a:lnTo>
                    <a:pt x="3683" y="1549400"/>
                  </a:lnTo>
                  <a:lnTo>
                    <a:pt x="379984" y="1549400"/>
                  </a:lnTo>
                  <a:lnTo>
                    <a:pt x="379984" y="2214753"/>
                  </a:lnTo>
                  <a:lnTo>
                    <a:pt x="383921" y="2214753"/>
                  </a:lnTo>
                  <a:lnTo>
                    <a:pt x="383921" y="1549400"/>
                  </a:lnTo>
                  <a:lnTo>
                    <a:pt x="383921" y="1548892"/>
                  </a:lnTo>
                  <a:lnTo>
                    <a:pt x="383921" y="1545590"/>
                  </a:lnTo>
                  <a:close/>
                </a:path>
                <a:path w="902334" h="2218690">
                  <a:moveTo>
                    <a:pt x="592709" y="886079"/>
                  </a:moveTo>
                  <a:lnTo>
                    <a:pt x="431546" y="623189"/>
                  </a:lnTo>
                  <a:lnTo>
                    <a:pt x="428117" y="625221"/>
                  </a:lnTo>
                  <a:lnTo>
                    <a:pt x="589407" y="888111"/>
                  </a:lnTo>
                  <a:lnTo>
                    <a:pt x="592709" y="886079"/>
                  </a:lnTo>
                  <a:close/>
                </a:path>
                <a:path w="902334" h="2218690">
                  <a:moveTo>
                    <a:pt x="688721" y="828167"/>
                  </a:moveTo>
                  <a:lnTo>
                    <a:pt x="416306" y="403733"/>
                  </a:lnTo>
                  <a:lnTo>
                    <a:pt x="413004" y="405765"/>
                  </a:lnTo>
                  <a:lnTo>
                    <a:pt x="685292" y="830326"/>
                  </a:lnTo>
                  <a:lnTo>
                    <a:pt x="688721" y="828167"/>
                  </a:lnTo>
                  <a:close/>
                </a:path>
                <a:path w="902334" h="2218690">
                  <a:moveTo>
                    <a:pt x="901954" y="0"/>
                  </a:moveTo>
                  <a:lnTo>
                    <a:pt x="898271" y="0"/>
                  </a:lnTo>
                  <a:lnTo>
                    <a:pt x="898271" y="3810"/>
                  </a:lnTo>
                  <a:lnTo>
                    <a:pt x="898017" y="1325880"/>
                  </a:lnTo>
                  <a:lnTo>
                    <a:pt x="150114" y="1325880"/>
                  </a:lnTo>
                  <a:lnTo>
                    <a:pt x="150114" y="3810"/>
                  </a:lnTo>
                  <a:lnTo>
                    <a:pt x="898271" y="3810"/>
                  </a:lnTo>
                  <a:lnTo>
                    <a:pt x="898271" y="0"/>
                  </a:lnTo>
                  <a:lnTo>
                    <a:pt x="146177" y="0"/>
                  </a:lnTo>
                  <a:lnTo>
                    <a:pt x="146177" y="1270"/>
                  </a:lnTo>
                  <a:lnTo>
                    <a:pt x="146177" y="3810"/>
                  </a:lnTo>
                  <a:lnTo>
                    <a:pt x="146177" y="1325880"/>
                  </a:lnTo>
                  <a:lnTo>
                    <a:pt x="146177" y="1329690"/>
                  </a:lnTo>
                  <a:lnTo>
                    <a:pt x="901954" y="1329690"/>
                  </a:lnTo>
                  <a:lnTo>
                    <a:pt x="901954" y="1326134"/>
                  </a:lnTo>
                  <a:lnTo>
                    <a:pt x="901954" y="1325880"/>
                  </a:lnTo>
                  <a:lnTo>
                    <a:pt x="901954" y="3810"/>
                  </a:lnTo>
                  <a:lnTo>
                    <a:pt x="901954" y="1270"/>
                  </a:lnTo>
                  <a:lnTo>
                    <a:pt x="901954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24811" y="4687823"/>
              <a:ext cx="86995" cy="158750"/>
            </a:xfrm>
            <a:custGeom>
              <a:avLst/>
              <a:gdLst/>
              <a:ahLst/>
              <a:cxnLst/>
              <a:rect l="l" t="t" r="r" b="b"/>
              <a:pathLst>
                <a:path w="86994" h="158750">
                  <a:moveTo>
                    <a:pt x="10668" y="120840"/>
                  </a:moveTo>
                  <a:lnTo>
                    <a:pt x="0" y="152171"/>
                  </a:lnTo>
                  <a:lnTo>
                    <a:pt x="4444" y="156514"/>
                  </a:lnTo>
                  <a:lnTo>
                    <a:pt x="9017" y="158470"/>
                  </a:lnTo>
                  <a:lnTo>
                    <a:pt x="13843" y="158470"/>
                  </a:lnTo>
                  <a:lnTo>
                    <a:pt x="39786" y="142869"/>
                  </a:lnTo>
                  <a:lnTo>
                    <a:pt x="51850" y="123964"/>
                  </a:lnTo>
                  <a:lnTo>
                    <a:pt x="14096" y="123964"/>
                  </a:lnTo>
                  <a:lnTo>
                    <a:pt x="10668" y="120840"/>
                  </a:lnTo>
                  <a:close/>
                </a:path>
                <a:path w="86994" h="158750">
                  <a:moveTo>
                    <a:pt x="83944" y="39052"/>
                  </a:moveTo>
                  <a:lnTo>
                    <a:pt x="53212" y="39052"/>
                  </a:lnTo>
                  <a:lnTo>
                    <a:pt x="57757" y="45760"/>
                  </a:lnTo>
                  <a:lnTo>
                    <a:pt x="56895" y="62101"/>
                  </a:lnTo>
                  <a:lnTo>
                    <a:pt x="44576" y="100990"/>
                  </a:lnTo>
                  <a:lnTo>
                    <a:pt x="19431" y="123964"/>
                  </a:lnTo>
                  <a:lnTo>
                    <a:pt x="51850" y="123964"/>
                  </a:lnTo>
                  <a:lnTo>
                    <a:pt x="63718" y="105366"/>
                  </a:lnTo>
                  <a:lnTo>
                    <a:pt x="80914" y="59907"/>
                  </a:lnTo>
                  <a:lnTo>
                    <a:pt x="83944" y="39052"/>
                  </a:lnTo>
                  <a:close/>
                </a:path>
                <a:path w="86994" h="158750">
                  <a:moveTo>
                    <a:pt x="71246" y="0"/>
                  </a:moveTo>
                  <a:lnTo>
                    <a:pt x="68833" y="0"/>
                  </a:lnTo>
                  <a:lnTo>
                    <a:pt x="55679" y="2587"/>
                  </a:lnTo>
                  <a:lnTo>
                    <a:pt x="44942" y="8280"/>
                  </a:lnTo>
                  <a:lnTo>
                    <a:pt x="37705" y="13973"/>
                  </a:lnTo>
                  <a:lnTo>
                    <a:pt x="35051" y="16560"/>
                  </a:lnTo>
                  <a:lnTo>
                    <a:pt x="20319" y="57048"/>
                  </a:lnTo>
                  <a:lnTo>
                    <a:pt x="32575" y="50177"/>
                  </a:lnTo>
                  <a:lnTo>
                    <a:pt x="49783" y="40182"/>
                  </a:lnTo>
                  <a:lnTo>
                    <a:pt x="51054" y="39420"/>
                  </a:lnTo>
                  <a:lnTo>
                    <a:pt x="52196" y="39052"/>
                  </a:lnTo>
                  <a:lnTo>
                    <a:pt x="83944" y="39052"/>
                  </a:lnTo>
                  <a:lnTo>
                    <a:pt x="86649" y="20440"/>
                  </a:lnTo>
                  <a:lnTo>
                    <a:pt x="76200" y="914"/>
                  </a:lnTo>
                  <a:lnTo>
                    <a:pt x="73660" y="279"/>
                  </a:lnTo>
                  <a:lnTo>
                    <a:pt x="7124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27859" y="4688687"/>
              <a:ext cx="82629" cy="14915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3415" y="4686300"/>
              <a:ext cx="88900" cy="161925"/>
            </a:xfrm>
            <a:custGeom>
              <a:avLst/>
              <a:gdLst/>
              <a:ahLst/>
              <a:cxnLst/>
              <a:rect l="l" t="t" r="r" b="b"/>
              <a:pathLst>
                <a:path w="88900" h="161925">
                  <a:moveTo>
                    <a:pt x="11937" y="121767"/>
                  </a:moveTo>
                  <a:lnTo>
                    <a:pt x="11430" y="121767"/>
                  </a:lnTo>
                  <a:lnTo>
                    <a:pt x="11176" y="121793"/>
                  </a:lnTo>
                  <a:lnTo>
                    <a:pt x="10795" y="122097"/>
                  </a:lnTo>
                  <a:lnTo>
                    <a:pt x="10639" y="122460"/>
                  </a:lnTo>
                  <a:lnTo>
                    <a:pt x="0" y="153949"/>
                  </a:lnTo>
                  <a:lnTo>
                    <a:pt x="0" y="154660"/>
                  </a:lnTo>
                  <a:lnTo>
                    <a:pt x="254" y="154838"/>
                  </a:lnTo>
                  <a:lnTo>
                    <a:pt x="4699" y="159245"/>
                  </a:lnTo>
                  <a:lnTo>
                    <a:pt x="9652" y="161544"/>
                  </a:lnTo>
                  <a:lnTo>
                    <a:pt x="14859" y="161544"/>
                  </a:lnTo>
                  <a:lnTo>
                    <a:pt x="18287" y="161455"/>
                  </a:lnTo>
                  <a:lnTo>
                    <a:pt x="21843" y="160528"/>
                  </a:lnTo>
                  <a:lnTo>
                    <a:pt x="23703" y="159613"/>
                  </a:lnTo>
                  <a:lnTo>
                    <a:pt x="10287" y="159613"/>
                  </a:lnTo>
                  <a:lnTo>
                    <a:pt x="5968" y="157784"/>
                  </a:lnTo>
                  <a:lnTo>
                    <a:pt x="2032" y="154051"/>
                  </a:lnTo>
                  <a:lnTo>
                    <a:pt x="12065" y="124180"/>
                  </a:lnTo>
                  <a:lnTo>
                    <a:pt x="15717" y="124180"/>
                  </a:lnTo>
                  <a:lnTo>
                    <a:pt x="14732" y="123837"/>
                  </a:lnTo>
                  <a:lnTo>
                    <a:pt x="12318" y="121970"/>
                  </a:lnTo>
                  <a:lnTo>
                    <a:pt x="12065" y="121856"/>
                  </a:lnTo>
                  <a:lnTo>
                    <a:pt x="11937" y="121767"/>
                  </a:lnTo>
                  <a:close/>
                </a:path>
                <a:path w="88900" h="161925">
                  <a:moveTo>
                    <a:pt x="34501" y="149905"/>
                  </a:moveTo>
                  <a:lnTo>
                    <a:pt x="24130" y="157353"/>
                  </a:lnTo>
                  <a:lnTo>
                    <a:pt x="20955" y="158851"/>
                  </a:lnTo>
                  <a:lnTo>
                    <a:pt x="17907" y="159613"/>
                  </a:lnTo>
                  <a:lnTo>
                    <a:pt x="23703" y="159613"/>
                  </a:lnTo>
                  <a:lnTo>
                    <a:pt x="24892" y="159029"/>
                  </a:lnTo>
                  <a:lnTo>
                    <a:pt x="34501" y="149905"/>
                  </a:lnTo>
                  <a:close/>
                </a:path>
                <a:path w="88900" h="161925">
                  <a:moveTo>
                    <a:pt x="36226" y="148267"/>
                  </a:moveTo>
                  <a:lnTo>
                    <a:pt x="34501" y="149905"/>
                  </a:lnTo>
                  <a:lnTo>
                    <a:pt x="35313" y="149321"/>
                  </a:lnTo>
                  <a:lnTo>
                    <a:pt x="36226" y="148267"/>
                  </a:lnTo>
                  <a:close/>
                </a:path>
                <a:path w="88900" h="161925">
                  <a:moveTo>
                    <a:pt x="81904" y="1892"/>
                  </a:moveTo>
                  <a:lnTo>
                    <a:pt x="72517" y="1892"/>
                  </a:lnTo>
                  <a:lnTo>
                    <a:pt x="74930" y="2146"/>
                  </a:lnTo>
                  <a:lnTo>
                    <a:pt x="82677" y="4127"/>
                  </a:lnTo>
                  <a:lnTo>
                    <a:pt x="85852" y="9512"/>
                  </a:lnTo>
                  <a:lnTo>
                    <a:pt x="86868" y="18821"/>
                  </a:lnTo>
                  <a:lnTo>
                    <a:pt x="86606" y="34302"/>
                  </a:lnTo>
                  <a:lnTo>
                    <a:pt x="77366" y="74326"/>
                  </a:lnTo>
                  <a:lnTo>
                    <a:pt x="58205" y="118119"/>
                  </a:lnTo>
                  <a:lnTo>
                    <a:pt x="36226" y="148267"/>
                  </a:lnTo>
                  <a:lnTo>
                    <a:pt x="49053" y="136088"/>
                  </a:lnTo>
                  <a:lnTo>
                    <a:pt x="70453" y="97666"/>
                  </a:lnTo>
                  <a:lnTo>
                    <a:pt x="85042" y="54819"/>
                  </a:lnTo>
                  <a:lnTo>
                    <a:pt x="88750" y="18821"/>
                  </a:lnTo>
                  <a:lnTo>
                    <a:pt x="88614" y="17018"/>
                  </a:lnTo>
                  <a:lnTo>
                    <a:pt x="87757" y="8420"/>
                  </a:lnTo>
                  <a:lnTo>
                    <a:pt x="84074" y="2412"/>
                  </a:lnTo>
                  <a:lnTo>
                    <a:pt x="81904" y="1892"/>
                  </a:lnTo>
                  <a:close/>
                </a:path>
                <a:path w="88900" h="161925">
                  <a:moveTo>
                    <a:pt x="15717" y="124180"/>
                  </a:moveTo>
                  <a:lnTo>
                    <a:pt x="12065" y="124180"/>
                  </a:lnTo>
                  <a:lnTo>
                    <a:pt x="14605" y="125857"/>
                  </a:lnTo>
                  <a:lnTo>
                    <a:pt x="17526" y="126720"/>
                  </a:lnTo>
                  <a:lnTo>
                    <a:pt x="21336" y="126720"/>
                  </a:lnTo>
                  <a:lnTo>
                    <a:pt x="22225" y="126657"/>
                  </a:lnTo>
                  <a:lnTo>
                    <a:pt x="23114" y="126479"/>
                  </a:lnTo>
                  <a:lnTo>
                    <a:pt x="27566" y="124853"/>
                  </a:lnTo>
                  <a:lnTo>
                    <a:pt x="17653" y="124853"/>
                  </a:lnTo>
                  <a:lnTo>
                    <a:pt x="15717" y="124180"/>
                  </a:lnTo>
                  <a:close/>
                </a:path>
                <a:path w="88900" h="161925">
                  <a:moveTo>
                    <a:pt x="57596" y="41186"/>
                  </a:moveTo>
                  <a:lnTo>
                    <a:pt x="55499" y="41186"/>
                  </a:lnTo>
                  <a:lnTo>
                    <a:pt x="56007" y="41617"/>
                  </a:lnTo>
                  <a:lnTo>
                    <a:pt x="56261" y="41770"/>
                  </a:lnTo>
                  <a:lnTo>
                    <a:pt x="58385" y="50683"/>
                  </a:lnTo>
                  <a:lnTo>
                    <a:pt x="44958" y="102209"/>
                  </a:lnTo>
                  <a:lnTo>
                    <a:pt x="21462" y="124853"/>
                  </a:lnTo>
                  <a:lnTo>
                    <a:pt x="27566" y="124853"/>
                  </a:lnTo>
                  <a:lnTo>
                    <a:pt x="53367" y="86566"/>
                  </a:lnTo>
                  <a:lnTo>
                    <a:pt x="60217" y="50683"/>
                  </a:lnTo>
                  <a:lnTo>
                    <a:pt x="57596" y="41186"/>
                  </a:lnTo>
                  <a:close/>
                </a:path>
                <a:path w="88900" h="161925">
                  <a:moveTo>
                    <a:pt x="72643" y="0"/>
                  </a:moveTo>
                  <a:lnTo>
                    <a:pt x="70104" y="0"/>
                  </a:lnTo>
                  <a:lnTo>
                    <a:pt x="56864" y="2546"/>
                  </a:lnTo>
                  <a:lnTo>
                    <a:pt x="46005" y="8208"/>
                  </a:lnTo>
                  <a:lnTo>
                    <a:pt x="38528" y="14021"/>
                  </a:lnTo>
                  <a:lnTo>
                    <a:pt x="35433" y="17018"/>
                  </a:lnTo>
                  <a:lnTo>
                    <a:pt x="35433" y="17195"/>
                  </a:lnTo>
                  <a:lnTo>
                    <a:pt x="35306" y="17322"/>
                  </a:lnTo>
                  <a:lnTo>
                    <a:pt x="20574" y="58051"/>
                  </a:lnTo>
                  <a:lnTo>
                    <a:pt x="20320" y="58686"/>
                  </a:lnTo>
                  <a:lnTo>
                    <a:pt x="20828" y="59270"/>
                  </a:lnTo>
                  <a:lnTo>
                    <a:pt x="21590" y="59270"/>
                  </a:lnTo>
                  <a:lnTo>
                    <a:pt x="21843" y="59156"/>
                  </a:lnTo>
                  <a:lnTo>
                    <a:pt x="26795" y="56362"/>
                  </a:lnTo>
                  <a:lnTo>
                    <a:pt x="23114" y="56362"/>
                  </a:lnTo>
                  <a:lnTo>
                    <a:pt x="36957" y="18211"/>
                  </a:lnTo>
                  <a:lnTo>
                    <a:pt x="40316" y="14986"/>
                  </a:lnTo>
                  <a:lnTo>
                    <a:pt x="47640" y="9451"/>
                  </a:lnTo>
                  <a:lnTo>
                    <a:pt x="57941" y="4217"/>
                  </a:lnTo>
                  <a:lnTo>
                    <a:pt x="70231" y="1892"/>
                  </a:lnTo>
                  <a:lnTo>
                    <a:pt x="81904" y="1892"/>
                  </a:lnTo>
                  <a:lnTo>
                    <a:pt x="75184" y="279"/>
                  </a:lnTo>
                  <a:lnTo>
                    <a:pt x="72643" y="0"/>
                  </a:lnTo>
                  <a:close/>
                </a:path>
                <a:path w="88900" h="161925">
                  <a:moveTo>
                    <a:pt x="55753" y="39319"/>
                  </a:moveTo>
                  <a:lnTo>
                    <a:pt x="53340" y="39319"/>
                  </a:lnTo>
                  <a:lnTo>
                    <a:pt x="52070" y="39662"/>
                  </a:lnTo>
                  <a:lnTo>
                    <a:pt x="50546" y="40576"/>
                  </a:lnTo>
                  <a:lnTo>
                    <a:pt x="41223" y="46039"/>
                  </a:lnTo>
                  <a:lnTo>
                    <a:pt x="33142" y="50683"/>
                  </a:lnTo>
                  <a:lnTo>
                    <a:pt x="23114" y="56362"/>
                  </a:lnTo>
                  <a:lnTo>
                    <a:pt x="26795" y="56362"/>
                  </a:lnTo>
                  <a:lnTo>
                    <a:pt x="36829" y="50660"/>
                  </a:lnTo>
                  <a:lnTo>
                    <a:pt x="51562" y="42164"/>
                  </a:lnTo>
                  <a:lnTo>
                    <a:pt x="52832" y="41401"/>
                  </a:lnTo>
                  <a:lnTo>
                    <a:pt x="53848" y="41186"/>
                  </a:lnTo>
                  <a:lnTo>
                    <a:pt x="57596" y="41186"/>
                  </a:lnTo>
                  <a:lnTo>
                    <a:pt x="57404" y="40487"/>
                  </a:lnTo>
                  <a:lnTo>
                    <a:pt x="56768" y="39878"/>
                  </a:lnTo>
                  <a:lnTo>
                    <a:pt x="55753" y="3931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51768" y="4846345"/>
              <a:ext cx="455930" cy="71755"/>
            </a:xfrm>
            <a:custGeom>
              <a:avLst/>
              <a:gdLst/>
              <a:ahLst/>
              <a:cxnLst/>
              <a:rect l="l" t="t" r="r" b="b"/>
              <a:pathLst>
                <a:path w="455930" h="71754">
                  <a:moveTo>
                    <a:pt x="184499" y="0"/>
                  </a:moveTo>
                  <a:lnTo>
                    <a:pt x="121348" y="915"/>
                  </a:lnTo>
                  <a:lnTo>
                    <a:pt x="68675" y="3822"/>
                  </a:lnTo>
                  <a:lnTo>
                    <a:pt x="14763" y="13887"/>
                  </a:lnTo>
                  <a:lnTo>
                    <a:pt x="0" y="27682"/>
                  </a:lnTo>
                  <a:lnTo>
                    <a:pt x="9382" y="41445"/>
                  </a:lnTo>
                  <a:lnTo>
                    <a:pt x="59483" y="61095"/>
                  </a:lnTo>
                  <a:lnTo>
                    <a:pt x="128635" y="70624"/>
                  </a:lnTo>
                  <a:lnTo>
                    <a:pt x="167354" y="71602"/>
                  </a:lnTo>
                  <a:lnTo>
                    <a:pt x="198471" y="71149"/>
                  </a:lnTo>
                  <a:lnTo>
                    <a:pt x="306038" y="66255"/>
                  </a:lnTo>
                  <a:lnTo>
                    <a:pt x="345942" y="63156"/>
                  </a:lnTo>
                  <a:lnTo>
                    <a:pt x="415748" y="54020"/>
                  </a:lnTo>
                  <a:lnTo>
                    <a:pt x="454001" y="37789"/>
                  </a:lnTo>
                  <a:lnTo>
                    <a:pt x="455517" y="30751"/>
                  </a:lnTo>
                  <a:lnTo>
                    <a:pt x="448365" y="23787"/>
                  </a:lnTo>
                  <a:lnTo>
                    <a:pt x="371402" y="6652"/>
                  </a:lnTo>
                  <a:lnTo>
                    <a:pt x="315055" y="3106"/>
                  </a:lnTo>
                  <a:lnTo>
                    <a:pt x="250752" y="814"/>
                  </a:lnTo>
                  <a:lnTo>
                    <a:pt x="184499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3666" y="4632985"/>
              <a:ext cx="288290" cy="265430"/>
            </a:xfrm>
            <a:custGeom>
              <a:avLst/>
              <a:gdLst/>
              <a:ahLst/>
              <a:cxnLst/>
              <a:rect l="l" t="t" r="r" b="b"/>
              <a:pathLst>
                <a:path w="288289" h="265429">
                  <a:moveTo>
                    <a:pt x="287914" y="0"/>
                  </a:moveTo>
                  <a:lnTo>
                    <a:pt x="10546" y="0"/>
                  </a:lnTo>
                  <a:lnTo>
                    <a:pt x="0" y="122323"/>
                  </a:lnTo>
                  <a:lnTo>
                    <a:pt x="7610" y="190299"/>
                  </a:lnTo>
                  <a:lnTo>
                    <a:pt x="43390" y="228410"/>
                  </a:lnTo>
                  <a:lnTo>
                    <a:pt x="117353" y="261137"/>
                  </a:lnTo>
                  <a:lnTo>
                    <a:pt x="154818" y="265150"/>
                  </a:lnTo>
                  <a:lnTo>
                    <a:pt x="165268" y="264810"/>
                  </a:lnTo>
                  <a:lnTo>
                    <a:pt x="250785" y="195376"/>
                  </a:lnTo>
                  <a:lnTo>
                    <a:pt x="277580" y="147559"/>
                  </a:lnTo>
                  <a:lnTo>
                    <a:pt x="287158" y="90501"/>
                  </a:lnTo>
                  <a:lnTo>
                    <a:pt x="28791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3831" y="4632959"/>
              <a:ext cx="277749" cy="2651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2983" y="4631461"/>
              <a:ext cx="279400" cy="268605"/>
            </a:xfrm>
            <a:custGeom>
              <a:avLst/>
              <a:gdLst/>
              <a:ahLst/>
              <a:cxnLst/>
              <a:rect l="l" t="t" r="r" b="b"/>
              <a:pathLst>
                <a:path w="279400" h="268604">
                  <a:moveTo>
                    <a:pt x="278597" y="0"/>
                  </a:moveTo>
                  <a:lnTo>
                    <a:pt x="467" y="0"/>
                  </a:lnTo>
                  <a:lnTo>
                    <a:pt x="86" y="406"/>
                  </a:lnTo>
                  <a:lnTo>
                    <a:pt x="0" y="15679"/>
                  </a:lnTo>
                  <a:lnTo>
                    <a:pt x="435" y="38292"/>
                  </a:lnTo>
                  <a:lnTo>
                    <a:pt x="3194" y="76621"/>
                  </a:lnTo>
                  <a:lnTo>
                    <a:pt x="9738" y="121157"/>
                  </a:lnTo>
                  <a:lnTo>
                    <a:pt x="22930" y="170602"/>
                  </a:lnTo>
                  <a:lnTo>
                    <a:pt x="40980" y="210235"/>
                  </a:lnTo>
                  <a:lnTo>
                    <a:pt x="70682" y="245473"/>
                  </a:lnTo>
                  <a:lnTo>
                    <a:pt x="107528" y="264109"/>
                  </a:lnTo>
                  <a:lnTo>
                    <a:pt x="145247" y="268198"/>
                  </a:lnTo>
                  <a:lnTo>
                    <a:pt x="155770" y="267846"/>
                  </a:lnTo>
                  <a:lnTo>
                    <a:pt x="166758" y="266669"/>
                  </a:lnTo>
                  <a:lnTo>
                    <a:pt x="168809" y="266268"/>
                  </a:lnTo>
                  <a:lnTo>
                    <a:pt x="145247" y="266268"/>
                  </a:lnTo>
                  <a:lnTo>
                    <a:pt x="130680" y="265656"/>
                  </a:lnTo>
                  <a:lnTo>
                    <a:pt x="69222" y="241742"/>
                  </a:lnTo>
                  <a:lnTo>
                    <a:pt x="41488" y="206990"/>
                  </a:lnTo>
                  <a:lnTo>
                    <a:pt x="22899" y="164543"/>
                  </a:lnTo>
                  <a:lnTo>
                    <a:pt x="11643" y="120891"/>
                  </a:lnTo>
                  <a:lnTo>
                    <a:pt x="5383" y="79334"/>
                  </a:lnTo>
                  <a:lnTo>
                    <a:pt x="1767" y="15679"/>
                  </a:lnTo>
                  <a:lnTo>
                    <a:pt x="1864" y="1904"/>
                  </a:lnTo>
                  <a:lnTo>
                    <a:pt x="279038" y="1904"/>
                  </a:lnTo>
                  <a:lnTo>
                    <a:pt x="279105" y="406"/>
                  </a:lnTo>
                  <a:lnTo>
                    <a:pt x="278597" y="0"/>
                  </a:lnTo>
                  <a:close/>
                </a:path>
                <a:path w="279400" h="268604">
                  <a:moveTo>
                    <a:pt x="279038" y="1904"/>
                  </a:moveTo>
                  <a:lnTo>
                    <a:pt x="277200" y="1904"/>
                  </a:lnTo>
                  <a:lnTo>
                    <a:pt x="273313" y="58533"/>
                  </a:lnTo>
                  <a:lnTo>
                    <a:pt x="262865" y="109118"/>
                  </a:lnTo>
                  <a:lnTo>
                    <a:pt x="248536" y="152616"/>
                  </a:lnTo>
                  <a:lnTo>
                    <a:pt x="233004" y="187985"/>
                  </a:lnTo>
                  <a:lnTo>
                    <a:pt x="203334" y="238917"/>
                  </a:lnTo>
                  <a:lnTo>
                    <a:pt x="166313" y="264804"/>
                  </a:lnTo>
                  <a:lnTo>
                    <a:pt x="145247" y="266268"/>
                  </a:lnTo>
                  <a:lnTo>
                    <a:pt x="168809" y="266268"/>
                  </a:lnTo>
                  <a:lnTo>
                    <a:pt x="177912" y="264485"/>
                  </a:lnTo>
                  <a:lnTo>
                    <a:pt x="188935" y="261111"/>
                  </a:lnTo>
                  <a:lnTo>
                    <a:pt x="218177" y="219121"/>
                  </a:lnTo>
                  <a:lnTo>
                    <a:pt x="250370" y="153231"/>
                  </a:lnTo>
                  <a:lnTo>
                    <a:pt x="264834" y="109300"/>
                  </a:lnTo>
                  <a:lnTo>
                    <a:pt x="275321" y="58167"/>
                  </a:lnTo>
                  <a:lnTo>
                    <a:pt x="279038" y="190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3831" y="4590288"/>
              <a:ext cx="277495" cy="85725"/>
            </a:xfrm>
            <a:custGeom>
              <a:avLst/>
              <a:gdLst/>
              <a:ahLst/>
              <a:cxnLst/>
              <a:rect l="l" t="t" r="r" b="b"/>
              <a:pathLst>
                <a:path w="277494" h="85725">
                  <a:moveTo>
                    <a:pt x="138684" y="0"/>
                  </a:moveTo>
                  <a:lnTo>
                    <a:pt x="84707" y="3348"/>
                  </a:lnTo>
                  <a:lnTo>
                    <a:pt x="40624" y="12480"/>
                  </a:lnTo>
                  <a:lnTo>
                    <a:pt x="10900" y="26028"/>
                  </a:lnTo>
                  <a:lnTo>
                    <a:pt x="0" y="42621"/>
                  </a:lnTo>
                  <a:lnTo>
                    <a:pt x="10900" y="59288"/>
                  </a:lnTo>
                  <a:lnTo>
                    <a:pt x="40624" y="72864"/>
                  </a:lnTo>
                  <a:lnTo>
                    <a:pt x="84707" y="81999"/>
                  </a:lnTo>
                  <a:lnTo>
                    <a:pt x="138684" y="85343"/>
                  </a:lnTo>
                  <a:lnTo>
                    <a:pt x="192660" y="81999"/>
                  </a:lnTo>
                  <a:lnTo>
                    <a:pt x="236743" y="72864"/>
                  </a:lnTo>
                  <a:lnTo>
                    <a:pt x="266467" y="59288"/>
                  </a:lnTo>
                  <a:lnTo>
                    <a:pt x="277368" y="42621"/>
                  </a:lnTo>
                  <a:lnTo>
                    <a:pt x="266467" y="26028"/>
                  </a:lnTo>
                  <a:lnTo>
                    <a:pt x="236743" y="12480"/>
                  </a:lnTo>
                  <a:lnTo>
                    <a:pt x="192660" y="3348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03831" y="4588789"/>
              <a:ext cx="279400" cy="88900"/>
            </a:xfrm>
            <a:custGeom>
              <a:avLst/>
              <a:gdLst/>
              <a:ahLst/>
              <a:cxnLst/>
              <a:rect l="l" t="t" r="r" b="b"/>
              <a:pathLst>
                <a:path w="279400" h="88900">
                  <a:moveTo>
                    <a:pt x="139445" y="0"/>
                  </a:moveTo>
                  <a:lnTo>
                    <a:pt x="86248" y="3306"/>
                  </a:lnTo>
                  <a:lnTo>
                    <a:pt x="41148" y="12738"/>
                  </a:lnTo>
                  <a:lnTo>
                    <a:pt x="2696" y="35340"/>
                  </a:lnTo>
                  <a:lnTo>
                    <a:pt x="0" y="44119"/>
                  </a:lnTo>
                  <a:lnTo>
                    <a:pt x="2696" y="52941"/>
                  </a:lnTo>
                  <a:lnTo>
                    <a:pt x="41148" y="75641"/>
                  </a:lnTo>
                  <a:lnTo>
                    <a:pt x="86248" y="85039"/>
                  </a:lnTo>
                  <a:lnTo>
                    <a:pt x="139445" y="88341"/>
                  </a:lnTo>
                  <a:lnTo>
                    <a:pt x="166733" y="87499"/>
                  </a:lnTo>
                  <a:lnTo>
                    <a:pt x="178705" y="86359"/>
                  </a:lnTo>
                  <a:lnTo>
                    <a:pt x="139445" y="86359"/>
                  </a:lnTo>
                  <a:lnTo>
                    <a:pt x="85969" y="83031"/>
                  </a:lnTo>
                  <a:lnTo>
                    <a:pt x="42243" y="73964"/>
                  </a:lnTo>
                  <a:lnTo>
                    <a:pt x="12733" y="60535"/>
                  </a:lnTo>
                  <a:lnTo>
                    <a:pt x="1905" y="44119"/>
                  </a:lnTo>
                  <a:lnTo>
                    <a:pt x="12733" y="27711"/>
                  </a:lnTo>
                  <a:lnTo>
                    <a:pt x="42243" y="14285"/>
                  </a:lnTo>
                  <a:lnTo>
                    <a:pt x="85969" y="5220"/>
                  </a:lnTo>
                  <a:lnTo>
                    <a:pt x="139445" y="1892"/>
                  </a:lnTo>
                  <a:lnTo>
                    <a:pt x="177747" y="1892"/>
                  </a:lnTo>
                  <a:lnTo>
                    <a:pt x="166733" y="841"/>
                  </a:lnTo>
                  <a:lnTo>
                    <a:pt x="139445" y="0"/>
                  </a:lnTo>
                  <a:close/>
                </a:path>
                <a:path w="279400" h="88900">
                  <a:moveTo>
                    <a:pt x="177747" y="1892"/>
                  </a:moveTo>
                  <a:lnTo>
                    <a:pt x="139445" y="1892"/>
                  </a:lnTo>
                  <a:lnTo>
                    <a:pt x="192922" y="5220"/>
                  </a:lnTo>
                  <a:lnTo>
                    <a:pt x="236648" y="14285"/>
                  </a:lnTo>
                  <a:lnTo>
                    <a:pt x="266158" y="27711"/>
                  </a:lnTo>
                  <a:lnTo>
                    <a:pt x="276987" y="44119"/>
                  </a:lnTo>
                  <a:lnTo>
                    <a:pt x="266158" y="60535"/>
                  </a:lnTo>
                  <a:lnTo>
                    <a:pt x="236648" y="73964"/>
                  </a:lnTo>
                  <a:lnTo>
                    <a:pt x="192922" y="83031"/>
                  </a:lnTo>
                  <a:lnTo>
                    <a:pt x="139445" y="86359"/>
                  </a:lnTo>
                  <a:lnTo>
                    <a:pt x="178705" y="86359"/>
                  </a:lnTo>
                  <a:lnTo>
                    <a:pt x="237617" y="75641"/>
                  </a:lnTo>
                  <a:lnTo>
                    <a:pt x="276175" y="52941"/>
                  </a:lnTo>
                  <a:lnTo>
                    <a:pt x="278892" y="44119"/>
                  </a:lnTo>
                  <a:lnTo>
                    <a:pt x="276175" y="35340"/>
                  </a:lnTo>
                  <a:lnTo>
                    <a:pt x="237617" y="12738"/>
                  </a:lnTo>
                  <a:lnTo>
                    <a:pt x="192579" y="3306"/>
                  </a:lnTo>
                  <a:lnTo>
                    <a:pt x="177747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03831" y="4590288"/>
              <a:ext cx="277495" cy="85725"/>
            </a:xfrm>
            <a:custGeom>
              <a:avLst/>
              <a:gdLst/>
              <a:ahLst/>
              <a:cxnLst/>
              <a:rect l="l" t="t" r="r" b="b"/>
              <a:pathLst>
                <a:path w="277494" h="85725">
                  <a:moveTo>
                    <a:pt x="138684" y="0"/>
                  </a:moveTo>
                  <a:lnTo>
                    <a:pt x="84707" y="3348"/>
                  </a:lnTo>
                  <a:lnTo>
                    <a:pt x="40624" y="12480"/>
                  </a:lnTo>
                  <a:lnTo>
                    <a:pt x="10900" y="26028"/>
                  </a:lnTo>
                  <a:lnTo>
                    <a:pt x="0" y="42621"/>
                  </a:lnTo>
                  <a:lnTo>
                    <a:pt x="10900" y="59288"/>
                  </a:lnTo>
                  <a:lnTo>
                    <a:pt x="40624" y="72864"/>
                  </a:lnTo>
                  <a:lnTo>
                    <a:pt x="84707" y="81999"/>
                  </a:lnTo>
                  <a:lnTo>
                    <a:pt x="138684" y="85343"/>
                  </a:lnTo>
                  <a:lnTo>
                    <a:pt x="192660" y="81999"/>
                  </a:lnTo>
                  <a:lnTo>
                    <a:pt x="236743" y="72864"/>
                  </a:lnTo>
                  <a:lnTo>
                    <a:pt x="266467" y="59288"/>
                  </a:lnTo>
                  <a:lnTo>
                    <a:pt x="277368" y="42621"/>
                  </a:lnTo>
                  <a:lnTo>
                    <a:pt x="266467" y="26028"/>
                  </a:lnTo>
                  <a:lnTo>
                    <a:pt x="236743" y="12480"/>
                  </a:lnTo>
                  <a:lnTo>
                    <a:pt x="192660" y="3348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7548" y="4626889"/>
              <a:ext cx="250190" cy="48895"/>
            </a:xfrm>
            <a:custGeom>
              <a:avLst/>
              <a:gdLst/>
              <a:ahLst/>
              <a:cxnLst/>
              <a:rect l="l" t="t" r="r" b="b"/>
              <a:pathLst>
                <a:path w="250189" h="48895">
                  <a:moveTo>
                    <a:pt x="124968" y="0"/>
                  </a:moveTo>
                  <a:lnTo>
                    <a:pt x="85403" y="1789"/>
                  </a:lnTo>
                  <a:lnTo>
                    <a:pt x="50291" y="6804"/>
                  </a:lnTo>
                  <a:lnTo>
                    <a:pt x="21276" y="14508"/>
                  </a:lnTo>
                  <a:lnTo>
                    <a:pt x="0" y="24371"/>
                  </a:lnTo>
                  <a:lnTo>
                    <a:pt x="21276" y="34276"/>
                  </a:lnTo>
                  <a:lnTo>
                    <a:pt x="50291" y="41976"/>
                  </a:lnTo>
                  <a:lnTo>
                    <a:pt x="85403" y="46966"/>
                  </a:lnTo>
                  <a:lnTo>
                    <a:pt x="124968" y="48742"/>
                  </a:lnTo>
                  <a:lnTo>
                    <a:pt x="164586" y="46966"/>
                  </a:lnTo>
                  <a:lnTo>
                    <a:pt x="199691" y="41976"/>
                  </a:lnTo>
                  <a:lnTo>
                    <a:pt x="228677" y="34276"/>
                  </a:lnTo>
                  <a:lnTo>
                    <a:pt x="249935" y="24371"/>
                  </a:lnTo>
                  <a:lnTo>
                    <a:pt x="228677" y="14508"/>
                  </a:lnTo>
                  <a:lnTo>
                    <a:pt x="199691" y="6804"/>
                  </a:lnTo>
                  <a:lnTo>
                    <a:pt x="164586" y="1789"/>
                  </a:lnTo>
                  <a:lnTo>
                    <a:pt x="12496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7674" y="4626889"/>
              <a:ext cx="251460" cy="50800"/>
            </a:xfrm>
            <a:custGeom>
              <a:avLst/>
              <a:gdLst/>
              <a:ahLst/>
              <a:cxnLst/>
              <a:rect l="l" t="t" r="r" b="b"/>
              <a:pathLst>
                <a:path w="251460" h="50800">
                  <a:moveTo>
                    <a:pt x="125602" y="0"/>
                  </a:moveTo>
                  <a:lnTo>
                    <a:pt x="86675" y="1694"/>
                  </a:lnTo>
                  <a:lnTo>
                    <a:pt x="22250" y="14192"/>
                  </a:lnTo>
                  <a:lnTo>
                    <a:pt x="0" y="24472"/>
                  </a:lnTo>
                  <a:lnTo>
                    <a:pt x="0" y="25641"/>
                  </a:lnTo>
                  <a:lnTo>
                    <a:pt x="51641" y="43687"/>
                  </a:lnTo>
                  <a:lnTo>
                    <a:pt x="125602" y="50241"/>
                  </a:lnTo>
                  <a:lnTo>
                    <a:pt x="164528" y="48545"/>
                  </a:lnTo>
                  <a:lnTo>
                    <a:pt x="165856" y="48361"/>
                  </a:lnTo>
                  <a:lnTo>
                    <a:pt x="125602" y="48361"/>
                  </a:lnTo>
                  <a:lnTo>
                    <a:pt x="87854" y="46715"/>
                  </a:lnTo>
                  <a:lnTo>
                    <a:pt x="53451" y="42030"/>
                  </a:lnTo>
                  <a:lnTo>
                    <a:pt x="24358" y="34688"/>
                  </a:lnTo>
                  <a:lnTo>
                    <a:pt x="2539" y="25069"/>
                  </a:lnTo>
                  <a:lnTo>
                    <a:pt x="24358" y="15470"/>
                  </a:lnTo>
                  <a:lnTo>
                    <a:pt x="53451" y="8158"/>
                  </a:lnTo>
                  <a:lnTo>
                    <a:pt x="87854" y="3501"/>
                  </a:lnTo>
                  <a:lnTo>
                    <a:pt x="125602" y="1866"/>
                  </a:lnTo>
                  <a:lnTo>
                    <a:pt x="165777" y="1866"/>
                  </a:lnTo>
                  <a:lnTo>
                    <a:pt x="164528" y="1694"/>
                  </a:lnTo>
                  <a:lnTo>
                    <a:pt x="125602" y="0"/>
                  </a:lnTo>
                  <a:close/>
                </a:path>
                <a:path w="251460" h="50800">
                  <a:moveTo>
                    <a:pt x="165777" y="1866"/>
                  </a:moveTo>
                  <a:lnTo>
                    <a:pt x="125602" y="1866"/>
                  </a:lnTo>
                  <a:lnTo>
                    <a:pt x="163333" y="3501"/>
                  </a:lnTo>
                  <a:lnTo>
                    <a:pt x="197707" y="8158"/>
                  </a:lnTo>
                  <a:lnTo>
                    <a:pt x="226794" y="15470"/>
                  </a:lnTo>
                  <a:lnTo>
                    <a:pt x="248666" y="25069"/>
                  </a:lnTo>
                  <a:lnTo>
                    <a:pt x="226794" y="34688"/>
                  </a:lnTo>
                  <a:lnTo>
                    <a:pt x="197707" y="42030"/>
                  </a:lnTo>
                  <a:lnTo>
                    <a:pt x="163333" y="46715"/>
                  </a:lnTo>
                  <a:lnTo>
                    <a:pt x="125602" y="48361"/>
                  </a:lnTo>
                  <a:lnTo>
                    <a:pt x="165856" y="48361"/>
                  </a:lnTo>
                  <a:lnTo>
                    <a:pt x="228901" y="36010"/>
                  </a:lnTo>
                  <a:lnTo>
                    <a:pt x="251332" y="25374"/>
                  </a:lnTo>
                  <a:lnTo>
                    <a:pt x="251332" y="24777"/>
                  </a:lnTo>
                  <a:lnTo>
                    <a:pt x="251079" y="24472"/>
                  </a:lnTo>
                  <a:lnTo>
                    <a:pt x="250825" y="24295"/>
                  </a:lnTo>
                  <a:lnTo>
                    <a:pt x="228901" y="14192"/>
                  </a:lnTo>
                  <a:lnTo>
                    <a:pt x="199548" y="6542"/>
                  </a:lnTo>
                  <a:lnTo>
                    <a:pt x="165777" y="186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54124" y="4459249"/>
              <a:ext cx="158495" cy="1478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1515" y="204215"/>
              <a:ext cx="8432165" cy="4022725"/>
            </a:xfrm>
            <a:custGeom>
              <a:avLst/>
              <a:gdLst/>
              <a:ahLst/>
              <a:cxnLst/>
              <a:rect l="l" t="t" r="r" b="b"/>
              <a:pathLst>
                <a:path w="8432165" h="4022725">
                  <a:moveTo>
                    <a:pt x="39433" y="3999496"/>
                  </a:moveTo>
                  <a:lnTo>
                    <a:pt x="36931" y="3992257"/>
                  </a:lnTo>
                  <a:lnTo>
                    <a:pt x="31915" y="3986492"/>
                  </a:lnTo>
                  <a:lnTo>
                    <a:pt x="24828" y="3982999"/>
                  </a:lnTo>
                  <a:lnTo>
                    <a:pt x="16929" y="3982542"/>
                  </a:lnTo>
                  <a:lnTo>
                    <a:pt x="9715" y="3985082"/>
                  </a:lnTo>
                  <a:lnTo>
                    <a:pt x="3962" y="3990149"/>
                  </a:lnTo>
                  <a:lnTo>
                    <a:pt x="469" y="3997274"/>
                  </a:lnTo>
                  <a:lnTo>
                    <a:pt x="0" y="4005211"/>
                  </a:lnTo>
                  <a:lnTo>
                    <a:pt x="2501" y="4012438"/>
                  </a:lnTo>
                  <a:lnTo>
                    <a:pt x="7518" y="4018203"/>
                  </a:lnTo>
                  <a:lnTo>
                    <a:pt x="14617" y="4021696"/>
                  </a:lnTo>
                  <a:lnTo>
                    <a:pt x="22504" y="4022153"/>
                  </a:lnTo>
                  <a:lnTo>
                    <a:pt x="29718" y="4019626"/>
                  </a:lnTo>
                  <a:lnTo>
                    <a:pt x="35471" y="4014559"/>
                  </a:lnTo>
                  <a:lnTo>
                    <a:pt x="38976" y="4007421"/>
                  </a:lnTo>
                  <a:lnTo>
                    <a:pt x="39433" y="3999496"/>
                  </a:lnTo>
                  <a:close/>
                </a:path>
                <a:path w="8432165" h="4022725">
                  <a:moveTo>
                    <a:pt x="141706" y="3353016"/>
                  </a:moveTo>
                  <a:lnTo>
                    <a:pt x="139204" y="3345789"/>
                  </a:lnTo>
                  <a:lnTo>
                    <a:pt x="134188" y="3340036"/>
                  </a:lnTo>
                  <a:lnTo>
                    <a:pt x="127101" y="3336544"/>
                  </a:lnTo>
                  <a:lnTo>
                    <a:pt x="119202" y="3336099"/>
                  </a:lnTo>
                  <a:lnTo>
                    <a:pt x="111988" y="3338614"/>
                  </a:lnTo>
                  <a:lnTo>
                    <a:pt x="106248" y="3343656"/>
                  </a:lnTo>
                  <a:lnTo>
                    <a:pt x="102755" y="3350768"/>
                  </a:lnTo>
                  <a:lnTo>
                    <a:pt x="102273" y="3358769"/>
                  </a:lnTo>
                  <a:lnTo>
                    <a:pt x="104775" y="3366033"/>
                  </a:lnTo>
                  <a:lnTo>
                    <a:pt x="109804" y="3371799"/>
                  </a:lnTo>
                  <a:lnTo>
                    <a:pt x="116903" y="3375279"/>
                  </a:lnTo>
                  <a:lnTo>
                    <a:pt x="124790" y="3375723"/>
                  </a:lnTo>
                  <a:lnTo>
                    <a:pt x="132003" y="3373158"/>
                  </a:lnTo>
                  <a:lnTo>
                    <a:pt x="137744" y="3368065"/>
                  </a:lnTo>
                  <a:lnTo>
                    <a:pt x="141249" y="3360928"/>
                  </a:lnTo>
                  <a:lnTo>
                    <a:pt x="141706" y="3353016"/>
                  </a:lnTo>
                  <a:close/>
                </a:path>
                <a:path w="8432165" h="4022725">
                  <a:moveTo>
                    <a:pt x="143052" y="3762756"/>
                  </a:moveTo>
                  <a:lnTo>
                    <a:pt x="141490" y="3755047"/>
                  </a:lnTo>
                  <a:lnTo>
                    <a:pt x="137248" y="3748748"/>
                  </a:lnTo>
                  <a:lnTo>
                    <a:pt x="130949" y="3744506"/>
                  </a:lnTo>
                  <a:lnTo>
                    <a:pt x="123240" y="3742944"/>
                  </a:lnTo>
                  <a:lnTo>
                    <a:pt x="115519" y="3744506"/>
                  </a:lnTo>
                  <a:lnTo>
                    <a:pt x="109220" y="3748748"/>
                  </a:lnTo>
                  <a:lnTo>
                    <a:pt x="104978" y="3755047"/>
                  </a:lnTo>
                  <a:lnTo>
                    <a:pt x="103428" y="3762756"/>
                  </a:lnTo>
                  <a:lnTo>
                    <a:pt x="104978" y="3770477"/>
                  </a:lnTo>
                  <a:lnTo>
                    <a:pt x="109220" y="3776776"/>
                  </a:lnTo>
                  <a:lnTo>
                    <a:pt x="115519" y="3781018"/>
                  </a:lnTo>
                  <a:lnTo>
                    <a:pt x="123240" y="3782568"/>
                  </a:lnTo>
                  <a:lnTo>
                    <a:pt x="130949" y="3781018"/>
                  </a:lnTo>
                  <a:lnTo>
                    <a:pt x="137248" y="3776776"/>
                  </a:lnTo>
                  <a:lnTo>
                    <a:pt x="141490" y="3770477"/>
                  </a:lnTo>
                  <a:lnTo>
                    <a:pt x="143052" y="3762756"/>
                  </a:lnTo>
                  <a:close/>
                </a:path>
                <a:path w="8432165" h="4022725">
                  <a:moveTo>
                    <a:pt x="316788" y="3956342"/>
                  </a:moveTo>
                  <a:lnTo>
                    <a:pt x="310642" y="3950208"/>
                  </a:lnTo>
                  <a:lnTo>
                    <a:pt x="295503" y="3950208"/>
                  </a:lnTo>
                  <a:lnTo>
                    <a:pt x="289356" y="3956342"/>
                  </a:lnTo>
                  <a:lnTo>
                    <a:pt x="289356" y="3971493"/>
                  </a:lnTo>
                  <a:lnTo>
                    <a:pt x="295503" y="3977640"/>
                  </a:lnTo>
                  <a:lnTo>
                    <a:pt x="310642" y="3977640"/>
                  </a:lnTo>
                  <a:lnTo>
                    <a:pt x="316788" y="3971493"/>
                  </a:lnTo>
                  <a:lnTo>
                    <a:pt x="316788" y="3956342"/>
                  </a:lnTo>
                  <a:close/>
                </a:path>
                <a:path w="8432165" h="4022725">
                  <a:moveTo>
                    <a:pt x="348792" y="3095244"/>
                  </a:moveTo>
                  <a:lnTo>
                    <a:pt x="342646" y="3089148"/>
                  </a:lnTo>
                  <a:lnTo>
                    <a:pt x="327507" y="3089148"/>
                  </a:lnTo>
                  <a:lnTo>
                    <a:pt x="321360" y="3095244"/>
                  </a:lnTo>
                  <a:lnTo>
                    <a:pt x="321360" y="3110484"/>
                  </a:lnTo>
                  <a:lnTo>
                    <a:pt x="327507" y="3116580"/>
                  </a:lnTo>
                  <a:lnTo>
                    <a:pt x="342646" y="3116580"/>
                  </a:lnTo>
                  <a:lnTo>
                    <a:pt x="348792" y="3110484"/>
                  </a:lnTo>
                  <a:lnTo>
                    <a:pt x="348792" y="3095244"/>
                  </a:lnTo>
                  <a:close/>
                </a:path>
                <a:path w="8432165" h="4022725">
                  <a:moveTo>
                    <a:pt x="449376" y="3578352"/>
                  </a:moveTo>
                  <a:lnTo>
                    <a:pt x="443572" y="3572256"/>
                  </a:lnTo>
                  <a:lnTo>
                    <a:pt x="429272" y="3572256"/>
                  </a:lnTo>
                  <a:lnTo>
                    <a:pt x="423468" y="3578352"/>
                  </a:lnTo>
                  <a:lnTo>
                    <a:pt x="423468" y="3593592"/>
                  </a:lnTo>
                  <a:lnTo>
                    <a:pt x="429272" y="3599688"/>
                  </a:lnTo>
                  <a:lnTo>
                    <a:pt x="443572" y="3599688"/>
                  </a:lnTo>
                  <a:lnTo>
                    <a:pt x="449376" y="3593592"/>
                  </a:lnTo>
                  <a:lnTo>
                    <a:pt x="449376" y="3578352"/>
                  </a:lnTo>
                  <a:close/>
                </a:path>
                <a:path w="8432165" h="4022725">
                  <a:moveTo>
                    <a:pt x="449376" y="3224784"/>
                  </a:moveTo>
                  <a:lnTo>
                    <a:pt x="443572" y="3218688"/>
                  </a:lnTo>
                  <a:lnTo>
                    <a:pt x="429272" y="3218688"/>
                  </a:lnTo>
                  <a:lnTo>
                    <a:pt x="423468" y="3224784"/>
                  </a:lnTo>
                  <a:lnTo>
                    <a:pt x="423468" y="3240024"/>
                  </a:lnTo>
                  <a:lnTo>
                    <a:pt x="429272" y="3246120"/>
                  </a:lnTo>
                  <a:lnTo>
                    <a:pt x="443572" y="3246120"/>
                  </a:lnTo>
                  <a:lnTo>
                    <a:pt x="449376" y="3240024"/>
                  </a:lnTo>
                  <a:lnTo>
                    <a:pt x="449376" y="3224784"/>
                  </a:lnTo>
                  <a:close/>
                </a:path>
                <a:path w="8432165" h="4022725">
                  <a:moveTo>
                    <a:pt x="7384593" y="793242"/>
                  </a:moveTo>
                  <a:lnTo>
                    <a:pt x="7380275" y="785876"/>
                  </a:lnTo>
                  <a:lnTo>
                    <a:pt x="7365797" y="782066"/>
                  </a:lnTo>
                  <a:lnTo>
                    <a:pt x="7358431" y="786384"/>
                  </a:lnTo>
                  <a:lnTo>
                    <a:pt x="7354621" y="800735"/>
                  </a:lnTo>
                  <a:lnTo>
                    <a:pt x="7358939" y="808101"/>
                  </a:lnTo>
                  <a:lnTo>
                    <a:pt x="7373417" y="811911"/>
                  </a:lnTo>
                  <a:lnTo>
                    <a:pt x="7380783" y="807720"/>
                  </a:lnTo>
                  <a:lnTo>
                    <a:pt x="7384593" y="793242"/>
                  </a:lnTo>
                  <a:close/>
                </a:path>
                <a:path w="8432165" h="4022725">
                  <a:moveTo>
                    <a:pt x="7711186" y="905090"/>
                  </a:moveTo>
                  <a:lnTo>
                    <a:pt x="7708671" y="897864"/>
                  </a:lnTo>
                  <a:lnTo>
                    <a:pt x="7703667" y="892111"/>
                  </a:lnTo>
                  <a:lnTo>
                    <a:pt x="7696632" y="888619"/>
                  </a:lnTo>
                  <a:lnTo>
                    <a:pt x="7688707" y="888174"/>
                  </a:lnTo>
                  <a:lnTo>
                    <a:pt x="7681481" y="890689"/>
                  </a:lnTo>
                  <a:lnTo>
                    <a:pt x="7675727" y="895731"/>
                  </a:lnTo>
                  <a:lnTo>
                    <a:pt x="7672248" y="902843"/>
                  </a:lnTo>
                  <a:lnTo>
                    <a:pt x="7671778" y="910767"/>
                  </a:lnTo>
                  <a:lnTo>
                    <a:pt x="7674292" y="917994"/>
                  </a:lnTo>
                  <a:lnTo>
                    <a:pt x="7679296" y="923747"/>
                  </a:lnTo>
                  <a:lnTo>
                    <a:pt x="7686345" y="927227"/>
                  </a:lnTo>
                  <a:lnTo>
                    <a:pt x="7694257" y="927684"/>
                  </a:lnTo>
                  <a:lnTo>
                    <a:pt x="7701483" y="925169"/>
                  </a:lnTo>
                  <a:lnTo>
                    <a:pt x="7707236" y="920127"/>
                  </a:lnTo>
                  <a:lnTo>
                    <a:pt x="7710729" y="913003"/>
                  </a:lnTo>
                  <a:lnTo>
                    <a:pt x="7711186" y="905090"/>
                  </a:lnTo>
                  <a:close/>
                </a:path>
                <a:path w="8432165" h="4022725">
                  <a:moveTo>
                    <a:pt x="7747178" y="240030"/>
                  </a:moveTo>
                  <a:lnTo>
                    <a:pt x="7742860" y="232664"/>
                  </a:lnTo>
                  <a:lnTo>
                    <a:pt x="7728509" y="228854"/>
                  </a:lnTo>
                  <a:lnTo>
                    <a:pt x="7721143" y="233045"/>
                  </a:lnTo>
                  <a:lnTo>
                    <a:pt x="7717333" y="247523"/>
                  </a:lnTo>
                  <a:lnTo>
                    <a:pt x="7721651" y="254889"/>
                  </a:lnTo>
                  <a:lnTo>
                    <a:pt x="7736002" y="258699"/>
                  </a:lnTo>
                  <a:lnTo>
                    <a:pt x="7743368" y="254381"/>
                  </a:lnTo>
                  <a:lnTo>
                    <a:pt x="7747178" y="240030"/>
                  </a:lnTo>
                  <a:close/>
                </a:path>
                <a:path w="8432165" h="4022725">
                  <a:moveTo>
                    <a:pt x="8073949" y="1650504"/>
                  </a:moveTo>
                  <a:lnTo>
                    <a:pt x="8072387" y="1642795"/>
                  </a:lnTo>
                  <a:lnTo>
                    <a:pt x="8068132" y="1636496"/>
                  </a:lnTo>
                  <a:lnTo>
                    <a:pt x="8061833" y="1632242"/>
                  </a:lnTo>
                  <a:lnTo>
                    <a:pt x="8054137" y="1630692"/>
                  </a:lnTo>
                  <a:lnTo>
                    <a:pt x="8046428" y="1632242"/>
                  </a:lnTo>
                  <a:lnTo>
                    <a:pt x="8040129" y="1636496"/>
                  </a:lnTo>
                  <a:lnTo>
                    <a:pt x="8035874" y="1642795"/>
                  </a:lnTo>
                  <a:lnTo>
                    <a:pt x="8034325" y="1650504"/>
                  </a:lnTo>
                  <a:lnTo>
                    <a:pt x="8035874" y="1658200"/>
                  </a:lnTo>
                  <a:lnTo>
                    <a:pt x="8040129" y="1664500"/>
                  </a:lnTo>
                  <a:lnTo>
                    <a:pt x="8046428" y="1668754"/>
                  </a:lnTo>
                  <a:lnTo>
                    <a:pt x="8054137" y="1670316"/>
                  </a:lnTo>
                  <a:lnTo>
                    <a:pt x="8061833" y="1668754"/>
                  </a:lnTo>
                  <a:lnTo>
                    <a:pt x="8068132" y="1664500"/>
                  </a:lnTo>
                  <a:lnTo>
                    <a:pt x="8072387" y="1658200"/>
                  </a:lnTo>
                  <a:lnTo>
                    <a:pt x="8073949" y="1650504"/>
                  </a:lnTo>
                  <a:close/>
                </a:path>
                <a:path w="8432165" h="4022725">
                  <a:moveTo>
                    <a:pt x="8180629" y="19812"/>
                  </a:moveTo>
                  <a:lnTo>
                    <a:pt x="8179067" y="12115"/>
                  </a:lnTo>
                  <a:lnTo>
                    <a:pt x="8174812" y="5816"/>
                  </a:lnTo>
                  <a:lnTo>
                    <a:pt x="8168513" y="1562"/>
                  </a:lnTo>
                  <a:lnTo>
                    <a:pt x="8160817" y="0"/>
                  </a:lnTo>
                  <a:lnTo>
                    <a:pt x="8153108" y="1562"/>
                  </a:lnTo>
                  <a:lnTo>
                    <a:pt x="8146809" y="5816"/>
                  </a:lnTo>
                  <a:lnTo>
                    <a:pt x="8142554" y="12115"/>
                  </a:lnTo>
                  <a:lnTo>
                    <a:pt x="8141005" y="19812"/>
                  </a:lnTo>
                  <a:lnTo>
                    <a:pt x="8142554" y="27520"/>
                  </a:lnTo>
                  <a:lnTo>
                    <a:pt x="8146809" y="33820"/>
                  </a:lnTo>
                  <a:lnTo>
                    <a:pt x="8153108" y="38074"/>
                  </a:lnTo>
                  <a:lnTo>
                    <a:pt x="8160817" y="39624"/>
                  </a:lnTo>
                  <a:lnTo>
                    <a:pt x="8168513" y="38074"/>
                  </a:lnTo>
                  <a:lnTo>
                    <a:pt x="8174812" y="33820"/>
                  </a:lnTo>
                  <a:lnTo>
                    <a:pt x="8179067" y="27520"/>
                  </a:lnTo>
                  <a:lnTo>
                    <a:pt x="8180629" y="19812"/>
                  </a:lnTo>
                  <a:close/>
                </a:path>
                <a:path w="8432165" h="4022725">
                  <a:moveTo>
                    <a:pt x="8208061" y="336804"/>
                  </a:moveTo>
                  <a:lnTo>
                    <a:pt x="8201965" y="330708"/>
                  </a:lnTo>
                  <a:lnTo>
                    <a:pt x="8186725" y="330708"/>
                  </a:lnTo>
                  <a:lnTo>
                    <a:pt x="8180629" y="336804"/>
                  </a:lnTo>
                  <a:lnTo>
                    <a:pt x="8180629" y="352044"/>
                  </a:lnTo>
                  <a:lnTo>
                    <a:pt x="8186725" y="358140"/>
                  </a:lnTo>
                  <a:lnTo>
                    <a:pt x="8201965" y="358140"/>
                  </a:lnTo>
                  <a:lnTo>
                    <a:pt x="8208061" y="352044"/>
                  </a:lnTo>
                  <a:lnTo>
                    <a:pt x="8208061" y="336804"/>
                  </a:lnTo>
                  <a:close/>
                </a:path>
                <a:path w="8432165" h="4022725">
                  <a:moveTo>
                    <a:pt x="8343697" y="1929384"/>
                  </a:moveTo>
                  <a:lnTo>
                    <a:pt x="8337601" y="1923288"/>
                  </a:lnTo>
                  <a:lnTo>
                    <a:pt x="8322361" y="1923288"/>
                  </a:lnTo>
                  <a:lnTo>
                    <a:pt x="8316265" y="1929384"/>
                  </a:lnTo>
                  <a:lnTo>
                    <a:pt x="8316265" y="1944624"/>
                  </a:lnTo>
                  <a:lnTo>
                    <a:pt x="8322361" y="1950720"/>
                  </a:lnTo>
                  <a:lnTo>
                    <a:pt x="8337601" y="1950720"/>
                  </a:lnTo>
                  <a:lnTo>
                    <a:pt x="8343697" y="1944624"/>
                  </a:lnTo>
                  <a:lnTo>
                    <a:pt x="8343697" y="1929384"/>
                  </a:lnTo>
                  <a:close/>
                </a:path>
                <a:path w="8432165" h="4022725">
                  <a:moveTo>
                    <a:pt x="8387893" y="900684"/>
                  </a:moveTo>
                  <a:lnTo>
                    <a:pt x="8381797" y="894588"/>
                  </a:lnTo>
                  <a:lnTo>
                    <a:pt x="8366557" y="894588"/>
                  </a:lnTo>
                  <a:lnTo>
                    <a:pt x="8360461" y="900684"/>
                  </a:lnTo>
                  <a:lnTo>
                    <a:pt x="8360461" y="915924"/>
                  </a:lnTo>
                  <a:lnTo>
                    <a:pt x="8366557" y="922020"/>
                  </a:lnTo>
                  <a:lnTo>
                    <a:pt x="8381797" y="922020"/>
                  </a:lnTo>
                  <a:lnTo>
                    <a:pt x="8387893" y="915924"/>
                  </a:lnTo>
                  <a:lnTo>
                    <a:pt x="8387893" y="900684"/>
                  </a:lnTo>
                  <a:close/>
                </a:path>
                <a:path w="8432165" h="4022725">
                  <a:moveTo>
                    <a:pt x="8432038" y="581748"/>
                  </a:moveTo>
                  <a:lnTo>
                    <a:pt x="8429523" y="574522"/>
                  </a:lnTo>
                  <a:lnTo>
                    <a:pt x="8424520" y="568769"/>
                  </a:lnTo>
                  <a:lnTo>
                    <a:pt x="8417484" y="565277"/>
                  </a:lnTo>
                  <a:lnTo>
                    <a:pt x="8409559" y="564832"/>
                  </a:lnTo>
                  <a:lnTo>
                    <a:pt x="8402333" y="567347"/>
                  </a:lnTo>
                  <a:lnTo>
                    <a:pt x="8396579" y="572389"/>
                  </a:lnTo>
                  <a:lnTo>
                    <a:pt x="8393100" y="579501"/>
                  </a:lnTo>
                  <a:lnTo>
                    <a:pt x="8392630" y="587425"/>
                  </a:lnTo>
                  <a:lnTo>
                    <a:pt x="8395144" y="594652"/>
                  </a:lnTo>
                  <a:lnTo>
                    <a:pt x="8400148" y="600405"/>
                  </a:lnTo>
                  <a:lnTo>
                    <a:pt x="8407197" y="603885"/>
                  </a:lnTo>
                  <a:lnTo>
                    <a:pt x="8415109" y="604405"/>
                  </a:lnTo>
                  <a:lnTo>
                    <a:pt x="8422335" y="601878"/>
                  </a:lnTo>
                  <a:lnTo>
                    <a:pt x="8428088" y="596798"/>
                  </a:lnTo>
                  <a:lnTo>
                    <a:pt x="8431581" y="589661"/>
                  </a:lnTo>
                  <a:lnTo>
                    <a:pt x="8432038" y="581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510154" y="97663"/>
            <a:ext cx="42716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92D050"/>
                </a:solidFill>
                <a:latin typeface="Times New Roman"/>
                <a:cs typeface="Times New Roman"/>
              </a:rPr>
              <a:t>M</a:t>
            </a:r>
            <a:r>
              <a:rPr lang="es-ES" sz="3600" spc="-65" dirty="0">
                <a:solidFill>
                  <a:srgbClr val="92D050"/>
                </a:solidFill>
                <a:latin typeface="Times New Roman"/>
                <a:cs typeface="Times New Roman"/>
              </a:rPr>
              <a:t>anejo de Conceptos</a:t>
            </a:r>
            <a:endParaRPr sz="3600" dirty="0">
              <a:solidFill>
                <a:srgbClr val="92D050"/>
              </a:solidFill>
              <a:latin typeface="Times New Roman"/>
              <a:cs typeface="Times New Roman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B66EE10-A414-87DD-0A49-10C6B10AC658}"/>
              </a:ext>
            </a:extLst>
          </p:cNvPr>
          <p:cNvSpPr txBox="1"/>
          <p:nvPr/>
        </p:nvSpPr>
        <p:spPr>
          <a:xfrm>
            <a:off x="293398" y="1019393"/>
            <a:ext cx="263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  <a:latin typeface="Agency FB" panose="020B0503020202020204" pitchFamily="34" charset="0"/>
              </a:rPr>
              <a:t>¿A que se refiere cuando se habla de ESTRUCTURA DE DATOS?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45ABC40-C3CC-B40A-D9D2-E1AF2840CC20}"/>
              </a:ext>
            </a:extLst>
          </p:cNvPr>
          <p:cNvSpPr txBox="1"/>
          <p:nvPr/>
        </p:nvSpPr>
        <p:spPr>
          <a:xfrm>
            <a:off x="347932" y="1895045"/>
            <a:ext cx="2739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 el ámbito de la informática, las estructuras de datos son aquellas que nos permiten, como desarrolladores, organizar la información de manera eficiente, y en definitiva diseñar la solución correcta para un determinado problema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8A48279-FD5C-C71A-3296-A8021782ADCE}"/>
              </a:ext>
            </a:extLst>
          </p:cNvPr>
          <p:cNvSpPr txBox="1"/>
          <p:nvPr/>
        </p:nvSpPr>
        <p:spPr>
          <a:xfrm>
            <a:off x="3450731" y="967220"/>
            <a:ext cx="276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7030A0"/>
                </a:solidFill>
                <a:latin typeface="Agency FB" panose="020B0503020202020204" pitchFamily="34" charset="0"/>
              </a:rPr>
              <a:t>¿Cuáles son los TIPOS DE ESTRUCTURA QUE EXISTE?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0032F50-13AC-8EC3-A005-EC0B26B0291E}"/>
              </a:ext>
            </a:extLst>
          </p:cNvPr>
          <p:cNvSpPr txBox="1"/>
          <p:nvPr/>
        </p:nvSpPr>
        <p:spPr>
          <a:xfrm>
            <a:off x="3542728" y="1929079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Hay tres tipos de estructuras de datos lineales: Listas enlazadas. Pilas. Colas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87406F8-6194-19CB-F685-CED0D876D7AE}"/>
              </a:ext>
            </a:extLst>
          </p:cNvPr>
          <p:cNvSpPr txBox="1"/>
          <p:nvPr/>
        </p:nvSpPr>
        <p:spPr>
          <a:xfrm>
            <a:off x="6094226" y="783830"/>
            <a:ext cx="2906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7030A0"/>
                </a:solidFill>
                <a:latin typeface="Agency FB" panose="020B0503020202020204" pitchFamily="34" charset="0"/>
              </a:rPr>
              <a:t>¿Apoyándose en el link adjunto, explique, por qué son útiles las estructuras de datos?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70D5F38-3F9A-1DFF-D53E-513CA0FC4AEE}"/>
              </a:ext>
            </a:extLst>
          </p:cNvPr>
          <p:cNvSpPr txBox="1"/>
          <p:nvPr/>
        </p:nvSpPr>
        <p:spPr>
          <a:xfrm>
            <a:off x="6245707" y="1924745"/>
            <a:ext cx="2496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0" dirty="0">
                <a:solidFill>
                  <a:schemeClr val="bg1"/>
                </a:solidFill>
                <a:effectLst/>
                <a:latin typeface="Space Grotesk"/>
              </a:rPr>
              <a:t>Las estructuras de datos son una forma de organizar los datos en la computadora, de tal manera que nos permita realizar unas operaciones con ellas de forma muy eficiente.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7" y="231647"/>
            <a:ext cx="7952232" cy="3590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987" y="1818132"/>
            <a:ext cx="124968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1734311"/>
            <a:ext cx="237744" cy="100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467868"/>
            <a:ext cx="237744" cy="1133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512" y="661416"/>
            <a:ext cx="121919" cy="1014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00227" y="429768"/>
            <a:ext cx="303530" cy="2341245"/>
            <a:chOff x="300227" y="429768"/>
            <a:chExt cx="303530" cy="2341245"/>
          </a:xfrm>
        </p:grpSpPr>
        <p:sp>
          <p:nvSpPr>
            <p:cNvPr id="8" name="object 8"/>
            <p:cNvSpPr/>
            <p:nvPr/>
          </p:nvSpPr>
          <p:spPr>
            <a:xfrm>
              <a:off x="303352" y="1691640"/>
              <a:ext cx="297180" cy="30480"/>
            </a:xfrm>
            <a:custGeom>
              <a:avLst/>
              <a:gdLst/>
              <a:ahLst/>
              <a:cxnLst/>
              <a:rect l="l" t="t" r="r" b="b"/>
              <a:pathLst>
                <a:path w="297180" h="30480">
                  <a:moveTo>
                    <a:pt x="0" y="0"/>
                  </a:moveTo>
                  <a:lnTo>
                    <a:pt x="0" y="25908"/>
                  </a:lnTo>
                  <a:lnTo>
                    <a:pt x="297027" y="30480"/>
                  </a:lnTo>
                  <a:lnTo>
                    <a:pt x="297027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352" y="1665859"/>
              <a:ext cx="297180" cy="30480"/>
            </a:xfrm>
            <a:custGeom>
              <a:avLst/>
              <a:gdLst/>
              <a:ahLst/>
              <a:cxnLst/>
              <a:rect l="l" t="t" r="r" b="b"/>
              <a:pathLst>
                <a:path w="297180" h="30480">
                  <a:moveTo>
                    <a:pt x="0" y="0"/>
                  </a:moveTo>
                  <a:lnTo>
                    <a:pt x="0" y="25780"/>
                  </a:lnTo>
                  <a:lnTo>
                    <a:pt x="297027" y="30352"/>
                  </a:lnTo>
                  <a:lnTo>
                    <a:pt x="297027" y="4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3352" y="1639951"/>
              <a:ext cx="297180" cy="30480"/>
            </a:xfrm>
            <a:custGeom>
              <a:avLst/>
              <a:gdLst/>
              <a:ahLst/>
              <a:cxnLst/>
              <a:rect l="l" t="t" r="r" b="b"/>
              <a:pathLst>
                <a:path w="297180" h="30480">
                  <a:moveTo>
                    <a:pt x="0" y="0"/>
                  </a:moveTo>
                  <a:lnTo>
                    <a:pt x="0" y="25781"/>
                  </a:lnTo>
                  <a:lnTo>
                    <a:pt x="297027" y="30225"/>
                  </a:lnTo>
                  <a:lnTo>
                    <a:pt x="297027" y="44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C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352" y="1614043"/>
              <a:ext cx="297180" cy="30480"/>
            </a:xfrm>
            <a:custGeom>
              <a:avLst/>
              <a:gdLst/>
              <a:ahLst/>
              <a:cxnLst/>
              <a:rect l="l" t="t" r="r" b="b"/>
              <a:pathLst>
                <a:path w="297180" h="30480">
                  <a:moveTo>
                    <a:pt x="0" y="0"/>
                  </a:moveTo>
                  <a:lnTo>
                    <a:pt x="0" y="25781"/>
                  </a:lnTo>
                  <a:lnTo>
                    <a:pt x="297027" y="30226"/>
                  </a:lnTo>
                  <a:lnTo>
                    <a:pt x="297027" y="44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227" y="429768"/>
              <a:ext cx="303530" cy="2341245"/>
            </a:xfrm>
            <a:custGeom>
              <a:avLst/>
              <a:gdLst/>
              <a:ahLst/>
              <a:cxnLst/>
              <a:rect l="l" t="t" r="r" b="b"/>
              <a:pathLst>
                <a:path w="303530" h="2341245">
                  <a:moveTo>
                    <a:pt x="2971" y="0"/>
                  </a:moveTo>
                  <a:lnTo>
                    <a:pt x="1854" y="0"/>
                  </a:lnTo>
                  <a:lnTo>
                    <a:pt x="1041" y="635"/>
                  </a:lnTo>
                  <a:lnTo>
                    <a:pt x="292" y="762"/>
                  </a:lnTo>
                  <a:lnTo>
                    <a:pt x="0" y="1905"/>
                  </a:lnTo>
                  <a:lnTo>
                    <a:pt x="0" y="2339213"/>
                  </a:lnTo>
                  <a:lnTo>
                    <a:pt x="292" y="2340102"/>
                  </a:lnTo>
                  <a:lnTo>
                    <a:pt x="1041" y="2340229"/>
                  </a:lnTo>
                  <a:lnTo>
                    <a:pt x="1854" y="2340737"/>
                  </a:lnTo>
                  <a:lnTo>
                    <a:pt x="3200" y="2340737"/>
                  </a:lnTo>
                  <a:lnTo>
                    <a:pt x="16980" y="2334387"/>
                  </a:lnTo>
                  <a:lnTo>
                    <a:pt x="4838" y="2334387"/>
                  </a:lnTo>
                  <a:lnTo>
                    <a:pt x="4838" y="6985"/>
                  </a:lnTo>
                  <a:lnTo>
                    <a:pt x="15326" y="6985"/>
                  </a:lnTo>
                  <a:lnTo>
                    <a:pt x="3492" y="635"/>
                  </a:lnTo>
                  <a:lnTo>
                    <a:pt x="2971" y="0"/>
                  </a:lnTo>
                  <a:close/>
                </a:path>
                <a:path w="303530" h="2341245">
                  <a:moveTo>
                    <a:pt x="15326" y="6985"/>
                  </a:moveTo>
                  <a:lnTo>
                    <a:pt x="4838" y="6985"/>
                  </a:lnTo>
                  <a:lnTo>
                    <a:pt x="298437" y="164592"/>
                  </a:lnTo>
                  <a:lnTo>
                    <a:pt x="298437" y="2199386"/>
                  </a:lnTo>
                  <a:lnTo>
                    <a:pt x="4838" y="2334387"/>
                  </a:lnTo>
                  <a:lnTo>
                    <a:pt x="16980" y="2334387"/>
                  </a:lnTo>
                  <a:lnTo>
                    <a:pt x="301942" y="2203069"/>
                  </a:lnTo>
                  <a:lnTo>
                    <a:pt x="302679" y="2202815"/>
                  </a:lnTo>
                  <a:lnTo>
                    <a:pt x="303276" y="2202053"/>
                  </a:lnTo>
                  <a:lnTo>
                    <a:pt x="303276" y="162052"/>
                  </a:lnTo>
                  <a:lnTo>
                    <a:pt x="302679" y="161290"/>
                  </a:lnTo>
                  <a:lnTo>
                    <a:pt x="301942" y="160782"/>
                  </a:lnTo>
                  <a:lnTo>
                    <a:pt x="15326" y="698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64463" y="2586354"/>
            <a:ext cx="172720" cy="15240"/>
          </a:xfrm>
          <a:custGeom>
            <a:avLst/>
            <a:gdLst/>
            <a:ahLst/>
            <a:cxnLst/>
            <a:rect l="l" t="t" r="r" b="b"/>
            <a:pathLst>
              <a:path w="172719" h="15239">
                <a:moveTo>
                  <a:pt x="0" y="0"/>
                </a:moveTo>
                <a:lnTo>
                  <a:pt x="0" y="14986"/>
                </a:lnTo>
                <a:lnTo>
                  <a:pt x="172211" y="14986"/>
                </a:lnTo>
                <a:lnTo>
                  <a:pt x="172211" y="2286"/>
                </a:lnTo>
                <a:lnTo>
                  <a:pt x="0" y="0"/>
                </a:lnTo>
                <a:close/>
              </a:path>
            </a:pathLst>
          </a:custGeom>
          <a:solidFill>
            <a:srgbClr val="F5A65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9144508" cy="5130291"/>
            <a:chOff x="0" y="0"/>
            <a:chExt cx="9144508" cy="5130291"/>
          </a:xfrm>
        </p:grpSpPr>
        <p:sp>
          <p:nvSpPr>
            <p:cNvPr id="15" name="object 15"/>
            <p:cNvSpPr/>
            <p:nvPr/>
          </p:nvSpPr>
          <p:spPr>
            <a:xfrm>
              <a:off x="664463" y="1778507"/>
              <a:ext cx="172720" cy="24765"/>
            </a:xfrm>
            <a:custGeom>
              <a:avLst/>
              <a:gdLst/>
              <a:ahLst/>
              <a:cxnLst/>
              <a:rect l="l" t="t" r="r" b="b"/>
              <a:pathLst>
                <a:path w="172719" h="24764">
                  <a:moveTo>
                    <a:pt x="0" y="0"/>
                  </a:moveTo>
                  <a:lnTo>
                    <a:pt x="0" y="21970"/>
                  </a:lnTo>
                  <a:lnTo>
                    <a:pt x="172211" y="24256"/>
                  </a:lnTo>
                  <a:lnTo>
                    <a:pt x="172211" y="2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E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4463" y="1757172"/>
              <a:ext cx="172720" cy="24765"/>
            </a:xfrm>
            <a:custGeom>
              <a:avLst/>
              <a:gdLst/>
              <a:ahLst/>
              <a:cxnLst/>
              <a:rect l="l" t="t" r="r" b="b"/>
              <a:pathLst>
                <a:path w="172719" h="24764">
                  <a:moveTo>
                    <a:pt x="0" y="0"/>
                  </a:moveTo>
                  <a:lnTo>
                    <a:pt x="0" y="21589"/>
                  </a:lnTo>
                  <a:lnTo>
                    <a:pt x="172211" y="24256"/>
                  </a:lnTo>
                  <a:lnTo>
                    <a:pt x="172211" y="2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4463" y="1735963"/>
              <a:ext cx="172720" cy="24765"/>
            </a:xfrm>
            <a:custGeom>
              <a:avLst/>
              <a:gdLst/>
              <a:ahLst/>
              <a:cxnLst/>
              <a:rect l="l" t="t" r="r" b="b"/>
              <a:pathLst>
                <a:path w="172719" h="24764">
                  <a:moveTo>
                    <a:pt x="0" y="0"/>
                  </a:moveTo>
                  <a:lnTo>
                    <a:pt x="0" y="21844"/>
                  </a:lnTo>
                  <a:lnTo>
                    <a:pt x="172211" y="24257"/>
                  </a:lnTo>
                  <a:lnTo>
                    <a:pt x="172211" y="2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4464" y="1691766"/>
              <a:ext cx="172720" cy="45720"/>
            </a:xfrm>
            <a:custGeom>
              <a:avLst/>
              <a:gdLst/>
              <a:ahLst/>
              <a:cxnLst/>
              <a:rect l="l" t="t" r="r" b="b"/>
              <a:pathLst>
                <a:path w="172719" h="45719">
                  <a:moveTo>
                    <a:pt x="172212" y="2667"/>
                  </a:moveTo>
                  <a:lnTo>
                    <a:pt x="0" y="0"/>
                  </a:lnTo>
                  <a:lnTo>
                    <a:pt x="0" y="21209"/>
                  </a:lnTo>
                  <a:lnTo>
                    <a:pt x="0" y="21844"/>
                  </a:lnTo>
                  <a:lnTo>
                    <a:pt x="0" y="42799"/>
                  </a:lnTo>
                  <a:lnTo>
                    <a:pt x="172212" y="45466"/>
                  </a:lnTo>
                  <a:lnTo>
                    <a:pt x="172212" y="24257"/>
                  </a:lnTo>
                  <a:lnTo>
                    <a:pt x="172212" y="23622"/>
                  </a:lnTo>
                  <a:lnTo>
                    <a:pt x="172212" y="2667"/>
                  </a:lnTo>
                  <a:close/>
                </a:path>
              </a:pathLst>
            </a:custGeom>
            <a:solidFill>
              <a:srgbClr val="F59D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4463" y="1670430"/>
              <a:ext cx="172720" cy="24765"/>
            </a:xfrm>
            <a:custGeom>
              <a:avLst/>
              <a:gdLst/>
              <a:ahLst/>
              <a:cxnLst/>
              <a:rect l="l" t="t" r="r" b="b"/>
              <a:pathLst>
                <a:path w="172719" h="24764">
                  <a:moveTo>
                    <a:pt x="0" y="0"/>
                  </a:moveTo>
                  <a:lnTo>
                    <a:pt x="0" y="21590"/>
                  </a:lnTo>
                  <a:lnTo>
                    <a:pt x="172211" y="24257"/>
                  </a:lnTo>
                  <a:lnTo>
                    <a:pt x="172211" y="2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3016" y="624966"/>
              <a:ext cx="175260" cy="1979930"/>
            </a:xfrm>
            <a:custGeom>
              <a:avLst/>
              <a:gdLst/>
              <a:ahLst/>
              <a:cxnLst/>
              <a:rect l="l" t="t" r="r" b="b"/>
              <a:pathLst>
                <a:path w="175259" h="1979930">
                  <a:moveTo>
                    <a:pt x="2946" y="0"/>
                  </a:moveTo>
                  <a:lnTo>
                    <a:pt x="1841" y="0"/>
                  </a:lnTo>
                  <a:lnTo>
                    <a:pt x="1028" y="127"/>
                  </a:lnTo>
                  <a:lnTo>
                    <a:pt x="215" y="635"/>
                  </a:lnTo>
                  <a:lnTo>
                    <a:pt x="0" y="1524"/>
                  </a:lnTo>
                  <a:lnTo>
                    <a:pt x="0" y="1977898"/>
                  </a:lnTo>
                  <a:lnTo>
                    <a:pt x="215" y="1978787"/>
                  </a:lnTo>
                  <a:lnTo>
                    <a:pt x="1028" y="1978914"/>
                  </a:lnTo>
                  <a:lnTo>
                    <a:pt x="1320" y="1979295"/>
                  </a:lnTo>
                  <a:lnTo>
                    <a:pt x="1841" y="1979549"/>
                  </a:lnTo>
                  <a:lnTo>
                    <a:pt x="3175" y="1979549"/>
                  </a:lnTo>
                  <a:lnTo>
                    <a:pt x="3467" y="1979295"/>
                  </a:lnTo>
                  <a:lnTo>
                    <a:pt x="18006" y="1973072"/>
                  </a:lnTo>
                  <a:lnTo>
                    <a:pt x="4800" y="1973072"/>
                  </a:lnTo>
                  <a:lnTo>
                    <a:pt x="4800" y="6604"/>
                  </a:lnTo>
                  <a:lnTo>
                    <a:pt x="15428" y="6604"/>
                  </a:lnTo>
                  <a:lnTo>
                    <a:pt x="3467" y="127"/>
                  </a:lnTo>
                  <a:lnTo>
                    <a:pt x="2946" y="0"/>
                  </a:lnTo>
                  <a:close/>
                </a:path>
                <a:path w="175259" h="1979930">
                  <a:moveTo>
                    <a:pt x="15428" y="6604"/>
                  </a:moveTo>
                  <a:lnTo>
                    <a:pt x="4800" y="6604"/>
                  </a:lnTo>
                  <a:lnTo>
                    <a:pt x="169494" y="95885"/>
                  </a:lnTo>
                  <a:lnTo>
                    <a:pt x="170091" y="1902333"/>
                  </a:lnTo>
                  <a:lnTo>
                    <a:pt x="4800" y="1973072"/>
                  </a:lnTo>
                  <a:lnTo>
                    <a:pt x="18006" y="1973072"/>
                  </a:lnTo>
                  <a:lnTo>
                    <a:pt x="173786" y="1906397"/>
                  </a:lnTo>
                  <a:lnTo>
                    <a:pt x="174586" y="1906016"/>
                  </a:lnTo>
                  <a:lnTo>
                    <a:pt x="175107" y="1905000"/>
                  </a:lnTo>
                  <a:lnTo>
                    <a:pt x="174586" y="94234"/>
                  </a:lnTo>
                  <a:lnTo>
                    <a:pt x="174294" y="93472"/>
                  </a:lnTo>
                  <a:lnTo>
                    <a:pt x="174078" y="92456"/>
                  </a:lnTo>
                  <a:lnTo>
                    <a:pt x="173266" y="92075"/>
                  </a:lnTo>
                  <a:lnTo>
                    <a:pt x="15428" y="660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9508" y="720851"/>
              <a:ext cx="47625" cy="1805939"/>
            </a:xfrm>
            <a:custGeom>
              <a:avLst/>
              <a:gdLst/>
              <a:ahLst/>
              <a:cxnLst/>
              <a:rect l="l" t="t" r="r" b="b"/>
              <a:pathLst>
                <a:path w="47625" h="1805939">
                  <a:moveTo>
                    <a:pt x="47167" y="0"/>
                  </a:moveTo>
                  <a:lnTo>
                    <a:pt x="0" y="2412"/>
                  </a:lnTo>
                  <a:lnTo>
                    <a:pt x="0" y="1805686"/>
                  </a:lnTo>
                  <a:lnTo>
                    <a:pt x="47167" y="1805813"/>
                  </a:lnTo>
                  <a:lnTo>
                    <a:pt x="4716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9508" y="720851"/>
              <a:ext cx="47167" cy="18058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7908" y="717804"/>
              <a:ext cx="50800" cy="1812289"/>
            </a:xfrm>
            <a:custGeom>
              <a:avLst/>
              <a:gdLst/>
              <a:ahLst/>
              <a:cxnLst/>
              <a:rect l="l" t="t" r="r" b="b"/>
              <a:pathLst>
                <a:path w="50800" h="1812289">
                  <a:moveTo>
                    <a:pt x="49187" y="0"/>
                  </a:moveTo>
                  <a:lnTo>
                    <a:pt x="47574" y="0"/>
                  </a:lnTo>
                  <a:lnTo>
                    <a:pt x="2425" y="2667"/>
                  </a:lnTo>
                  <a:lnTo>
                    <a:pt x="1028" y="2667"/>
                  </a:lnTo>
                  <a:lnTo>
                    <a:pt x="0" y="3810"/>
                  </a:lnTo>
                  <a:lnTo>
                    <a:pt x="0" y="1811020"/>
                  </a:lnTo>
                  <a:lnTo>
                    <a:pt x="1028" y="1812036"/>
                  </a:lnTo>
                  <a:lnTo>
                    <a:pt x="49187" y="1812036"/>
                  </a:lnTo>
                  <a:lnTo>
                    <a:pt x="50215" y="1811020"/>
                  </a:lnTo>
                  <a:lnTo>
                    <a:pt x="50215" y="1806956"/>
                  </a:lnTo>
                  <a:lnTo>
                    <a:pt x="5067" y="1806956"/>
                  </a:lnTo>
                  <a:lnTo>
                    <a:pt x="5067" y="7493"/>
                  </a:lnTo>
                  <a:lnTo>
                    <a:pt x="45440" y="5334"/>
                  </a:lnTo>
                  <a:lnTo>
                    <a:pt x="50215" y="5333"/>
                  </a:lnTo>
                  <a:lnTo>
                    <a:pt x="50215" y="1143"/>
                  </a:lnTo>
                  <a:lnTo>
                    <a:pt x="49187" y="0"/>
                  </a:lnTo>
                  <a:close/>
                </a:path>
                <a:path w="50800" h="1812289">
                  <a:moveTo>
                    <a:pt x="50215" y="5333"/>
                  </a:moveTo>
                  <a:lnTo>
                    <a:pt x="45440" y="5334"/>
                  </a:lnTo>
                  <a:lnTo>
                    <a:pt x="45440" y="1806956"/>
                  </a:lnTo>
                  <a:lnTo>
                    <a:pt x="50215" y="1806956"/>
                  </a:lnTo>
                  <a:lnTo>
                    <a:pt x="50215" y="533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3352" y="2528442"/>
              <a:ext cx="533400" cy="240665"/>
            </a:xfrm>
            <a:custGeom>
              <a:avLst/>
              <a:gdLst/>
              <a:ahLst/>
              <a:cxnLst/>
              <a:rect l="l" t="t" r="r" b="b"/>
              <a:pathLst>
                <a:path w="533400" h="240664">
                  <a:moveTo>
                    <a:pt x="533323" y="0"/>
                  </a:moveTo>
                  <a:lnTo>
                    <a:pt x="487476" y="254"/>
                  </a:lnTo>
                  <a:lnTo>
                    <a:pt x="736" y="203073"/>
                  </a:lnTo>
                  <a:lnTo>
                    <a:pt x="0" y="240664"/>
                  </a:lnTo>
                  <a:lnTo>
                    <a:pt x="53332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3352" y="2528442"/>
              <a:ext cx="533323" cy="2406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0227" y="2525395"/>
              <a:ext cx="539750" cy="245110"/>
            </a:xfrm>
            <a:custGeom>
              <a:avLst/>
              <a:gdLst/>
              <a:ahLst/>
              <a:cxnLst/>
              <a:rect l="l" t="t" r="r" b="b"/>
              <a:pathLst>
                <a:path w="539750" h="245110">
                  <a:moveTo>
                    <a:pt x="538683" y="0"/>
                  </a:moveTo>
                  <a:lnTo>
                    <a:pt x="490143" y="127"/>
                  </a:lnTo>
                  <a:lnTo>
                    <a:pt x="489559" y="127"/>
                  </a:lnTo>
                  <a:lnTo>
                    <a:pt x="489331" y="507"/>
                  </a:lnTo>
                  <a:lnTo>
                    <a:pt x="489038" y="507"/>
                  </a:lnTo>
                  <a:lnTo>
                    <a:pt x="2451" y="203073"/>
                  </a:lnTo>
                  <a:lnTo>
                    <a:pt x="1333" y="203454"/>
                  </a:lnTo>
                  <a:lnTo>
                    <a:pt x="812" y="204216"/>
                  </a:lnTo>
                  <a:lnTo>
                    <a:pt x="771" y="207137"/>
                  </a:lnTo>
                  <a:lnTo>
                    <a:pt x="80" y="238760"/>
                  </a:lnTo>
                  <a:lnTo>
                    <a:pt x="0" y="243331"/>
                  </a:lnTo>
                  <a:lnTo>
                    <a:pt x="292" y="244475"/>
                  </a:lnTo>
                  <a:lnTo>
                    <a:pt x="1041" y="244602"/>
                  </a:lnTo>
                  <a:lnTo>
                    <a:pt x="1333" y="244982"/>
                  </a:lnTo>
                  <a:lnTo>
                    <a:pt x="1854" y="245110"/>
                  </a:lnTo>
                  <a:lnTo>
                    <a:pt x="3187" y="245110"/>
                  </a:lnTo>
                  <a:lnTo>
                    <a:pt x="17295" y="238760"/>
                  </a:lnTo>
                  <a:lnTo>
                    <a:pt x="5118" y="238760"/>
                  </a:lnTo>
                  <a:lnTo>
                    <a:pt x="5930" y="207137"/>
                  </a:lnTo>
                  <a:lnTo>
                    <a:pt x="490664" y="5334"/>
                  </a:lnTo>
                  <a:lnTo>
                    <a:pt x="524205" y="4953"/>
                  </a:lnTo>
                  <a:lnTo>
                    <a:pt x="536762" y="4953"/>
                  </a:lnTo>
                  <a:lnTo>
                    <a:pt x="539496" y="3682"/>
                  </a:lnTo>
                  <a:lnTo>
                    <a:pt x="538683" y="0"/>
                  </a:lnTo>
                  <a:close/>
                </a:path>
                <a:path w="539750" h="245110">
                  <a:moveTo>
                    <a:pt x="536762" y="4953"/>
                  </a:moveTo>
                  <a:lnTo>
                    <a:pt x="524205" y="4953"/>
                  </a:lnTo>
                  <a:lnTo>
                    <a:pt x="5118" y="238760"/>
                  </a:lnTo>
                  <a:lnTo>
                    <a:pt x="17295" y="238760"/>
                  </a:lnTo>
                  <a:lnTo>
                    <a:pt x="536762" y="495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1019" y="592836"/>
              <a:ext cx="59690" cy="2038985"/>
            </a:xfrm>
            <a:custGeom>
              <a:avLst/>
              <a:gdLst/>
              <a:ahLst/>
              <a:cxnLst/>
              <a:rect l="l" t="t" r="r" b="b"/>
              <a:pathLst>
                <a:path w="59690" h="2038985">
                  <a:moveTo>
                    <a:pt x="0" y="0"/>
                  </a:moveTo>
                  <a:lnTo>
                    <a:pt x="0" y="2038984"/>
                  </a:lnTo>
                  <a:lnTo>
                    <a:pt x="59359" y="2035302"/>
                  </a:lnTo>
                  <a:lnTo>
                    <a:pt x="5935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019" y="592836"/>
              <a:ext cx="59359" cy="20389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7972" y="589915"/>
              <a:ext cx="66040" cy="2045335"/>
            </a:xfrm>
            <a:custGeom>
              <a:avLst/>
              <a:gdLst/>
              <a:ahLst/>
              <a:cxnLst/>
              <a:rect l="l" t="t" r="r" b="b"/>
              <a:pathLst>
                <a:path w="66040" h="2045335">
                  <a:moveTo>
                    <a:pt x="2717" y="0"/>
                  </a:moveTo>
                  <a:lnTo>
                    <a:pt x="1358" y="0"/>
                  </a:lnTo>
                  <a:lnTo>
                    <a:pt x="825" y="508"/>
                  </a:lnTo>
                  <a:lnTo>
                    <a:pt x="533" y="1015"/>
                  </a:lnTo>
                  <a:lnTo>
                    <a:pt x="304" y="1524"/>
                  </a:lnTo>
                  <a:lnTo>
                    <a:pt x="304" y="2042668"/>
                  </a:lnTo>
                  <a:lnTo>
                    <a:pt x="0" y="2043938"/>
                  </a:lnTo>
                  <a:lnTo>
                    <a:pt x="1358" y="2045081"/>
                  </a:lnTo>
                  <a:lnTo>
                    <a:pt x="2717" y="2045081"/>
                  </a:lnTo>
                  <a:lnTo>
                    <a:pt x="63042" y="2041652"/>
                  </a:lnTo>
                  <a:lnTo>
                    <a:pt x="64401" y="2041652"/>
                  </a:lnTo>
                  <a:lnTo>
                    <a:pt x="65532" y="2040255"/>
                  </a:lnTo>
                  <a:lnTo>
                    <a:pt x="65532" y="2040001"/>
                  </a:lnTo>
                  <a:lnTo>
                    <a:pt x="5207" y="2040001"/>
                  </a:lnTo>
                  <a:lnTo>
                    <a:pt x="5207" y="4825"/>
                  </a:lnTo>
                  <a:lnTo>
                    <a:pt x="65532" y="4826"/>
                  </a:lnTo>
                  <a:lnTo>
                    <a:pt x="65532" y="2159"/>
                  </a:lnTo>
                  <a:lnTo>
                    <a:pt x="64401" y="762"/>
                  </a:lnTo>
                  <a:lnTo>
                    <a:pt x="63042" y="762"/>
                  </a:lnTo>
                  <a:lnTo>
                    <a:pt x="2717" y="0"/>
                  </a:lnTo>
                  <a:close/>
                </a:path>
                <a:path w="66040" h="2045335">
                  <a:moveTo>
                    <a:pt x="65532" y="4826"/>
                  </a:moveTo>
                  <a:lnTo>
                    <a:pt x="5207" y="4825"/>
                  </a:lnTo>
                  <a:lnTo>
                    <a:pt x="60629" y="5842"/>
                  </a:lnTo>
                  <a:lnTo>
                    <a:pt x="60629" y="2036445"/>
                  </a:lnTo>
                  <a:lnTo>
                    <a:pt x="5207" y="2040001"/>
                  </a:lnTo>
                  <a:lnTo>
                    <a:pt x="65532" y="2040001"/>
                  </a:lnTo>
                  <a:lnTo>
                    <a:pt x="65532" y="482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4799" y="1556130"/>
              <a:ext cx="295910" cy="231775"/>
            </a:xfrm>
            <a:custGeom>
              <a:avLst/>
              <a:gdLst/>
              <a:ahLst/>
              <a:cxnLst/>
              <a:rect l="l" t="t" r="r" b="b"/>
              <a:pathLst>
                <a:path w="295909" h="231775">
                  <a:moveTo>
                    <a:pt x="0" y="0"/>
                  </a:moveTo>
                  <a:lnTo>
                    <a:pt x="0" y="176403"/>
                  </a:lnTo>
                  <a:lnTo>
                    <a:pt x="236296" y="231394"/>
                  </a:lnTo>
                  <a:lnTo>
                    <a:pt x="295579" y="216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3352" y="1554607"/>
              <a:ext cx="300355" cy="236220"/>
            </a:xfrm>
            <a:custGeom>
              <a:avLst/>
              <a:gdLst/>
              <a:ahLst/>
              <a:cxnLst/>
              <a:rect l="l" t="t" r="r" b="b"/>
              <a:pathLst>
                <a:path w="300355" h="236219">
                  <a:moveTo>
                    <a:pt x="2959" y="0"/>
                  </a:moveTo>
                  <a:lnTo>
                    <a:pt x="1625" y="0"/>
                  </a:lnTo>
                  <a:lnTo>
                    <a:pt x="1333" y="126"/>
                  </a:lnTo>
                  <a:lnTo>
                    <a:pt x="520" y="634"/>
                  </a:lnTo>
                  <a:lnTo>
                    <a:pt x="0" y="1396"/>
                  </a:lnTo>
                  <a:lnTo>
                    <a:pt x="0" y="180085"/>
                  </a:lnTo>
                  <a:lnTo>
                    <a:pt x="812" y="181228"/>
                  </a:lnTo>
                  <a:lnTo>
                    <a:pt x="237718" y="236092"/>
                  </a:lnTo>
                  <a:lnTo>
                    <a:pt x="238760" y="236092"/>
                  </a:lnTo>
                  <a:lnTo>
                    <a:pt x="259163" y="231012"/>
                  </a:lnTo>
                  <a:lnTo>
                    <a:pt x="238239" y="231012"/>
                  </a:lnTo>
                  <a:lnTo>
                    <a:pt x="4813" y="176910"/>
                  </a:lnTo>
                  <a:lnTo>
                    <a:pt x="4813" y="7365"/>
                  </a:lnTo>
                  <a:lnTo>
                    <a:pt x="13302" y="7365"/>
                  </a:lnTo>
                  <a:lnTo>
                    <a:pt x="3403" y="126"/>
                  </a:lnTo>
                  <a:lnTo>
                    <a:pt x="2959" y="0"/>
                  </a:lnTo>
                  <a:close/>
                </a:path>
                <a:path w="300355" h="236219">
                  <a:moveTo>
                    <a:pt x="13302" y="7365"/>
                  </a:moveTo>
                  <a:lnTo>
                    <a:pt x="4813" y="7365"/>
                  </a:lnTo>
                  <a:lnTo>
                    <a:pt x="291566" y="217677"/>
                  </a:lnTo>
                  <a:lnTo>
                    <a:pt x="238239" y="231012"/>
                  </a:lnTo>
                  <a:lnTo>
                    <a:pt x="259163" y="231012"/>
                  </a:lnTo>
                  <a:lnTo>
                    <a:pt x="297929" y="221360"/>
                  </a:lnTo>
                  <a:lnTo>
                    <a:pt x="299046" y="221106"/>
                  </a:lnTo>
                  <a:lnTo>
                    <a:pt x="299554" y="220344"/>
                  </a:lnTo>
                  <a:lnTo>
                    <a:pt x="300075" y="218439"/>
                  </a:lnTo>
                  <a:lnTo>
                    <a:pt x="299554" y="217296"/>
                  </a:lnTo>
                  <a:lnTo>
                    <a:pt x="299046" y="216788"/>
                  </a:lnTo>
                  <a:lnTo>
                    <a:pt x="13302" y="736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4799" y="1530222"/>
              <a:ext cx="295910" cy="242570"/>
            </a:xfrm>
            <a:custGeom>
              <a:avLst/>
              <a:gdLst/>
              <a:ahLst/>
              <a:cxnLst/>
              <a:rect l="l" t="t" r="r" b="b"/>
              <a:pathLst>
                <a:path w="295909" h="242569">
                  <a:moveTo>
                    <a:pt x="0" y="0"/>
                  </a:moveTo>
                  <a:lnTo>
                    <a:pt x="0" y="168528"/>
                  </a:lnTo>
                  <a:lnTo>
                    <a:pt x="295579" y="242188"/>
                  </a:lnTo>
                  <a:lnTo>
                    <a:pt x="295579" y="869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3352" y="1528699"/>
              <a:ext cx="300355" cy="247015"/>
            </a:xfrm>
            <a:custGeom>
              <a:avLst/>
              <a:gdLst/>
              <a:ahLst/>
              <a:cxnLst/>
              <a:rect l="l" t="t" r="r" b="b"/>
              <a:pathLst>
                <a:path w="300355" h="247014">
                  <a:moveTo>
                    <a:pt x="3187" y="0"/>
                  </a:moveTo>
                  <a:lnTo>
                    <a:pt x="1993" y="0"/>
                  </a:lnTo>
                  <a:lnTo>
                    <a:pt x="1409" y="126"/>
                  </a:lnTo>
                  <a:lnTo>
                    <a:pt x="812" y="508"/>
                  </a:lnTo>
                  <a:lnTo>
                    <a:pt x="292" y="888"/>
                  </a:lnTo>
                  <a:lnTo>
                    <a:pt x="0" y="1650"/>
                  </a:lnTo>
                  <a:lnTo>
                    <a:pt x="0" y="171830"/>
                  </a:lnTo>
                  <a:lnTo>
                    <a:pt x="812" y="172847"/>
                  </a:lnTo>
                  <a:lnTo>
                    <a:pt x="297192" y="246634"/>
                  </a:lnTo>
                  <a:lnTo>
                    <a:pt x="298221" y="246634"/>
                  </a:lnTo>
                  <a:lnTo>
                    <a:pt x="298818" y="246506"/>
                  </a:lnTo>
                  <a:lnTo>
                    <a:pt x="299339" y="246125"/>
                  </a:lnTo>
                  <a:lnTo>
                    <a:pt x="299859" y="245617"/>
                  </a:lnTo>
                  <a:lnTo>
                    <a:pt x="300151" y="244855"/>
                  </a:lnTo>
                  <a:lnTo>
                    <a:pt x="300151" y="241046"/>
                  </a:lnTo>
                  <a:lnTo>
                    <a:pt x="295338" y="241046"/>
                  </a:lnTo>
                  <a:lnTo>
                    <a:pt x="4813" y="168783"/>
                  </a:lnTo>
                  <a:lnTo>
                    <a:pt x="4813" y="5968"/>
                  </a:lnTo>
                  <a:lnTo>
                    <a:pt x="23437" y="5968"/>
                  </a:lnTo>
                  <a:lnTo>
                    <a:pt x="3187" y="0"/>
                  </a:lnTo>
                  <a:close/>
                </a:path>
                <a:path w="300355" h="247014">
                  <a:moveTo>
                    <a:pt x="23437" y="5968"/>
                  </a:moveTo>
                  <a:lnTo>
                    <a:pt x="4813" y="5968"/>
                  </a:lnTo>
                  <a:lnTo>
                    <a:pt x="295338" y="91312"/>
                  </a:lnTo>
                  <a:lnTo>
                    <a:pt x="295338" y="241046"/>
                  </a:lnTo>
                  <a:lnTo>
                    <a:pt x="300151" y="241046"/>
                  </a:lnTo>
                  <a:lnTo>
                    <a:pt x="300151" y="88264"/>
                  </a:lnTo>
                  <a:lnTo>
                    <a:pt x="299554" y="87249"/>
                  </a:lnTo>
                  <a:lnTo>
                    <a:pt x="298526" y="86995"/>
                  </a:lnTo>
                  <a:lnTo>
                    <a:pt x="23437" y="596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4799" y="1530222"/>
              <a:ext cx="295910" cy="242570"/>
            </a:xfrm>
            <a:custGeom>
              <a:avLst/>
              <a:gdLst/>
              <a:ahLst/>
              <a:cxnLst/>
              <a:rect l="l" t="t" r="r" b="b"/>
              <a:pathLst>
                <a:path w="295909" h="242569">
                  <a:moveTo>
                    <a:pt x="0" y="0"/>
                  </a:moveTo>
                  <a:lnTo>
                    <a:pt x="0" y="168528"/>
                  </a:lnTo>
                  <a:lnTo>
                    <a:pt x="295579" y="242188"/>
                  </a:lnTo>
                  <a:lnTo>
                    <a:pt x="295579" y="869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3016" y="1635251"/>
              <a:ext cx="175107" cy="2133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3352" y="432816"/>
              <a:ext cx="297180" cy="160020"/>
            </a:xfrm>
            <a:custGeom>
              <a:avLst/>
              <a:gdLst/>
              <a:ahLst/>
              <a:cxnLst/>
              <a:rect l="l" t="t" r="r" b="b"/>
              <a:pathLst>
                <a:path w="297180" h="160020">
                  <a:moveTo>
                    <a:pt x="0" y="0"/>
                  </a:moveTo>
                  <a:lnTo>
                    <a:pt x="736" y="37211"/>
                  </a:lnTo>
                  <a:lnTo>
                    <a:pt x="237871" y="158876"/>
                  </a:lnTo>
                  <a:lnTo>
                    <a:pt x="297027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0227" y="429768"/>
              <a:ext cx="303530" cy="166370"/>
            </a:xfrm>
            <a:custGeom>
              <a:avLst/>
              <a:gdLst/>
              <a:ahLst/>
              <a:cxnLst/>
              <a:rect l="l" t="t" r="r" b="b"/>
              <a:pathLst>
                <a:path w="303530" h="166370">
                  <a:moveTo>
                    <a:pt x="2895" y="0"/>
                  </a:moveTo>
                  <a:lnTo>
                    <a:pt x="1930" y="0"/>
                  </a:lnTo>
                  <a:lnTo>
                    <a:pt x="1485" y="127"/>
                  </a:lnTo>
                  <a:lnTo>
                    <a:pt x="1041" y="508"/>
                  </a:lnTo>
                  <a:lnTo>
                    <a:pt x="292" y="1016"/>
                  </a:lnTo>
                  <a:lnTo>
                    <a:pt x="0" y="1778"/>
                  </a:lnTo>
                  <a:lnTo>
                    <a:pt x="93" y="6858"/>
                  </a:lnTo>
                  <a:lnTo>
                    <a:pt x="776" y="38354"/>
                  </a:lnTo>
                  <a:lnTo>
                    <a:pt x="812" y="41021"/>
                  </a:lnTo>
                  <a:lnTo>
                    <a:pt x="1333" y="41783"/>
                  </a:lnTo>
                  <a:lnTo>
                    <a:pt x="2146" y="42291"/>
                  </a:lnTo>
                  <a:lnTo>
                    <a:pt x="239483" y="164719"/>
                  </a:lnTo>
                  <a:lnTo>
                    <a:pt x="239699" y="164973"/>
                  </a:lnTo>
                  <a:lnTo>
                    <a:pt x="240512" y="164973"/>
                  </a:lnTo>
                  <a:lnTo>
                    <a:pt x="299720" y="165989"/>
                  </a:lnTo>
                  <a:lnTo>
                    <a:pt x="302387" y="165989"/>
                  </a:lnTo>
                  <a:lnTo>
                    <a:pt x="303199" y="162560"/>
                  </a:lnTo>
                  <a:lnTo>
                    <a:pt x="301053" y="161162"/>
                  </a:lnTo>
                  <a:lnTo>
                    <a:pt x="300113" y="160655"/>
                  </a:lnTo>
                  <a:lnTo>
                    <a:pt x="289572" y="160655"/>
                  </a:lnTo>
                  <a:lnTo>
                    <a:pt x="241033" y="159893"/>
                  </a:lnTo>
                  <a:lnTo>
                    <a:pt x="5626" y="38354"/>
                  </a:lnTo>
                  <a:lnTo>
                    <a:pt x="5118" y="6858"/>
                  </a:lnTo>
                  <a:lnTo>
                    <a:pt x="15534" y="6858"/>
                  </a:lnTo>
                  <a:lnTo>
                    <a:pt x="3784" y="508"/>
                  </a:lnTo>
                  <a:lnTo>
                    <a:pt x="3340" y="127"/>
                  </a:lnTo>
                  <a:lnTo>
                    <a:pt x="2895" y="0"/>
                  </a:lnTo>
                  <a:close/>
                </a:path>
                <a:path w="303530" h="166370">
                  <a:moveTo>
                    <a:pt x="15534" y="6858"/>
                  </a:moveTo>
                  <a:lnTo>
                    <a:pt x="5118" y="6858"/>
                  </a:lnTo>
                  <a:lnTo>
                    <a:pt x="289572" y="160655"/>
                  </a:lnTo>
                  <a:lnTo>
                    <a:pt x="300113" y="160655"/>
                  </a:lnTo>
                  <a:lnTo>
                    <a:pt x="15534" y="685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016" y="624966"/>
              <a:ext cx="175107" cy="10033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3352" y="2528442"/>
              <a:ext cx="861060" cy="280670"/>
            </a:xfrm>
            <a:custGeom>
              <a:avLst/>
              <a:gdLst/>
              <a:ahLst/>
              <a:cxnLst/>
              <a:rect l="l" t="t" r="r" b="b"/>
              <a:pathLst>
                <a:path w="861060" h="280669">
                  <a:moveTo>
                    <a:pt x="860983" y="0"/>
                  </a:moveTo>
                  <a:lnTo>
                    <a:pt x="533158" y="0"/>
                  </a:lnTo>
                  <a:lnTo>
                    <a:pt x="0" y="240537"/>
                  </a:lnTo>
                  <a:lnTo>
                    <a:pt x="0" y="280288"/>
                  </a:lnTo>
                  <a:lnTo>
                    <a:pt x="387070" y="280288"/>
                  </a:lnTo>
                  <a:lnTo>
                    <a:pt x="860983" y="28701"/>
                  </a:lnTo>
                  <a:lnTo>
                    <a:pt x="8609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0227" y="2525395"/>
              <a:ext cx="866140" cy="285115"/>
            </a:xfrm>
            <a:custGeom>
              <a:avLst/>
              <a:gdLst/>
              <a:ahLst/>
              <a:cxnLst/>
              <a:rect l="l" t="t" r="r" b="b"/>
              <a:pathLst>
                <a:path w="866140" h="285114">
                  <a:moveTo>
                    <a:pt x="864298" y="0"/>
                  </a:moveTo>
                  <a:lnTo>
                    <a:pt x="534492" y="0"/>
                  </a:lnTo>
                  <a:lnTo>
                    <a:pt x="1333" y="240284"/>
                  </a:lnTo>
                  <a:lnTo>
                    <a:pt x="520" y="240919"/>
                  </a:lnTo>
                  <a:lnTo>
                    <a:pt x="0" y="241681"/>
                  </a:lnTo>
                  <a:lnTo>
                    <a:pt x="0" y="283718"/>
                  </a:lnTo>
                  <a:lnTo>
                    <a:pt x="1041" y="284734"/>
                  </a:lnTo>
                  <a:lnTo>
                    <a:pt x="390055" y="284734"/>
                  </a:lnTo>
                  <a:lnTo>
                    <a:pt x="390347" y="284606"/>
                  </a:lnTo>
                  <a:lnTo>
                    <a:pt x="399452" y="279781"/>
                  </a:lnTo>
                  <a:lnTo>
                    <a:pt x="4813" y="279781"/>
                  </a:lnTo>
                  <a:lnTo>
                    <a:pt x="4813" y="244348"/>
                  </a:lnTo>
                  <a:lnTo>
                    <a:pt x="535838" y="4953"/>
                  </a:lnTo>
                  <a:lnTo>
                    <a:pt x="865632" y="4953"/>
                  </a:lnTo>
                  <a:lnTo>
                    <a:pt x="865632" y="1016"/>
                  </a:lnTo>
                  <a:lnTo>
                    <a:pt x="864298" y="0"/>
                  </a:lnTo>
                  <a:close/>
                </a:path>
                <a:path w="866140" h="285114">
                  <a:moveTo>
                    <a:pt x="865632" y="4953"/>
                  </a:moveTo>
                  <a:lnTo>
                    <a:pt x="860513" y="4953"/>
                  </a:lnTo>
                  <a:lnTo>
                    <a:pt x="860513" y="29718"/>
                  </a:lnTo>
                  <a:lnTo>
                    <a:pt x="388492" y="279781"/>
                  </a:lnTo>
                  <a:lnTo>
                    <a:pt x="399452" y="279781"/>
                  </a:lnTo>
                  <a:lnTo>
                    <a:pt x="864298" y="33400"/>
                  </a:lnTo>
                  <a:lnTo>
                    <a:pt x="865111" y="32893"/>
                  </a:lnTo>
                  <a:lnTo>
                    <a:pt x="865339" y="32131"/>
                  </a:lnTo>
                  <a:lnTo>
                    <a:pt x="865632" y="31368"/>
                  </a:lnTo>
                  <a:lnTo>
                    <a:pt x="865632" y="495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3352" y="2528442"/>
              <a:ext cx="861060" cy="280670"/>
            </a:xfrm>
            <a:custGeom>
              <a:avLst/>
              <a:gdLst/>
              <a:ahLst/>
              <a:cxnLst/>
              <a:rect l="l" t="t" r="r" b="b"/>
              <a:pathLst>
                <a:path w="861060" h="280669">
                  <a:moveTo>
                    <a:pt x="860983" y="0"/>
                  </a:moveTo>
                  <a:lnTo>
                    <a:pt x="533158" y="0"/>
                  </a:lnTo>
                  <a:lnTo>
                    <a:pt x="0" y="240537"/>
                  </a:lnTo>
                  <a:lnTo>
                    <a:pt x="0" y="280288"/>
                  </a:lnTo>
                  <a:lnTo>
                    <a:pt x="387070" y="280288"/>
                  </a:lnTo>
                  <a:lnTo>
                    <a:pt x="860983" y="28701"/>
                  </a:lnTo>
                  <a:lnTo>
                    <a:pt x="860983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3352" y="2528442"/>
              <a:ext cx="861060" cy="240665"/>
            </a:xfrm>
            <a:custGeom>
              <a:avLst/>
              <a:gdLst/>
              <a:ahLst/>
              <a:cxnLst/>
              <a:rect l="l" t="t" r="r" b="b"/>
              <a:pathLst>
                <a:path w="861060" h="240664">
                  <a:moveTo>
                    <a:pt x="860983" y="0"/>
                  </a:moveTo>
                  <a:lnTo>
                    <a:pt x="533158" y="0"/>
                  </a:lnTo>
                  <a:lnTo>
                    <a:pt x="0" y="240664"/>
                  </a:lnTo>
                  <a:lnTo>
                    <a:pt x="387070" y="240664"/>
                  </a:lnTo>
                  <a:lnTo>
                    <a:pt x="8609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3352" y="2528442"/>
              <a:ext cx="860983" cy="2406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0227" y="2525395"/>
              <a:ext cx="866140" cy="245110"/>
            </a:xfrm>
            <a:custGeom>
              <a:avLst/>
              <a:gdLst/>
              <a:ahLst/>
              <a:cxnLst/>
              <a:rect l="l" t="t" r="r" b="b"/>
              <a:pathLst>
                <a:path w="866140" h="245110">
                  <a:moveTo>
                    <a:pt x="864006" y="0"/>
                  </a:moveTo>
                  <a:lnTo>
                    <a:pt x="534606" y="0"/>
                  </a:lnTo>
                  <a:lnTo>
                    <a:pt x="1625" y="240284"/>
                  </a:lnTo>
                  <a:lnTo>
                    <a:pt x="596" y="240919"/>
                  </a:lnTo>
                  <a:lnTo>
                    <a:pt x="0" y="241935"/>
                  </a:lnTo>
                  <a:lnTo>
                    <a:pt x="292" y="243078"/>
                  </a:lnTo>
                  <a:lnTo>
                    <a:pt x="596" y="244475"/>
                  </a:lnTo>
                  <a:lnTo>
                    <a:pt x="1625" y="245110"/>
                  </a:lnTo>
                  <a:lnTo>
                    <a:pt x="389991" y="245110"/>
                  </a:lnTo>
                  <a:lnTo>
                    <a:pt x="390512" y="244982"/>
                  </a:lnTo>
                  <a:lnTo>
                    <a:pt x="400027" y="240156"/>
                  </a:lnTo>
                  <a:lnTo>
                    <a:pt x="14224" y="240156"/>
                  </a:lnTo>
                  <a:lnTo>
                    <a:pt x="535940" y="4953"/>
                  </a:lnTo>
                  <a:lnTo>
                    <a:pt x="863756" y="4953"/>
                  </a:lnTo>
                  <a:lnTo>
                    <a:pt x="865111" y="4191"/>
                  </a:lnTo>
                  <a:lnTo>
                    <a:pt x="865632" y="3175"/>
                  </a:lnTo>
                  <a:lnTo>
                    <a:pt x="865111" y="762"/>
                  </a:lnTo>
                  <a:lnTo>
                    <a:pt x="864006" y="0"/>
                  </a:lnTo>
                  <a:close/>
                </a:path>
                <a:path w="866140" h="245110">
                  <a:moveTo>
                    <a:pt x="863756" y="4953"/>
                  </a:moveTo>
                  <a:lnTo>
                    <a:pt x="852512" y="4953"/>
                  </a:lnTo>
                  <a:lnTo>
                    <a:pt x="388658" y="240156"/>
                  </a:lnTo>
                  <a:lnTo>
                    <a:pt x="400027" y="240156"/>
                  </a:lnTo>
                  <a:lnTo>
                    <a:pt x="863756" y="495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1188720" cy="4619625"/>
            </a:xfrm>
            <a:custGeom>
              <a:avLst/>
              <a:gdLst/>
              <a:ahLst/>
              <a:cxnLst/>
              <a:rect l="l" t="t" r="r" b="b"/>
              <a:pathLst>
                <a:path w="1188720" h="4619625">
                  <a:moveTo>
                    <a:pt x="936740" y="0"/>
                  </a:moveTo>
                  <a:lnTo>
                    <a:pt x="0" y="0"/>
                  </a:lnTo>
                  <a:lnTo>
                    <a:pt x="0" y="4619142"/>
                  </a:lnTo>
                  <a:lnTo>
                    <a:pt x="1188720" y="3831971"/>
                  </a:lnTo>
                  <a:lnTo>
                    <a:pt x="1185760" y="224662"/>
                  </a:lnTo>
                  <a:lnTo>
                    <a:pt x="936740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822191"/>
              <a:ext cx="9144000" cy="1308100"/>
            </a:xfrm>
            <a:custGeom>
              <a:avLst/>
              <a:gdLst/>
              <a:ahLst/>
              <a:cxnLst/>
              <a:rect l="l" t="t" r="r" b="b"/>
              <a:pathLst>
                <a:path w="9144000" h="1308100">
                  <a:moveTo>
                    <a:pt x="1192517" y="0"/>
                  </a:moveTo>
                  <a:lnTo>
                    <a:pt x="0" y="800912"/>
                  </a:lnTo>
                  <a:lnTo>
                    <a:pt x="5199" y="1307592"/>
                  </a:lnTo>
                  <a:lnTo>
                    <a:pt x="9133713" y="1307592"/>
                  </a:lnTo>
                  <a:lnTo>
                    <a:pt x="9144000" y="4064"/>
                  </a:lnTo>
                  <a:lnTo>
                    <a:pt x="1192517" y="0"/>
                  </a:lnTo>
                  <a:close/>
                </a:path>
              </a:pathLst>
            </a:custGeom>
            <a:solidFill>
              <a:srgbClr val="46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50847" y="1284732"/>
              <a:ext cx="7240524" cy="25389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61986" y="3642359"/>
              <a:ext cx="1083310" cy="696595"/>
            </a:xfrm>
            <a:custGeom>
              <a:avLst/>
              <a:gdLst/>
              <a:ahLst/>
              <a:cxnLst/>
              <a:rect l="l" t="t" r="r" b="b"/>
              <a:pathLst>
                <a:path w="1083309" h="696595">
                  <a:moveTo>
                    <a:pt x="1059307" y="0"/>
                  </a:moveTo>
                  <a:lnTo>
                    <a:pt x="24384" y="0"/>
                  </a:lnTo>
                  <a:lnTo>
                    <a:pt x="14841" y="1974"/>
                  </a:lnTo>
                  <a:lnTo>
                    <a:pt x="7096" y="7318"/>
                  </a:lnTo>
                  <a:lnTo>
                    <a:pt x="1899" y="15162"/>
                  </a:lnTo>
                  <a:lnTo>
                    <a:pt x="0" y="24637"/>
                  </a:lnTo>
                  <a:lnTo>
                    <a:pt x="0" y="671880"/>
                  </a:lnTo>
                  <a:lnTo>
                    <a:pt x="1899" y="681486"/>
                  </a:lnTo>
                  <a:lnTo>
                    <a:pt x="7096" y="689270"/>
                  </a:lnTo>
                  <a:lnTo>
                    <a:pt x="14841" y="694487"/>
                  </a:lnTo>
                  <a:lnTo>
                    <a:pt x="24384" y="696391"/>
                  </a:lnTo>
                  <a:lnTo>
                    <a:pt x="1059307" y="696391"/>
                  </a:lnTo>
                  <a:lnTo>
                    <a:pt x="1068629" y="694487"/>
                  </a:lnTo>
                  <a:lnTo>
                    <a:pt x="1076261" y="689270"/>
                  </a:lnTo>
                  <a:lnTo>
                    <a:pt x="1081416" y="681486"/>
                  </a:lnTo>
                  <a:lnTo>
                    <a:pt x="1083310" y="671880"/>
                  </a:lnTo>
                  <a:lnTo>
                    <a:pt x="1083310" y="24637"/>
                  </a:lnTo>
                  <a:lnTo>
                    <a:pt x="1081416" y="15162"/>
                  </a:lnTo>
                  <a:lnTo>
                    <a:pt x="1076261" y="7318"/>
                  </a:lnTo>
                  <a:lnTo>
                    <a:pt x="1068629" y="1974"/>
                  </a:lnTo>
                  <a:lnTo>
                    <a:pt x="105930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61986" y="3642359"/>
              <a:ext cx="1083310" cy="6963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58811" y="3637914"/>
              <a:ext cx="1091565" cy="628015"/>
            </a:xfrm>
            <a:custGeom>
              <a:avLst/>
              <a:gdLst/>
              <a:ahLst/>
              <a:cxnLst/>
              <a:rect l="l" t="t" r="r" b="b"/>
              <a:pathLst>
                <a:path w="1091565" h="628014">
                  <a:moveTo>
                    <a:pt x="1091057" y="28194"/>
                  </a:moveTo>
                  <a:lnTo>
                    <a:pt x="1062863" y="0"/>
                  </a:lnTo>
                  <a:lnTo>
                    <a:pt x="28194" y="0"/>
                  </a:lnTo>
                  <a:lnTo>
                    <a:pt x="17145" y="2247"/>
                  </a:lnTo>
                  <a:lnTo>
                    <a:pt x="8178" y="8343"/>
                  </a:lnTo>
                  <a:lnTo>
                    <a:pt x="2184" y="17310"/>
                  </a:lnTo>
                  <a:lnTo>
                    <a:pt x="0" y="28194"/>
                  </a:lnTo>
                  <a:lnTo>
                    <a:pt x="0" y="625995"/>
                  </a:lnTo>
                  <a:lnTo>
                    <a:pt x="1651" y="627684"/>
                  </a:lnTo>
                  <a:lnTo>
                    <a:pt x="1089533" y="627684"/>
                  </a:lnTo>
                  <a:lnTo>
                    <a:pt x="1091057" y="625995"/>
                  </a:lnTo>
                  <a:lnTo>
                    <a:pt x="1091057" y="619747"/>
                  </a:lnTo>
                  <a:lnTo>
                    <a:pt x="1091057" y="2819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61986" y="3642486"/>
              <a:ext cx="1083437" cy="6200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58811" y="3637915"/>
              <a:ext cx="1091565" cy="704215"/>
            </a:xfrm>
            <a:custGeom>
              <a:avLst/>
              <a:gdLst/>
              <a:ahLst/>
              <a:cxnLst/>
              <a:rect l="l" t="t" r="r" b="b"/>
              <a:pathLst>
                <a:path w="1091565" h="704214">
                  <a:moveTo>
                    <a:pt x="1062863" y="0"/>
                  </a:moveTo>
                  <a:lnTo>
                    <a:pt x="28194" y="0"/>
                  </a:lnTo>
                  <a:lnTo>
                    <a:pt x="17145" y="2244"/>
                  </a:lnTo>
                  <a:lnTo>
                    <a:pt x="8191" y="8334"/>
                  </a:lnTo>
                  <a:lnTo>
                    <a:pt x="2190" y="17305"/>
                  </a:lnTo>
                  <a:lnTo>
                    <a:pt x="0" y="28194"/>
                  </a:lnTo>
                  <a:lnTo>
                    <a:pt x="0" y="675601"/>
                  </a:lnTo>
                  <a:lnTo>
                    <a:pt x="2190" y="686680"/>
                  </a:lnTo>
                  <a:lnTo>
                    <a:pt x="8191" y="695663"/>
                  </a:lnTo>
                  <a:lnTo>
                    <a:pt x="17145" y="701685"/>
                  </a:lnTo>
                  <a:lnTo>
                    <a:pt x="28194" y="703884"/>
                  </a:lnTo>
                  <a:lnTo>
                    <a:pt x="1062863" y="703884"/>
                  </a:lnTo>
                  <a:lnTo>
                    <a:pt x="1073965" y="701685"/>
                  </a:lnTo>
                  <a:lnTo>
                    <a:pt x="1082358" y="696036"/>
                  </a:lnTo>
                  <a:lnTo>
                    <a:pt x="28194" y="696036"/>
                  </a:lnTo>
                  <a:lnTo>
                    <a:pt x="20089" y="694420"/>
                  </a:lnTo>
                  <a:lnTo>
                    <a:pt x="13557" y="690024"/>
                  </a:lnTo>
                  <a:lnTo>
                    <a:pt x="9263" y="683525"/>
                  </a:lnTo>
                  <a:lnTo>
                    <a:pt x="7874" y="675601"/>
                  </a:lnTo>
                  <a:lnTo>
                    <a:pt x="7874" y="28194"/>
                  </a:lnTo>
                  <a:lnTo>
                    <a:pt x="9423" y="20284"/>
                  </a:lnTo>
                  <a:lnTo>
                    <a:pt x="13700" y="13779"/>
                  </a:lnTo>
                  <a:lnTo>
                    <a:pt x="20143" y="9370"/>
                  </a:lnTo>
                  <a:lnTo>
                    <a:pt x="28194" y="7747"/>
                  </a:lnTo>
                  <a:lnTo>
                    <a:pt x="1082050" y="7747"/>
                  </a:lnTo>
                  <a:lnTo>
                    <a:pt x="1073965" y="2244"/>
                  </a:lnTo>
                  <a:lnTo>
                    <a:pt x="1062863" y="0"/>
                  </a:lnTo>
                  <a:close/>
                </a:path>
                <a:path w="1091565" h="704214">
                  <a:moveTo>
                    <a:pt x="1082050" y="7747"/>
                  </a:moveTo>
                  <a:lnTo>
                    <a:pt x="1062863" y="7747"/>
                  </a:lnTo>
                  <a:lnTo>
                    <a:pt x="1070826" y="9370"/>
                  </a:lnTo>
                  <a:lnTo>
                    <a:pt x="1077325" y="13779"/>
                  </a:lnTo>
                  <a:lnTo>
                    <a:pt x="1081704" y="20284"/>
                  </a:lnTo>
                  <a:lnTo>
                    <a:pt x="1083310" y="28194"/>
                  </a:lnTo>
                  <a:lnTo>
                    <a:pt x="1083310" y="675601"/>
                  </a:lnTo>
                  <a:lnTo>
                    <a:pt x="1081704" y="683525"/>
                  </a:lnTo>
                  <a:lnTo>
                    <a:pt x="1077325" y="690024"/>
                  </a:lnTo>
                  <a:lnTo>
                    <a:pt x="1070826" y="694420"/>
                  </a:lnTo>
                  <a:lnTo>
                    <a:pt x="1062863" y="696036"/>
                  </a:lnTo>
                  <a:lnTo>
                    <a:pt x="1082358" y="696036"/>
                  </a:lnTo>
                  <a:lnTo>
                    <a:pt x="1082913" y="695663"/>
                  </a:lnTo>
                  <a:lnTo>
                    <a:pt x="1088884" y="686680"/>
                  </a:lnTo>
                  <a:lnTo>
                    <a:pt x="1091057" y="675601"/>
                  </a:lnTo>
                  <a:lnTo>
                    <a:pt x="1091057" y="28194"/>
                  </a:lnTo>
                  <a:lnTo>
                    <a:pt x="1088884" y="17305"/>
                  </a:lnTo>
                  <a:lnTo>
                    <a:pt x="1082913" y="8334"/>
                  </a:lnTo>
                  <a:lnTo>
                    <a:pt x="1082050" y="774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84147" y="4277867"/>
              <a:ext cx="40640" cy="40005"/>
            </a:xfrm>
            <a:custGeom>
              <a:avLst/>
              <a:gdLst/>
              <a:ahLst/>
              <a:cxnLst/>
              <a:rect l="l" t="t" r="r" b="b"/>
              <a:pathLst>
                <a:path w="40640" h="40004">
                  <a:moveTo>
                    <a:pt x="20002" y="0"/>
                  </a:moveTo>
                  <a:lnTo>
                    <a:pt x="8350" y="3513"/>
                  </a:lnTo>
                  <a:lnTo>
                    <a:pt x="1270" y="12193"/>
                  </a:lnTo>
                  <a:lnTo>
                    <a:pt x="0" y="23247"/>
                  </a:lnTo>
                  <a:lnTo>
                    <a:pt x="5778" y="33883"/>
                  </a:lnTo>
                  <a:lnTo>
                    <a:pt x="9842" y="37820"/>
                  </a:lnTo>
                  <a:lnTo>
                    <a:pt x="14668" y="39547"/>
                  </a:lnTo>
                  <a:lnTo>
                    <a:pt x="19494" y="39547"/>
                  </a:lnTo>
                  <a:lnTo>
                    <a:pt x="27156" y="38119"/>
                  </a:lnTo>
                  <a:lnTo>
                    <a:pt x="33734" y="34074"/>
                  </a:lnTo>
                  <a:lnTo>
                    <a:pt x="38336" y="27771"/>
                  </a:lnTo>
                  <a:lnTo>
                    <a:pt x="40068" y="19570"/>
                  </a:lnTo>
                  <a:lnTo>
                    <a:pt x="38469" y="12039"/>
                  </a:lnTo>
                  <a:lnTo>
                    <a:pt x="34131" y="5808"/>
                  </a:lnTo>
                  <a:lnTo>
                    <a:pt x="27745" y="1566"/>
                  </a:lnTo>
                  <a:lnTo>
                    <a:pt x="2000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80716" y="4273296"/>
              <a:ext cx="46990" cy="48895"/>
            </a:xfrm>
            <a:custGeom>
              <a:avLst/>
              <a:gdLst/>
              <a:ahLst/>
              <a:cxnLst/>
              <a:rect l="l" t="t" r="r" b="b"/>
              <a:pathLst>
                <a:path w="46990" h="48895">
                  <a:moveTo>
                    <a:pt x="23052" y="0"/>
                  </a:moveTo>
                  <a:lnTo>
                    <a:pt x="17210" y="0"/>
                  </a:lnTo>
                  <a:lnTo>
                    <a:pt x="11241" y="2273"/>
                  </a:lnTo>
                  <a:lnTo>
                    <a:pt x="6542" y="7391"/>
                  </a:lnTo>
                  <a:lnTo>
                    <a:pt x="0" y="20269"/>
                  </a:lnTo>
                  <a:lnTo>
                    <a:pt x="1543" y="33782"/>
                  </a:lnTo>
                  <a:lnTo>
                    <a:pt x="9775" y="44440"/>
                  </a:lnTo>
                  <a:lnTo>
                    <a:pt x="23306" y="48767"/>
                  </a:lnTo>
                  <a:lnTo>
                    <a:pt x="32402" y="46841"/>
                  </a:lnTo>
                  <a:lnTo>
                    <a:pt x="39784" y="41584"/>
                  </a:lnTo>
                  <a:lnTo>
                    <a:pt x="40279" y="40805"/>
                  </a:lnTo>
                  <a:lnTo>
                    <a:pt x="19115" y="40805"/>
                  </a:lnTo>
                  <a:lnTo>
                    <a:pt x="15051" y="39344"/>
                  </a:lnTo>
                  <a:lnTo>
                    <a:pt x="11749" y="36093"/>
                  </a:lnTo>
                  <a:lnTo>
                    <a:pt x="7411" y="27278"/>
                  </a:lnTo>
                  <a:lnTo>
                    <a:pt x="8479" y="18186"/>
                  </a:lnTo>
                  <a:lnTo>
                    <a:pt x="14071" y="11075"/>
                  </a:lnTo>
                  <a:lnTo>
                    <a:pt x="23306" y="8204"/>
                  </a:lnTo>
                  <a:lnTo>
                    <a:pt x="40325" y="8204"/>
                  </a:lnTo>
                  <a:lnTo>
                    <a:pt x="39276" y="6684"/>
                  </a:lnTo>
                  <a:lnTo>
                    <a:pt x="31759" y="1750"/>
                  </a:lnTo>
                  <a:lnTo>
                    <a:pt x="23052" y="0"/>
                  </a:lnTo>
                  <a:close/>
                </a:path>
                <a:path w="46990" h="48895">
                  <a:moveTo>
                    <a:pt x="40325" y="8204"/>
                  </a:moveTo>
                  <a:lnTo>
                    <a:pt x="31815" y="8204"/>
                  </a:lnTo>
                  <a:lnTo>
                    <a:pt x="38800" y="15366"/>
                  </a:lnTo>
                  <a:lnTo>
                    <a:pt x="39181" y="24218"/>
                  </a:lnTo>
                  <a:lnTo>
                    <a:pt x="39181" y="34302"/>
                  </a:lnTo>
                  <a:lnTo>
                    <a:pt x="31307" y="40805"/>
                  </a:lnTo>
                  <a:lnTo>
                    <a:pt x="40279" y="40805"/>
                  </a:lnTo>
                  <a:lnTo>
                    <a:pt x="44738" y="33780"/>
                  </a:lnTo>
                  <a:lnTo>
                    <a:pt x="46547" y="24218"/>
                  </a:lnTo>
                  <a:lnTo>
                    <a:pt x="44555" y="14332"/>
                  </a:lnTo>
                  <a:lnTo>
                    <a:pt x="40325" y="820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23303" y="4338827"/>
              <a:ext cx="1362710" cy="66040"/>
            </a:xfrm>
            <a:custGeom>
              <a:avLst/>
              <a:gdLst/>
              <a:ahLst/>
              <a:cxnLst/>
              <a:rect l="l" t="t" r="r" b="b"/>
              <a:pathLst>
                <a:path w="1362709" h="66039">
                  <a:moveTo>
                    <a:pt x="1362329" y="28956"/>
                  </a:moveTo>
                  <a:lnTo>
                    <a:pt x="0" y="28956"/>
                  </a:lnTo>
                  <a:lnTo>
                    <a:pt x="24892" y="65455"/>
                  </a:lnTo>
                  <a:lnTo>
                    <a:pt x="1336929" y="65455"/>
                  </a:lnTo>
                  <a:lnTo>
                    <a:pt x="1362329" y="28956"/>
                  </a:lnTo>
                  <a:close/>
                </a:path>
                <a:path w="1362709" h="66039">
                  <a:moveTo>
                    <a:pt x="1362329" y="28879"/>
                  </a:moveTo>
                  <a:lnTo>
                    <a:pt x="1231392" y="1231"/>
                  </a:lnTo>
                  <a:lnTo>
                    <a:pt x="1225169" y="457"/>
                  </a:lnTo>
                  <a:lnTo>
                    <a:pt x="1218946" y="0"/>
                  </a:lnTo>
                  <a:lnTo>
                    <a:pt x="142875" y="0"/>
                  </a:lnTo>
                  <a:lnTo>
                    <a:pt x="136652" y="457"/>
                  </a:lnTo>
                  <a:lnTo>
                    <a:pt x="130429" y="1231"/>
                  </a:lnTo>
                  <a:lnTo>
                    <a:pt x="0" y="28879"/>
                  </a:lnTo>
                  <a:lnTo>
                    <a:pt x="1362329" y="28879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118731" y="4364812"/>
              <a:ext cx="1370330" cy="44450"/>
            </a:xfrm>
            <a:custGeom>
              <a:avLst/>
              <a:gdLst/>
              <a:ahLst/>
              <a:cxnLst/>
              <a:rect l="l" t="t" r="r" b="b"/>
              <a:pathLst>
                <a:path w="1370329" h="44450">
                  <a:moveTo>
                    <a:pt x="1367409" y="0"/>
                  </a:moveTo>
                  <a:lnTo>
                    <a:pt x="2413" y="0"/>
                  </a:lnTo>
                  <a:lnTo>
                    <a:pt x="1143" y="800"/>
                  </a:lnTo>
                  <a:lnTo>
                    <a:pt x="380" y="2006"/>
                  </a:lnTo>
                  <a:lnTo>
                    <a:pt x="0" y="3289"/>
                  </a:lnTo>
                  <a:lnTo>
                    <a:pt x="0" y="4978"/>
                  </a:lnTo>
                  <a:lnTo>
                    <a:pt x="762" y="6184"/>
                  </a:lnTo>
                  <a:lnTo>
                    <a:pt x="26162" y="42430"/>
                  </a:lnTo>
                  <a:lnTo>
                    <a:pt x="26543" y="43713"/>
                  </a:lnTo>
                  <a:lnTo>
                    <a:pt x="27686" y="44119"/>
                  </a:lnTo>
                  <a:lnTo>
                    <a:pt x="1341754" y="44119"/>
                  </a:lnTo>
                  <a:lnTo>
                    <a:pt x="1342898" y="43713"/>
                  </a:lnTo>
                  <a:lnTo>
                    <a:pt x="1348148" y="36182"/>
                  </a:lnTo>
                  <a:lnTo>
                    <a:pt x="31115" y="36182"/>
                  </a:lnTo>
                  <a:lnTo>
                    <a:pt x="11557" y="7861"/>
                  </a:lnTo>
                  <a:lnTo>
                    <a:pt x="1367891" y="7861"/>
                  </a:lnTo>
                  <a:lnTo>
                    <a:pt x="1369060" y="6184"/>
                  </a:lnTo>
                  <a:lnTo>
                    <a:pt x="1369949" y="4978"/>
                  </a:lnTo>
                  <a:lnTo>
                    <a:pt x="1369949" y="3289"/>
                  </a:lnTo>
                  <a:lnTo>
                    <a:pt x="1369060" y="2006"/>
                  </a:lnTo>
                  <a:lnTo>
                    <a:pt x="1368678" y="800"/>
                  </a:lnTo>
                  <a:lnTo>
                    <a:pt x="1367409" y="0"/>
                  </a:lnTo>
                  <a:close/>
                </a:path>
                <a:path w="1370329" h="44450">
                  <a:moveTo>
                    <a:pt x="1367891" y="7861"/>
                  </a:moveTo>
                  <a:lnTo>
                    <a:pt x="1358265" y="7861"/>
                  </a:lnTo>
                  <a:lnTo>
                    <a:pt x="1338707" y="36182"/>
                  </a:lnTo>
                  <a:lnTo>
                    <a:pt x="1348148" y="36182"/>
                  </a:lnTo>
                  <a:lnTo>
                    <a:pt x="1367891" y="786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23303" y="4338828"/>
              <a:ext cx="1362328" cy="288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17080" y="4334332"/>
              <a:ext cx="1373505" cy="70485"/>
            </a:xfrm>
            <a:custGeom>
              <a:avLst/>
              <a:gdLst/>
              <a:ahLst/>
              <a:cxnLst/>
              <a:rect l="l" t="t" r="r" b="b"/>
              <a:pathLst>
                <a:path w="1373504" h="70485">
                  <a:moveTo>
                    <a:pt x="1372997" y="31343"/>
                  </a:moveTo>
                  <a:lnTo>
                    <a:pt x="1368425" y="30149"/>
                  </a:lnTo>
                  <a:lnTo>
                    <a:pt x="1331849" y="22174"/>
                  </a:lnTo>
                  <a:lnTo>
                    <a:pt x="1331849" y="30149"/>
                  </a:lnTo>
                  <a:lnTo>
                    <a:pt x="41148" y="30149"/>
                  </a:lnTo>
                  <a:lnTo>
                    <a:pt x="136271" y="9067"/>
                  </a:lnTo>
                  <a:lnTo>
                    <a:pt x="142621" y="8191"/>
                  </a:lnTo>
                  <a:lnTo>
                    <a:pt x="148336" y="7797"/>
                  </a:lnTo>
                  <a:lnTo>
                    <a:pt x="1224280" y="7797"/>
                  </a:lnTo>
                  <a:lnTo>
                    <a:pt x="1230122" y="8191"/>
                  </a:lnTo>
                  <a:lnTo>
                    <a:pt x="1235964" y="9067"/>
                  </a:lnTo>
                  <a:lnTo>
                    <a:pt x="1331849" y="30149"/>
                  </a:lnTo>
                  <a:lnTo>
                    <a:pt x="1331849" y="22174"/>
                  </a:lnTo>
                  <a:lnTo>
                    <a:pt x="1266050" y="7797"/>
                  </a:lnTo>
                  <a:lnTo>
                    <a:pt x="1237615" y="1587"/>
                  </a:lnTo>
                  <a:lnTo>
                    <a:pt x="1231011" y="406"/>
                  </a:lnTo>
                  <a:lnTo>
                    <a:pt x="1224661" y="0"/>
                  </a:lnTo>
                  <a:lnTo>
                    <a:pt x="148336" y="0"/>
                  </a:lnTo>
                  <a:lnTo>
                    <a:pt x="141732" y="406"/>
                  </a:lnTo>
                  <a:lnTo>
                    <a:pt x="135001" y="1587"/>
                  </a:lnTo>
                  <a:lnTo>
                    <a:pt x="4572" y="30149"/>
                  </a:lnTo>
                  <a:lnTo>
                    <a:pt x="0" y="31343"/>
                  </a:lnTo>
                  <a:lnTo>
                    <a:pt x="762" y="37541"/>
                  </a:lnTo>
                  <a:lnTo>
                    <a:pt x="5461" y="37947"/>
                  </a:lnTo>
                  <a:lnTo>
                    <a:pt x="9283" y="37947"/>
                  </a:lnTo>
                  <a:lnTo>
                    <a:pt x="31115" y="69951"/>
                  </a:lnTo>
                  <a:lnTo>
                    <a:pt x="1343152" y="69951"/>
                  </a:lnTo>
                  <a:lnTo>
                    <a:pt x="1365415" y="37947"/>
                  </a:lnTo>
                  <a:lnTo>
                    <a:pt x="1367663" y="37947"/>
                  </a:lnTo>
                  <a:lnTo>
                    <a:pt x="1372235" y="37541"/>
                  </a:lnTo>
                  <a:lnTo>
                    <a:pt x="1372997" y="3134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34401" y="940308"/>
              <a:ext cx="1109980" cy="551815"/>
            </a:xfrm>
            <a:custGeom>
              <a:avLst/>
              <a:gdLst/>
              <a:ahLst/>
              <a:cxnLst/>
              <a:rect l="l" t="t" r="r" b="b"/>
              <a:pathLst>
                <a:path w="1109979" h="551815">
                  <a:moveTo>
                    <a:pt x="6476" y="0"/>
                  </a:moveTo>
                  <a:lnTo>
                    <a:pt x="0" y="21081"/>
                  </a:lnTo>
                  <a:lnTo>
                    <a:pt x="99949" y="40461"/>
                  </a:lnTo>
                  <a:lnTo>
                    <a:pt x="111093" y="42481"/>
                  </a:lnTo>
                  <a:lnTo>
                    <a:pt x="122189" y="44692"/>
                  </a:lnTo>
                  <a:lnTo>
                    <a:pt x="241236" y="76755"/>
                  </a:lnTo>
                  <a:lnTo>
                    <a:pt x="346709" y="112394"/>
                  </a:lnTo>
                  <a:lnTo>
                    <a:pt x="394000" y="130777"/>
                  </a:lnTo>
                  <a:lnTo>
                    <a:pt x="440918" y="149931"/>
                  </a:lnTo>
                  <a:lnTo>
                    <a:pt x="487415" y="169911"/>
                  </a:lnTo>
                  <a:lnTo>
                    <a:pt x="533446" y="190773"/>
                  </a:lnTo>
                  <a:lnTo>
                    <a:pt x="578964" y="212573"/>
                  </a:lnTo>
                  <a:lnTo>
                    <a:pt x="623922" y="235365"/>
                  </a:lnTo>
                  <a:lnTo>
                    <a:pt x="668274" y="259206"/>
                  </a:lnTo>
                  <a:lnTo>
                    <a:pt x="712206" y="283682"/>
                  </a:lnTo>
                  <a:lnTo>
                    <a:pt x="755720" y="308877"/>
                  </a:lnTo>
                  <a:lnTo>
                    <a:pt x="798819" y="334781"/>
                  </a:lnTo>
                  <a:lnTo>
                    <a:pt x="841504" y="361383"/>
                  </a:lnTo>
                  <a:lnTo>
                    <a:pt x="883779" y="388671"/>
                  </a:lnTo>
                  <a:lnTo>
                    <a:pt x="925645" y="416634"/>
                  </a:lnTo>
                  <a:lnTo>
                    <a:pt x="967104" y="445262"/>
                  </a:lnTo>
                  <a:lnTo>
                    <a:pt x="1002740" y="470874"/>
                  </a:lnTo>
                  <a:lnTo>
                    <a:pt x="1038161" y="496998"/>
                  </a:lnTo>
                  <a:lnTo>
                    <a:pt x="1073296" y="523575"/>
                  </a:lnTo>
                  <a:lnTo>
                    <a:pt x="1108075" y="550544"/>
                  </a:lnTo>
                  <a:lnTo>
                    <a:pt x="1109599" y="551757"/>
                  </a:lnTo>
                  <a:lnTo>
                    <a:pt x="1109599" y="485640"/>
                  </a:lnTo>
                  <a:lnTo>
                    <a:pt x="1067593" y="455358"/>
                  </a:lnTo>
                  <a:lnTo>
                    <a:pt x="1031144" y="429914"/>
                  </a:lnTo>
                  <a:lnTo>
                    <a:pt x="994409" y="404875"/>
                  </a:lnTo>
                  <a:lnTo>
                    <a:pt x="951956" y="377065"/>
                  </a:lnTo>
                  <a:lnTo>
                    <a:pt x="909071" y="349920"/>
                  </a:lnTo>
                  <a:lnTo>
                    <a:pt x="865760" y="323456"/>
                  </a:lnTo>
                  <a:lnTo>
                    <a:pt x="822027" y="297685"/>
                  </a:lnTo>
                  <a:lnTo>
                    <a:pt x="777876" y="272620"/>
                  </a:lnTo>
                  <a:lnTo>
                    <a:pt x="733312" y="248275"/>
                  </a:lnTo>
                  <a:lnTo>
                    <a:pt x="688340" y="224662"/>
                  </a:lnTo>
                  <a:lnTo>
                    <a:pt x="642915" y="201653"/>
                  </a:lnTo>
                  <a:lnTo>
                    <a:pt x="596912" y="179721"/>
                  </a:lnTo>
                  <a:lnTo>
                    <a:pt x="550376" y="158808"/>
                  </a:lnTo>
                  <a:lnTo>
                    <a:pt x="503352" y="138858"/>
                  </a:lnTo>
                  <a:lnTo>
                    <a:pt x="455883" y="119812"/>
                  </a:lnTo>
                  <a:lnTo>
                    <a:pt x="408015" y="101612"/>
                  </a:lnTo>
                  <a:lnTo>
                    <a:pt x="359791" y="84200"/>
                  </a:lnTo>
                  <a:lnTo>
                    <a:pt x="263005" y="53588"/>
                  </a:lnTo>
                  <a:lnTo>
                    <a:pt x="141858" y="23621"/>
                  </a:lnTo>
                  <a:lnTo>
                    <a:pt x="108086" y="17281"/>
                  </a:lnTo>
                  <a:lnTo>
                    <a:pt x="647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32495" y="938530"/>
              <a:ext cx="1111885" cy="556260"/>
            </a:xfrm>
            <a:custGeom>
              <a:avLst/>
              <a:gdLst/>
              <a:ahLst/>
              <a:cxnLst/>
              <a:rect l="l" t="t" r="r" b="b"/>
              <a:pathLst>
                <a:path w="1111884" h="556260">
                  <a:moveTo>
                    <a:pt x="8127" y="0"/>
                  </a:moveTo>
                  <a:lnTo>
                    <a:pt x="0" y="23622"/>
                  </a:lnTo>
                  <a:lnTo>
                    <a:pt x="634" y="24637"/>
                  </a:lnTo>
                  <a:lnTo>
                    <a:pt x="1777" y="24765"/>
                  </a:lnTo>
                  <a:lnTo>
                    <a:pt x="101092" y="43942"/>
                  </a:lnTo>
                  <a:lnTo>
                    <a:pt x="157368" y="57179"/>
                  </a:lnTo>
                  <a:lnTo>
                    <a:pt x="242919" y="80406"/>
                  </a:lnTo>
                  <a:lnTo>
                    <a:pt x="348106" y="116078"/>
                  </a:lnTo>
                  <a:lnTo>
                    <a:pt x="399062" y="135906"/>
                  </a:lnTo>
                  <a:lnTo>
                    <a:pt x="448151" y="156018"/>
                  </a:lnTo>
                  <a:lnTo>
                    <a:pt x="495484" y="176467"/>
                  </a:lnTo>
                  <a:lnTo>
                    <a:pt x="541167" y="197301"/>
                  </a:lnTo>
                  <a:lnTo>
                    <a:pt x="585311" y="218574"/>
                  </a:lnTo>
                  <a:lnTo>
                    <a:pt x="628025" y="240335"/>
                  </a:lnTo>
                  <a:lnTo>
                    <a:pt x="669417" y="262636"/>
                  </a:lnTo>
                  <a:lnTo>
                    <a:pt x="713348" y="287137"/>
                  </a:lnTo>
                  <a:lnTo>
                    <a:pt x="756857" y="312314"/>
                  </a:lnTo>
                  <a:lnTo>
                    <a:pt x="799942" y="338173"/>
                  </a:lnTo>
                  <a:lnTo>
                    <a:pt x="842600" y="364721"/>
                  </a:lnTo>
                  <a:lnTo>
                    <a:pt x="884830" y="391964"/>
                  </a:lnTo>
                  <a:lnTo>
                    <a:pt x="926628" y="419910"/>
                  </a:lnTo>
                  <a:lnTo>
                    <a:pt x="967994" y="448564"/>
                  </a:lnTo>
                  <a:lnTo>
                    <a:pt x="1006326" y="476049"/>
                  </a:lnTo>
                  <a:lnTo>
                    <a:pt x="1042431" y="502618"/>
                  </a:lnTo>
                  <a:lnTo>
                    <a:pt x="1076561" y="528448"/>
                  </a:lnTo>
                  <a:lnTo>
                    <a:pt x="1108963" y="553720"/>
                  </a:lnTo>
                  <a:lnTo>
                    <a:pt x="1111503" y="555746"/>
                  </a:lnTo>
                  <a:lnTo>
                    <a:pt x="1111503" y="551330"/>
                  </a:lnTo>
                  <a:lnTo>
                    <a:pt x="1078700" y="525581"/>
                  </a:lnTo>
                  <a:lnTo>
                    <a:pt x="1044559" y="499713"/>
                  </a:lnTo>
                  <a:lnTo>
                    <a:pt x="1008393" y="473130"/>
                  </a:lnTo>
                  <a:lnTo>
                    <a:pt x="970026" y="445643"/>
                  </a:lnTo>
                  <a:lnTo>
                    <a:pt x="928646" y="416968"/>
                  </a:lnTo>
                  <a:lnTo>
                    <a:pt x="886808" y="388971"/>
                  </a:lnTo>
                  <a:lnTo>
                    <a:pt x="844522" y="361660"/>
                  </a:lnTo>
                  <a:lnTo>
                    <a:pt x="801796" y="335045"/>
                  </a:lnTo>
                  <a:lnTo>
                    <a:pt x="758639" y="309134"/>
                  </a:lnTo>
                  <a:lnTo>
                    <a:pt x="715060" y="283936"/>
                  </a:lnTo>
                  <a:lnTo>
                    <a:pt x="671068" y="259461"/>
                  </a:lnTo>
                  <a:lnTo>
                    <a:pt x="629574" y="237106"/>
                  </a:lnTo>
                  <a:lnTo>
                    <a:pt x="586773" y="215293"/>
                  </a:lnTo>
                  <a:lnTo>
                    <a:pt x="542552" y="193973"/>
                  </a:lnTo>
                  <a:lnTo>
                    <a:pt x="496800" y="173098"/>
                  </a:lnTo>
                  <a:lnTo>
                    <a:pt x="449406" y="152618"/>
                  </a:lnTo>
                  <a:lnTo>
                    <a:pt x="400260" y="132484"/>
                  </a:lnTo>
                  <a:lnTo>
                    <a:pt x="349250" y="112649"/>
                  </a:lnTo>
                  <a:lnTo>
                    <a:pt x="265049" y="83947"/>
                  </a:lnTo>
                  <a:lnTo>
                    <a:pt x="254619" y="80212"/>
                  </a:lnTo>
                  <a:lnTo>
                    <a:pt x="243998" y="76930"/>
                  </a:lnTo>
                  <a:lnTo>
                    <a:pt x="233330" y="73981"/>
                  </a:lnTo>
                  <a:lnTo>
                    <a:pt x="222757" y="71247"/>
                  </a:lnTo>
                  <a:lnTo>
                    <a:pt x="170917" y="57150"/>
                  </a:lnTo>
                  <a:lnTo>
                    <a:pt x="128454" y="45795"/>
                  </a:lnTo>
                  <a:lnTo>
                    <a:pt x="96393" y="39497"/>
                  </a:lnTo>
                  <a:lnTo>
                    <a:pt x="91185" y="38354"/>
                  </a:lnTo>
                  <a:lnTo>
                    <a:pt x="4318" y="21717"/>
                  </a:lnTo>
                  <a:lnTo>
                    <a:pt x="9651" y="3937"/>
                  </a:lnTo>
                  <a:lnTo>
                    <a:pt x="31463" y="3937"/>
                  </a:lnTo>
                  <a:lnTo>
                    <a:pt x="8635" y="127"/>
                  </a:lnTo>
                  <a:lnTo>
                    <a:pt x="8127" y="0"/>
                  </a:lnTo>
                  <a:close/>
                </a:path>
                <a:path w="1111884" h="556260">
                  <a:moveTo>
                    <a:pt x="31463" y="3937"/>
                  </a:moveTo>
                  <a:lnTo>
                    <a:pt x="9651" y="3937"/>
                  </a:lnTo>
                  <a:lnTo>
                    <a:pt x="103758" y="19812"/>
                  </a:lnTo>
                  <a:lnTo>
                    <a:pt x="109347" y="20574"/>
                  </a:lnTo>
                  <a:lnTo>
                    <a:pt x="121844" y="22586"/>
                  </a:lnTo>
                  <a:lnTo>
                    <a:pt x="242988" y="51381"/>
                  </a:lnTo>
                  <a:lnTo>
                    <a:pt x="361060" y="87757"/>
                  </a:lnTo>
                  <a:lnTo>
                    <a:pt x="413003" y="106527"/>
                  </a:lnTo>
                  <a:lnTo>
                    <a:pt x="463090" y="125639"/>
                  </a:lnTo>
                  <a:lnTo>
                    <a:pt x="511427" y="145140"/>
                  </a:lnTo>
                  <a:lnTo>
                    <a:pt x="558117" y="165076"/>
                  </a:lnTo>
                  <a:lnTo>
                    <a:pt x="603266" y="185495"/>
                  </a:lnTo>
                  <a:lnTo>
                    <a:pt x="646977" y="206442"/>
                  </a:lnTo>
                  <a:lnTo>
                    <a:pt x="689355" y="227965"/>
                  </a:lnTo>
                  <a:lnTo>
                    <a:pt x="734288" y="251616"/>
                  </a:lnTo>
                  <a:lnTo>
                    <a:pt x="778837" y="275977"/>
                  </a:lnTo>
                  <a:lnTo>
                    <a:pt x="822990" y="301040"/>
                  </a:lnTo>
                  <a:lnTo>
                    <a:pt x="866736" y="326798"/>
                  </a:lnTo>
                  <a:lnTo>
                    <a:pt x="910065" y="353245"/>
                  </a:lnTo>
                  <a:lnTo>
                    <a:pt x="952965" y="380373"/>
                  </a:lnTo>
                  <a:lnTo>
                    <a:pt x="995426" y="408178"/>
                  </a:lnTo>
                  <a:lnTo>
                    <a:pt x="1034784" y="435000"/>
                  </a:lnTo>
                  <a:lnTo>
                    <a:pt x="1071879" y="460930"/>
                  </a:lnTo>
                  <a:lnTo>
                    <a:pt x="1106975" y="486169"/>
                  </a:lnTo>
                  <a:lnTo>
                    <a:pt x="1111503" y="489529"/>
                  </a:lnTo>
                  <a:lnTo>
                    <a:pt x="1111503" y="485075"/>
                  </a:lnTo>
                  <a:lnTo>
                    <a:pt x="1074023" y="458025"/>
                  </a:lnTo>
                  <a:lnTo>
                    <a:pt x="1036853" y="432046"/>
                  </a:lnTo>
                  <a:lnTo>
                    <a:pt x="997457" y="405257"/>
                  </a:lnTo>
                  <a:lnTo>
                    <a:pt x="954903" y="377405"/>
                  </a:lnTo>
                  <a:lnTo>
                    <a:pt x="911936" y="350237"/>
                  </a:lnTo>
                  <a:lnTo>
                    <a:pt x="868562" y="323754"/>
                  </a:lnTo>
                  <a:lnTo>
                    <a:pt x="824788" y="297954"/>
                  </a:lnTo>
                  <a:lnTo>
                    <a:pt x="780621" y="272840"/>
                  </a:lnTo>
                  <a:lnTo>
                    <a:pt x="736067" y="248409"/>
                  </a:lnTo>
                  <a:lnTo>
                    <a:pt x="691133" y="224662"/>
                  </a:lnTo>
                  <a:lnTo>
                    <a:pt x="648647" y="203180"/>
                  </a:lnTo>
                  <a:lnTo>
                    <a:pt x="604829" y="182245"/>
                  </a:lnTo>
                  <a:lnTo>
                    <a:pt x="559579" y="161817"/>
                  </a:lnTo>
                  <a:lnTo>
                    <a:pt x="512793" y="141854"/>
                  </a:lnTo>
                  <a:lnTo>
                    <a:pt x="464370" y="122313"/>
                  </a:lnTo>
                  <a:lnTo>
                    <a:pt x="414208" y="103151"/>
                  </a:lnTo>
                  <a:lnTo>
                    <a:pt x="362203" y="84328"/>
                  </a:lnTo>
                  <a:lnTo>
                    <a:pt x="276098" y="57150"/>
                  </a:lnTo>
                  <a:lnTo>
                    <a:pt x="265495" y="53730"/>
                  </a:lnTo>
                  <a:lnTo>
                    <a:pt x="137064" y="21891"/>
                  </a:lnTo>
                  <a:lnTo>
                    <a:pt x="115061" y="18034"/>
                  </a:lnTo>
                  <a:lnTo>
                    <a:pt x="109981" y="17145"/>
                  </a:lnTo>
                  <a:lnTo>
                    <a:pt x="104521" y="16256"/>
                  </a:lnTo>
                  <a:lnTo>
                    <a:pt x="99186" y="15240"/>
                  </a:lnTo>
                  <a:lnTo>
                    <a:pt x="31463" y="393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70418" y="780688"/>
              <a:ext cx="696740" cy="7697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68641" y="778742"/>
              <a:ext cx="700405" cy="774065"/>
            </a:xfrm>
            <a:custGeom>
              <a:avLst/>
              <a:gdLst/>
              <a:ahLst/>
              <a:cxnLst/>
              <a:rect l="l" t="t" r="r" b="b"/>
              <a:pathLst>
                <a:path w="700404" h="774065">
                  <a:moveTo>
                    <a:pt x="487104" y="0"/>
                  </a:moveTo>
                  <a:lnTo>
                    <a:pt x="424039" y="13791"/>
                  </a:lnTo>
                  <a:lnTo>
                    <a:pt x="377332" y="34581"/>
                  </a:lnTo>
                  <a:lnTo>
                    <a:pt x="329793" y="63396"/>
                  </a:lnTo>
                  <a:lnTo>
                    <a:pt x="282575" y="99462"/>
                  </a:lnTo>
                  <a:lnTo>
                    <a:pt x="251682" y="127418"/>
                  </a:lnTo>
                  <a:lnTo>
                    <a:pt x="221741" y="158136"/>
                  </a:lnTo>
                  <a:lnTo>
                    <a:pt x="220725" y="159279"/>
                  </a:lnTo>
                  <a:lnTo>
                    <a:pt x="221487" y="161057"/>
                  </a:lnTo>
                  <a:lnTo>
                    <a:pt x="223011" y="161057"/>
                  </a:lnTo>
                  <a:lnTo>
                    <a:pt x="230504" y="161438"/>
                  </a:lnTo>
                  <a:lnTo>
                    <a:pt x="235838" y="163851"/>
                  </a:lnTo>
                  <a:lnTo>
                    <a:pt x="238886" y="168296"/>
                  </a:lnTo>
                  <a:lnTo>
                    <a:pt x="240754" y="189785"/>
                  </a:lnTo>
                  <a:lnTo>
                    <a:pt x="227060" y="220668"/>
                  </a:lnTo>
                  <a:lnTo>
                    <a:pt x="200292" y="256861"/>
                  </a:lnTo>
                  <a:lnTo>
                    <a:pt x="162940" y="294280"/>
                  </a:lnTo>
                  <a:lnTo>
                    <a:pt x="161162" y="295804"/>
                  </a:lnTo>
                  <a:lnTo>
                    <a:pt x="159384" y="297455"/>
                  </a:lnTo>
                  <a:lnTo>
                    <a:pt x="115421" y="329269"/>
                  </a:lnTo>
                  <a:lnTo>
                    <a:pt x="100075" y="337968"/>
                  </a:lnTo>
                  <a:lnTo>
                    <a:pt x="99567" y="338349"/>
                  </a:lnTo>
                  <a:lnTo>
                    <a:pt x="79611" y="381589"/>
                  </a:lnTo>
                  <a:lnTo>
                    <a:pt x="61955" y="425939"/>
                  </a:lnTo>
                  <a:lnTo>
                    <a:pt x="46481" y="471615"/>
                  </a:lnTo>
                  <a:lnTo>
                    <a:pt x="33200" y="518580"/>
                  </a:lnTo>
                  <a:lnTo>
                    <a:pt x="22119" y="566796"/>
                  </a:lnTo>
                  <a:lnTo>
                    <a:pt x="13250" y="616225"/>
                  </a:lnTo>
                  <a:lnTo>
                    <a:pt x="6600" y="666831"/>
                  </a:lnTo>
                  <a:lnTo>
                    <a:pt x="2191" y="718448"/>
                  </a:lnTo>
                  <a:lnTo>
                    <a:pt x="78" y="769508"/>
                  </a:lnTo>
                  <a:lnTo>
                    <a:pt x="0" y="773070"/>
                  </a:lnTo>
                  <a:lnTo>
                    <a:pt x="1904" y="773832"/>
                  </a:lnTo>
                  <a:lnTo>
                    <a:pt x="2920" y="772943"/>
                  </a:lnTo>
                  <a:lnTo>
                    <a:pt x="3048" y="772816"/>
                  </a:lnTo>
                  <a:lnTo>
                    <a:pt x="5849" y="769508"/>
                  </a:lnTo>
                  <a:lnTo>
                    <a:pt x="8369" y="766720"/>
                  </a:lnTo>
                  <a:lnTo>
                    <a:pt x="3682" y="766720"/>
                  </a:lnTo>
                  <a:lnTo>
                    <a:pt x="6014" y="715359"/>
                  </a:lnTo>
                  <a:lnTo>
                    <a:pt x="10576" y="663834"/>
                  </a:lnTo>
                  <a:lnTo>
                    <a:pt x="17276" y="614076"/>
                  </a:lnTo>
                  <a:lnTo>
                    <a:pt x="26133" y="565481"/>
                  </a:lnTo>
                  <a:lnTo>
                    <a:pt x="37140" y="518079"/>
                  </a:lnTo>
                  <a:lnTo>
                    <a:pt x="50287" y="471902"/>
                  </a:lnTo>
                  <a:lnTo>
                    <a:pt x="65566" y="426978"/>
                  </a:lnTo>
                  <a:lnTo>
                    <a:pt x="82970" y="383340"/>
                  </a:lnTo>
                  <a:lnTo>
                    <a:pt x="102488" y="341016"/>
                  </a:lnTo>
                  <a:lnTo>
                    <a:pt x="117203" y="332491"/>
                  </a:lnTo>
                  <a:lnTo>
                    <a:pt x="131429" y="323300"/>
                  </a:lnTo>
                  <a:lnTo>
                    <a:pt x="145155" y="313441"/>
                  </a:lnTo>
                  <a:lnTo>
                    <a:pt x="158368" y="302916"/>
                  </a:lnTo>
                  <a:lnTo>
                    <a:pt x="162940" y="298852"/>
                  </a:lnTo>
                  <a:lnTo>
                    <a:pt x="165226" y="296947"/>
                  </a:lnTo>
                  <a:lnTo>
                    <a:pt x="203819" y="258278"/>
                  </a:lnTo>
                  <a:lnTo>
                    <a:pt x="230885" y="221049"/>
                  </a:lnTo>
                  <a:lnTo>
                    <a:pt x="244236" y="189130"/>
                  </a:lnTo>
                  <a:lnTo>
                    <a:pt x="241680" y="166391"/>
                  </a:lnTo>
                  <a:lnTo>
                    <a:pt x="238251" y="161565"/>
                  </a:lnTo>
                  <a:lnTo>
                    <a:pt x="232790" y="158517"/>
                  </a:lnTo>
                  <a:lnTo>
                    <a:pt x="226694" y="157882"/>
                  </a:lnTo>
                  <a:lnTo>
                    <a:pt x="240909" y="142954"/>
                  </a:lnTo>
                  <a:lnTo>
                    <a:pt x="270003" y="115002"/>
                  </a:lnTo>
                  <a:lnTo>
                    <a:pt x="331624" y="66292"/>
                  </a:lnTo>
                  <a:lnTo>
                    <a:pt x="378745" y="37772"/>
                  </a:lnTo>
                  <a:lnTo>
                    <a:pt x="425057" y="17206"/>
                  </a:lnTo>
                  <a:lnTo>
                    <a:pt x="469411" y="5353"/>
                  </a:lnTo>
                  <a:lnTo>
                    <a:pt x="486886" y="3613"/>
                  </a:lnTo>
                  <a:lnTo>
                    <a:pt x="511100" y="3613"/>
                  </a:lnTo>
                  <a:lnTo>
                    <a:pt x="503237" y="1212"/>
                  </a:lnTo>
                  <a:lnTo>
                    <a:pt x="487104" y="0"/>
                  </a:lnTo>
                  <a:close/>
                </a:path>
                <a:path w="700404" h="774065">
                  <a:moveTo>
                    <a:pt x="624611" y="133935"/>
                  </a:moveTo>
                  <a:lnTo>
                    <a:pt x="591879" y="133935"/>
                  </a:lnTo>
                  <a:lnTo>
                    <a:pt x="602995" y="134260"/>
                  </a:lnTo>
                  <a:lnTo>
                    <a:pt x="607567" y="134641"/>
                  </a:lnTo>
                  <a:lnTo>
                    <a:pt x="651287" y="146008"/>
                  </a:lnTo>
                  <a:lnTo>
                    <a:pt x="683005" y="172360"/>
                  </a:lnTo>
                  <a:lnTo>
                    <a:pt x="696645" y="207993"/>
                  </a:lnTo>
                  <a:lnTo>
                    <a:pt x="694967" y="248462"/>
                  </a:lnTo>
                  <a:lnTo>
                    <a:pt x="681132" y="291851"/>
                  </a:lnTo>
                  <a:lnTo>
                    <a:pt x="658302" y="336247"/>
                  </a:lnTo>
                  <a:lnTo>
                    <a:pt x="629636" y="379732"/>
                  </a:lnTo>
                  <a:lnTo>
                    <a:pt x="598297" y="420391"/>
                  </a:lnTo>
                  <a:lnTo>
                    <a:pt x="555640" y="467556"/>
                  </a:lnTo>
                  <a:lnTo>
                    <a:pt x="510031" y="509672"/>
                  </a:lnTo>
                  <a:lnTo>
                    <a:pt x="462714" y="546639"/>
                  </a:lnTo>
                  <a:lnTo>
                    <a:pt x="414134" y="579155"/>
                  </a:lnTo>
                  <a:lnTo>
                    <a:pt x="365132" y="607483"/>
                  </a:lnTo>
                  <a:lnTo>
                    <a:pt x="316549" y="631891"/>
                  </a:lnTo>
                  <a:lnTo>
                    <a:pt x="269224" y="652643"/>
                  </a:lnTo>
                  <a:lnTo>
                    <a:pt x="223998" y="670003"/>
                  </a:lnTo>
                  <a:lnTo>
                    <a:pt x="181712" y="684238"/>
                  </a:lnTo>
                  <a:lnTo>
                    <a:pt x="143207" y="695613"/>
                  </a:lnTo>
                  <a:lnTo>
                    <a:pt x="80899" y="710840"/>
                  </a:lnTo>
                  <a:lnTo>
                    <a:pt x="76200" y="711856"/>
                  </a:lnTo>
                  <a:lnTo>
                    <a:pt x="65746" y="715359"/>
                  </a:lnTo>
                  <a:lnTo>
                    <a:pt x="24757" y="744843"/>
                  </a:lnTo>
                  <a:lnTo>
                    <a:pt x="3682" y="766720"/>
                  </a:lnTo>
                  <a:lnTo>
                    <a:pt x="8369" y="766720"/>
                  </a:lnTo>
                  <a:lnTo>
                    <a:pt x="13176" y="761402"/>
                  </a:lnTo>
                  <a:lnTo>
                    <a:pt x="23979" y="750367"/>
                  </a:lnTo>
                  <a:lnTo>
                    <a:pt x="56911" y="723763"/>
                  </a:lnTo>
                  <a:lnTo>
                    <a:pt x="81660" y="714269"/>
                  </a:lnTo>
                  <a:lnTo>
                    <a:pt x="135753" y="701393"/>
                  </a:lnTo>
                  <a:lnTo>
                    <a:pt x="189023" y="685837"/>
                  </a:lnTo>
                  <a:lnTo>
                    <a:pt x="241413" y="667638"/>
                  </a:lnTo>
                  <a:lnTo>
                    <a:pt x="292861" y="646832"/>
                  </a:lnTo>
                  <a:lnTo>
                    <a:pt x="341730" y="623930"/>
                  </a:lnTo>
                  <a:lnTo>
                    <a:pt x="388032" y="599125"/>
                  </a:lnTo>
                  <a:lnTo>
                    <a:pt x="431731" y="572437"/>
                  </a:lnTo>
                  <a:lnTo>
                    <a:pt x="472791" y="543883"/>
                  </a:lnTo>
                  <a:lnTo>
                    <a:pt x="511175" y="513482"/>
                  </a:lnTo>
                  <a:lnTo>
                    <a:pt x="511936" y="512720"/>
                  </a:lnTo>
                  <a:lnTo>
                    <a:pt x="513460" y="511450"/>
                  </a:lnTo>
                  <a:lnTo>
                    <a:pt x="559260" y="468985"/>
                  </a:lnTo>
                  <a:lnTo>
                    <a:pt x="600963" y="422423"/>
                  </a:lnTo>
                  <a:lnTo>
                    <a:pt x="632701" y="381268"/>
                  </a:lnTo>
                  <a:lnTo>
                    <a:pt x="661651" y="337192"/>
                  </a:lnTo>
                  <a:lnTo>
                    <a:pt x="684625" y="292121"/>
                  </a:lnTo>
                  <a:lnTo>
                    <a:pt x="698434" y="247982"/>
                  </a:lnTo>
                  <a:lnTo>
                    <a:pt x="699888" y="206700"/>
                  </a:lnTo>
                  <a:lnTo>
                    <a:pt x="685800" y="170201"/>
                  </a:lnTo>
                  <a:lnTo>
                    <a:pt x="673477" y="156392"/>
                  </a:lnTo>
                  <a:lnTo>
                    <a:pt x="657796" y="145357"/>
                  </a:lnTo>
                  <a:lnTo>
                    <a:pt x="638972" y="137251"/>
                  </a:lnTo>
                  <a:lnTo>
                    <a:pt x="624611" y="133935"/>
                  </a:lnTo>
                  <a:close/>
                </a:path>
                <a:path w="700404" h="774065">
                  <a:moveTo>
                    <a:pt x="511100" y="3613"/>
                  </a:moveTo>
                  <a:lnTo>
                    <a:pt x="486886" y="3613"/>
                  </a:lnTo>
                  <a:lnTo>
                    <a:pt x="502189" y="4657"/>
                  </a:lnTo>
                  <a:lnTo>
                    <a:pt x="514969" y="8463"/>
                  </a:lnTo>
                  <a:lnTo>
                    <a:pt x="524890" y="15007"/>
                  </a:lnTo>
                  <a:lnTo>
                    <a:pt x="530576" y="22143"/>
                  </a:lnTo>
                  <a:lnTo>
                    <a:pt x="534273" y="30946"/>
                  </a:lnTo>
                  <a:lnTo>
                    <a:pt x="535945" y="41368"/>
                  </a:lnTo>
                  <a:lnTo>
                    <a:pt x="535558" y="53361"/>
                  </a:lnTo>
                  <a:lnTo>
                    <a:pt x="533352" y="65107"/>
                  </a:lnTo>
                  <a:lnTo>
                    <a:pt x="529717" y="76555"/>
                  </a:lnTo>
                  <a:lnTo>
                    <a:pt x="525129" y="87741"/>
                  </a:lnTo>
                  <a:lnTo>
                    <a:pt x="520064" y="98700"/>
                  </a:lnTo>
                  <a:lnTo>
                    <a:pt x="515776" y="108102"/>
                  </a:lnTo>
                  <a:lnTo>
                    <a:pt x="511829" y="117417"/>
                  </a:lnTo>
                  <a:lnTo>
                    <a:pt x="508581" y="126525"/>
                  </a:lnTo>
                  <a:lnTo>
                    <a:pt x="506254" y="135657"/>
                  </a:lnTo>
                  <a:lnTo>
                    <a:pt x="506222" y="136800"/>
                  </a:lnTo>
                  <a:lnTo>
                    <a:pt x="506475" y="137308"/>
                  </a:lnTo>
                  <a:lnTo>
                    <a:pt x="506729" y="137562"/>
                  </a:lnTo>
                  <a:lnTo>
                    <a:pt x="507237" y="137943"/>
                  </a:lnTo>
                  <a:lnTo>
                    <a:pt x="507745" y="137943"/>
                  </a:lnTo>
                  <a:lnTo>
                    <a:pt x="520084" y="138614"/>
                  </a:lnTo>
                  <a:lnTo>
                    <a:pt x="532638" y="138356"/>
                  </a:lnTo>
                  <a:lnTo>
                    <a:pt x="545286" y="137479"/>
                  </a:lnTo>
                  <a:lnTo>
                    <a:pt x="569170" y="135189"/>
                  </a:lnTo>
                  <a:lnTo>
                    <a:pt x="571858" y="134985"/>
                  </a:lnTo>
                  <a:lnTo>
                    <a:pt x="521755" y="134985"/>
                  </a:lnTo>
                  <a:lnTo>
                    <a:pt x="510158" y="134514"/>
                  </a:lnTo>
                  <a:lnTo>
                    <a:pt x="512506" y="125960"/>
                  </a:lnTo>
                  <a:lnTo>
                    <a:pt x="515637" y="117338"/>
                  </a:lnTo>
                  <a:lnTo>
                    <a:pt x="519249" y="108850"/>
                  </a:lnTo>
                  <a:lnTo>
                    <a:pt x="528417" y="89068"/>
                  </a:lnTo>
                  <a:lnTo>
                    <a:pt x="533130" y="77650"/>
                  </a:lnTo>
                  <a:lnTo>
                    <a:pt x="536866" y="65899"/>
                  </a:lnTo>
                  <a:lnTo>
                    <a:pt x="539114" y="53742"/>
                  </a:lnTo>
                  <a:lnTo>
                    <a:pt x="539503" y="40790"/>
                  </a:lnTo>
                  <a:lnTo>
                    <a:pt x="537654" y="29565"/>
                  </a:lnTo>
                  <a:lnTo>
                    <a:pt x="533614" y="20077"/>
                  </a:lnTo>
                  <a:lnTo>
                    <a:pt x="527430" y="12340"/>
                  </a:lnTo>
                  <a:lnTo>
                    <a:pt x="516798" y="5353"/>
                  </a:lnTo>
                  <a:lnTo>
                    <a:pt x="511100" y="3613"/>
                  </a:lnTo>
                  <a:close/>
                </a:path>
                <a:path w="700404" h="774065">
                  <a:moveTo>
                    <a:pt x="591853" y="130323"/>
                  </a:moveTo>
                  <a:lnTo>
                    <a:pt x="580405" y="130736"/>
                  </a:lnTo>
                  <a:lnTo>
                    <a:pt x="568886" y="131577"/>
                  </a:lnTo>
                  <a:lnTo>
                    <a:pt x="545520" y="133782"/>
                  </a:lnTo>
                  <a:lnTo>
                    <a:pt x="533590" y="134657"/>
                  </a:lnTo>
                  <a:lnTo>
                    <a:pt x="521755" y="134985"/>
                  </a:lnTo>
                  <a:lnTo>
                    <a:pt x="571858" y="134985"/>
                  </a:lnTo>
                  <a:lnTo>
                    <a:pt x="580548" y="134324"/>
                  </a:lnTo>
                  <a:lnTo>
                    <a:pt x="591879" y="133935"/>
                  </a:lnTo>
                  <a:lnTo>
                    <a:pt x="624611" y="133935"/>
                  </a:lnTo>
                  <a:lnTo>
                    <a:pt x="617219" y="132228"/>
                  </a:lnTo>
                  <a:lnTo>
                    <a:pt x="608076" y="130958"/>
                  </a:lnTo>
                  <a:lnTo>
                    <a:pt x="603123" y="130577"/>
                  </a:lnTo>
                  <a:lnTo>
                    <a:pt x="591853" y="13032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276590" y="1914779"/>
              <a:ext cx="292100" cy="236854"/>
            </a:xfrm>
            <a:custGeom>
              <a:avLst/>
              <a:gdLst/>
              <a:ahLst/>
              <a:cxnLst/>
              <a:rect l="l" t="t" r="r" b="b"/>
              <a:pathLst>
                <a:path w="292100" h="236855">
                  <a:moveTo>
                    <a:pt x="292100" y="0"/>
                  </a:moveTo>
                  <a:lnTo>
                    <a:pt x="217019" y="34732"/>
                  </a:lnTo>
                  <a:lnTo>
                    <a:pt x="165290" y="42449"/>
                  </a:lnTo>
                  <a:lnTo>
                    <a:pt x="109285" y="45870"/>
                  </a:lnTo>
                  <a:lnTo>
                    <a:pt x="52893" y="46596"/>
                  </a:lnTo>
                  <a:lnTo>
                    <a:pt x="0" y="46227"/>
                  </a:lnTo>
                  <a:lnTo>
                    <a:pt x="27348" y="84584"/>
                  </a:lnTo>
                  <a:lnTo>
                    <a:pt x="61943" y="121896"/>
                  </a:lnTo>
                  <a:lnTo>
                    <a:pt x="100806" y="156971"/>
                  </a:lnTo>
                  <a:lnTo>
                    <a:pt x="140960" y="188618"/>
                  </a:lnTo>
                  <a:lnTo>
                    <a:pt x="179428" y="215643"/>
                  </a:lnTo>
                  <a:lnTo>
                    <a:pt x="213232" y="236854"/>
                  </a:lnTo>
                  <a:lnTo>
                    <a:pt x="212034" y="226718"/>
                  </a:lnTo>
                  <a:lnTo>
                    <a:pt x="210788" y="201866"/>
                  </a:lnTo>
                  <a:lnTo>
                    <a:pt x="213018" y="170632"/>
                  </a:lnTo>
                  <a:lnTo>
                    <a:pt x="222250" y="141350"/>
                  </a:lnTo>
                  <a:lnTo>
                    <a:pt x="241111" y="106691"/>
                  </a:lnTo>
                  <a:lnTo>
                    <a:pt x="259032" y="71532"/>
                  </a:lnTo>
                  <a:lnTo>
                    <a:pt x="276024" y="35944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F9D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346961" y="1397380"/>
              <a:ext cx="144780" cy="755015"/>
            </a:xfrm>
            <a:custGeom>
              <a:avLst/>
              <a:gdLst/>
              <a:ahLst/>
              <a:cxnLst/>
              <a:rect l="l" t="t" r="r" b="b"/>
              <a:pathLst>
                <a:path w="144779" h="755014">
                  <a:moveTo>
                    <a:pt x="9765" y="0"/>
                  </a:moveTo>
                  <a:lnTo>
                    <a:pt x="8147" y="12912"/>
                  </a:lnTo>
                  <a:lnTo>
                    <a:pt x="4712" y="48343"/>
                  </a:lnTo>
                  <a:lnTo>
                    <a:pt x="1362" y="102934"/>
                  </a:lnTo>
                  <a:lnTo>
                    <a:pt x="0" y="173325"/>
                  </a:lnTo>
                  <a:lnTo>
                    <a:pt x="2526" y="256159"/>
                  </a:lnTo>
                  <a:lnTo>
                    <a:pt x="5611" y="298512"/>
                  </a:lnTo>
                  <a:lnTo>
                    <a:pt x="10330" y="343982"/>
                  </a:lnTo>
                  <a:lnTo>
                    <a:pt x="16972" y="392027"/>
                  </a:lnTo>
                  <a:lnTo>
                    <a:pt x="25821" y="442107"/>
                  </a:lnTo>
                  <a:lnTo>
                    <a:pt x="37166" y="493680"/>
                  </a:lnTo>
                  <a:lnTo>
                    <a:pt x="51291" y="546206"/>
                  </a:lnTo>
                  <a:lnTo>
                    <a:pt x="68485" y="599144"/>
                  </a:lnTo>
                  <a:lnTo>
                    <a:pt x="89033" y="651951"/>
                  </a:lnTo>
                  <a:lnTo>
                    <a:pt x="113221" y="704089"/>
                  </a:lnTo>
                  <a:lnTo>
                    <a:pt x="141337" y="755015"/>
                  </a:lnTo>
                  <a:lnTo>
                    <a:pt x="144385" y="753237"/>
                  </a:lnTo>
                  <a:lnTo>
                    <a:pt x="116404" y="702501"/>
                  </a:lnTo>
                  <a:lnTo>
                    <a:pt x="92316" y="650552"/>
                  </a:lnTo>
                  <a:lnTo>
                    <a:pt x="71843" y="597930"/>
                  </a:lnTo>
                  <a:lnTo>
                    <a:pt x="54701" y="545174"/>
                  </a:lnTo>
                  <a:lnTo>
                    <a:pt x="40610" y="492823"/>
                  </a:lnTo>
                  <a:lnTo>
                    <a:pt x="29290" y="441417"/>
                  </a:lnTo>
                  <a:lnTo>
                    <a:pt x="20458" y="391495"/>
                  </a:lnTo>
                  <a:lnTo>
                    <a:pt x="13833" y="343597"/>
                  </a:lnTo>
                  <a:lnTo>
                    <a:pt x="9135" y="298263"/>
                  </a:lnTo>
                  <a:lnTo>
                    <a:pt x="6082" y="256032"/>
                  </a:lnTo>
                  <a:lnTo>
                    <a:pt x="3604" y="173348"/>
                  </a:lnTo>
                  <a:lnTo>
                    <a:pt x="4973" y="103095"/>
                  </a:lnTo>
                  <a:lnTo>
                    <a:pt x="8304" y="48618"/>
                  </a:lnTo>
                  <a:lnTo>
                    <a:pt x="11715" y="13264"/>
                  </a:lnTo>
                  <a:lnTo>
                    <a:pt x="13321" y="381"/>
                  </a:lnTo>
                  <a:lnTo>
                    <a:pt x="9765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74356" y="1014475"/>
              <a:ext cx="483870" cy="523875"/>
            </a:xfrm>
            <a:custGeom>
              <a:avLst/>
              <a:gdLst/>
              <a:ahLst/>
              <a:cxnLst/>
              <a:rect l="l" t="t" r="r" b="b"/>
              <a:pathLst>
                <a:path w="483870" h="523875">
                  <a:moveTo>
                    <a:pt x="483870" y="0"/>
                  </a:moveTo>
                  <a:lnTo>
                    <a:pt x="430960" y="16945"/>
                  </a:lnTo>
                  <a:lnTo>
                    <a:pt x="381987" y="36590"/>
                  </a:lnTo>
                  <a:lnTo>
                    <a:pt x="336803" y="58626"/>
                  </a:lnTo>
                  <a:lnTo>
                    <a:pt x="295260" y="82747"/>
                  </a:lnTo>
                  <a:lnTo>
                    <a:pt x="257210" y="108646"/>
                  </a:lnTo>
                  <a:lnTo>
                    <a:pt x="222503" y="136016"/>
                  </a:lnTo>
                  <a:lnTo>
                    <a:pt x="110085" y="234295"/>
                  </a:lnTo>
                  <a:lnTo>
                    <a:pt x="49434" y="307403"/>
                  </a:lnTo>
                  <a:lnTo>
                    <a:pt x="19692" y="391656"/>
                  </a:lnTo>
                  <a:lnTo>
                    <a:pt x="0" y="523366"/>
                  </a:lnTo>
                  <a:lnTo>
                    <a:pt x="483870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396478" y="1443550"/>
              <a:ext cx="748030" cy="219075"/>
            </a:xfrm>
            <a:custGeom>
              <a:avLst/>
              <a:gdLst/>
              <a:ahLst/>
              <a:cxnLst/>
              <a:rect l="l" t="t" r="r" b="b"/>
              <a:pathLst>
                <a:path w="748029" h="219075">
                  <a:moveTo>
                    <a:pt x="436686" y="27788"/>
                  </a:moveTo>
                  <a:lnTo>
                    <a:pt x="167574" y="27788"/>
                  </a:lnTo>
                  <a:lnTo>
                    <a:pt x="249427" y="31935"/>
                  </a:lnTo>
                  <a:lnTo>
                    <a:pt x="256153" y="32630"/>
                  </a:lnTo>
                  <a:lnTo>
                    <a:pt x="269555" y="34400"/>
                  </a:lnTo>
                  <a:lnTo>
                    <a:pt x="276351" y="35237"/>
                  </a:lnTo>
                  <a:lnTo>
                    <a:pt x="329692" y="42730"/>
                  </a:lnTo>
                  <a:lnTo>
                    <a:pt x="381793" y="53843"/>
                  </a:lnTo>
                  <a:lnTo>
                    <a:pt x="432943" y="67241"/>
                  </a:lnTo>
                  <a:lnTo>
                    <a:pt x="482963" y="82827"/>
                  </a:lnTo>
                  <a:lnTo>
                    <a:pt x="532018" y="100960"/>
                  </a:lnTo>
                  <a:lnTo>
                    <a:pt x="580050" y="121570"/>
                  </a:lnTo>
                  <a:lnTo>
                    <a:pt x="626999" y="144584"/>
                  </a:lnTo>
                  <a:lnTo>
                    <a:pt x="672338" y="169730"/>
                  </a:lnTo>
                  <a:lnTo>
                    <a:pt x="705431" y="190197"/>
                  </a:lnTo>
                  <a:lnTo>
                    <a:pt x="737397" y="211627"/>
                  </a:lnTo>
                  <a:lnTo>
                    <a:pt x="747522" y="218983"/>
                  </a:lnTo>
                  <a:lnTo>
                    <a:pt x="747522" y="154154"/>
                  </a:lnTo>
                  <a:lnTo>
                    <a:pt x="698626" y="126169"/>
                  </a:lnTo>
                  <a:lnTo>
                    <a:pt x="650748" y="102166"/>
                  </a:lnTo>
                  <a:lnTo>
                    <a:pt x="601350" y="80311"/>
                  </a:lnTo>
                  <a:lnTo>
                    <a:pt x="550941" y="61050"/>
                  </a:lnTo>
                  <a:lnTo>
                    <a:pt x="499604" y="44409"/>
                  </a:lnTo>
                  <a:lnTo>
                    <a:pt x="447421" y="30411"/>
                  </a:lnTo>
                  <a:lnTo>
                    <a:pt x="436686" y="27788"/>
                  </a:lnTo>
                  <a:close/>
                </a:path>
                <a:path w="748029" h="219075">
                  <a:moveTo>
                    <a:pt x="183985" y="0"/>
                  </a:moveTo>
                  <a:lnTo>
                    <a:pt x="138550" y="1903"/>
                  </a:lnTo>
                  <a:lnTo>
                    <a:pt x="92817" y="5996"/>
                  </a:lnTo>
                  <a:lnTo>
                    <a:pt x="46925" y="11740"/>
                  </a:lnTo>
                  <a:lnTo>
                    <a:pt x="1016" y="18600"/>
                  </a:lnTo>
                  <a:lnTo>
                    <a:pt x="0" y="39682"/>
                  </a:lnTo>
                  <a:lnTo>
                    <a:pt x="56175" y="33448"/>
                  </a:lnTo>
                  <a:lnTo>
                    <a:pt x="112125" y="29141"/>
                  </a:lnTo>
                  <a:lnTo>
                    <a:pt x="167574" y="27788"/>
                  </a:lnTo>
                  <a:lnTo>
                    <a:pt x="436686" y="27788"/>
                  </a:lnTo>
                  <a:lnTo>
                    <a:pt x="421080" y="23974"/>
                  </a:lnTo>
                  <a:lnTo>
                    <a:pt x="394239" y="18727"/>
                  </a:lnTo>
                  <a:lnTo>
                    <a:pt x="340105" y="9329"/>
                  </a:lnTo>
                  <a:lnTo>
                    <a:pt x="277943" y="3277"/>
                  </a:lnTo>
                  <a:lnTo>
                    <a:pt x="271049" y="2535"/>
                  </a:lnTo>
                  <a:lnTo>
                    <a:pt x="264108" y="1888"/>
                  </a:lnTo>
                  <a:lnTo>
                    <a:pt x="257048" y="1455"/>
                  </a:lnTo>
                  <a:lnTo>
                    <a:pt x="18398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94445" y="1441710"/>
              <a:ext cx="749935" cy="222885"/>
            </a:xfrm>
            <a:custGeom>
              <a:avLst/>
              <a:gdLst/>
              <a:ahLst/>
              <a:cxnLst/>
              <a:rect l="l" t="t" r="r" b="b"/>
              <a:pathLst>
                <a:path w="749934" h="222885">
                  <a:moveTo>
                    <a:pt x="244699" y="31335"/>
                  </a:moveTo>
                  <a:lnTo>
                    <a:pt x="168572" y="31335"/>
                  </a:lnTo>
                  <a:lnTo>
                    <a:pt x="251459" y="35553"/>
                  </a:lnTo>
                  <a:lnTo>
                    <a:pt x="257048" y="36061"/>
                  </a:lnTo>
                  <a:lnTo>
                    <a:pt x="262889" y="36823"/>
                  </a:lnTo>
                  <a:lnTo>
                    <a:pt x="268604" y="37712"/>
                  </a:lnTo>
                  <a:lnTo>
                    <a:pt x="271652" y="38093"/>
                  </a:lnTo>
                  <a:lnTo>
                    <a:pt x="274827" y="38601"/>
                  </a:lnTo>
                  <a:lnTo>
                    <a:pt x="278129" y="38855"/>
                  </a:lnTo>
                  <a:lnTo>
                    <a:pt x="331470" y="46221"/>
                  </a:lnTo>
                  <a:lnTo>
                    <a:pt x="377299" y="56000"/>
                  </a:lnTo>
                  <a:lnTo>
                    <a:pt x="415665" y="65224"/>
                  </a:lnTo>
                  <a:lnTo>
                    <a:pt x="484411" y="86300"/>
                  </a:lnTo>
                  <a:lnTo>
                    <a:pt x="533415" y="104372"/>
                  </a:lnTo>
                  <a:lnTo>
                    <a:pt x="581396" y="124991"/>
                  </a:lnTo>
                  <a:lnTo>
                    <a:pt x="628269" y="148075"/>
                  </a:lnTo>
                  <a:lnTo>
                    <a:pt x="673480" y="173094"/>
                  </a:lnTo>
                  <a:lnTo>
                    <a:pt x="681735" y="178047"/>
                  </a:lnTo>
                  <a:lnTo>
                    <a:pt x="685800" y="180460"/>
                  </a:lnTo>
                  <a:lnTo>
                    <a:pt x="738447" y="214737"/>
                  </a:lnTo>
                  <a:lnTo>
                    <a:pt x="749553" y="222809"/>
                  </a:lnTo>
                  <a:lnTo>
                    <a:pt x="749553" y="218421"/>
                  </a:lnTo>
                  <a:lnTo>
                    <a:pt x="711400" y="192329"/>
                  </a:lnTo>
                  <a:lnTo>
                    <a:pt x="687451" y="177666"/>
                  </a:lnTo>
                  <a:lnTo>
                    <a:pt x="675385" y="170046"/>
                  </a:lnTo>
                  <a:lnTo>
                    <a:pt x="629920" y="144773"/>
                  </a:lnTo>
                  <a:lnTo>
                    <a:pt x="582860" y="121687"/>
                  </a:lnTo>
                  <a:lnTo>
                    <a:pt x="534717" y="101054"/>
                  </a:lnTo>
                  <a:lnTo>
                    <a:pt x="485598" y="82944"/>
                  </a:lnTo>
                  <a:lnTo>
                    <a:pt x="435609" y="67430"/>
                  </a:lnTo>
                  <a:lnTo>
                    <a:pt x="397398" y="56905"/>
                  </a:lnTo>
                  <a:lnTo>
                    <a:pt x="358901" y="48380"/>
                  </a:lnTo>
                  <a:lnTo>
                    <a:pt x="352194" y="47077"/>
                  </a:lnTo>
                  <a:lnTo>
                    <a:pt x="345440" y="45666"/>
                  </a:lnTo>
                  <a:lnTo>
                    <a:pt x="331977" y="42665"/>
                  </a:lnTo>
                  <a:lnTo>
                    <a:pt x="278510" y="35299"/>
                  </a:lnTo>
                  <a:lnTo>
                    <a:pt x="272160" y="34537"/>
                  </a:lnTo>
                  <a:lnTo>
                    <a:pt x="268858" y="33902"/>
                  </a:lnTo>
                  <a:lnTo>
                    <a:pt x="263271" y="33140"/>
                  </a:lnTo>
                  <a:lnTo>
                    <a:pt x="257428" y="32251"/>
                  </a:lnTo>
                  <a:lnTo>
                    <a:pt x="251459" y="31743"/>
                  </a:lnTo>
                  <a:lnTo>
                    <a:pt x="244699" y="31335"/>
                  </a:lnTo>
                  <a:close/>
                </a:path>
                <a:path w="749934" h="222885">
                  <a:moveTo>
                    <a:pt x="284010" y="3583"/>
                  </a:moveTo>
                  <a:lnTo>
                    <a:pt x="173789" y="3583"/>
                  </a:lnTo>
                  <a:lnTo>
                    <a:pt x="259079" y="4692"/>
                  </a:lnTo>
                  <a:lnTo>
                    <a:pt x="265049" y="4946"/>
                  </a:lnTo>
                  <a:lnTo>
                    <a:pt x="276732" y="6216"/>
                  </a:lnTo>
                  <a:lnTo>
                    <a:pt x="280161" y="6470"/>
                  </a:lnTo>
                  <a:lnTo>
                    <a:pt x="283209" y="6851"/>
                  </a:lnTo>
                  <a:lnTo>
                    <a:pt x="286638" y="7359"/>
                  </a:lnTo>
                  <a:lnTo>
                    <a:pt x="341756" y="12693"/>
                  </a:lnTo>
                  <a:lnTo>
                    <a:pt x="348519" y="13908"/>
                  </a:lnTo>
                  <a:lnTo>
                    <a:pt x="388919" y="20736"/>
                  </a:lnTo>
                  <a:lnTo>
                    <a:pt x="429190" y="28678"/>
                  </a:lnTo>
                  <a:lnTo>
                    <a:pt x="500977" y="47644"/>
                  </a:lnTo>
                  <a:lnTo>
                    <a:pt x="552211" y="64271"/>
                  </a:lnTo>
                  <a:lnTo>
                    <a:pt x="602517" y="83494"/>
                  </a:lnTo>
                  <a:lnTo>
                    <a:pt x="651763" y="105276"/>
                  </a:lnTo>
                  <a:lnTo>
                    <a:pt x="699643" y="129279"/>
                  </a:lnTo>
                  <a:lnTo>
                    <a:pt x="707771" y="133851"/>
                  </a:lnTo>
                  <a:lnTo>
                    <a:pt x="711961" y="136010"/>
                  </a:lnTo>
                  <a:lnTo>
                    <a:pt x="737590" y="150566"/>
                  </a:lnTo>
                  <a:lnTo>
                    <a:pt x="745998" y="155568"/>
                  </a:lnTo>
                  <a:lnTo>
                    <a:pt x="749553" y="157786"/>
                  </a:lnTo>
                  <a:lnTo>
                    <a:pt x="749553" y="153843"/>
                  </a:lnTo>
                  <a:lnTo>
                    <a:pt x="713739" y="133216"/>
                  </a:lnTo>
                  <a:lnTo>
                    <a:pt x="709676" y="131057"/>
                  </a:lnTo>
                  <a:lnTo>
                    <a:pt x="705611" y="128644"/>
                  </a:lnTo>
                  <a:lnTo>
                    <a:pt x="653542" y="102355"/>
                  </a:lnTo>
                  <a:lnTo>
                    <a:pt x="604017" y="80482"/>
                  </a:lnTo>
                  <a:lnTo>
                    <a:pt x="553577" y="61192"/>
                  </a:lnTo>
                  <a:lnTo>
                    <a:pt x="502255" y="44545"/>
                  </a:lnTo>
                  <a:lnTo>
                    <a:pt x="450087" y="30600"/>
                  </a:lnTo>
                  <a:lnTo>
                    <a:pt x="409924" y="21250"/>
                  </a:lnTo>
                  <a:lnTo>
                    <a:pt x="349246" y="10626"/>
                  </a:lnTo>
                  <a:lnTo>
                    <a:pt x="342519" y="9391"/>
                  </a:lnTo>
                  <a:lnTo>
                    <a:pt x="287020" y="3930"/>
                  </a:lnTo>
                  <a:lnTo>
                    <a:pt x="284010" y="3583"/>
                  </a:lnTo>
                  <a:close/>
                </a:path>
                <a:path w="749934" h="222885">
                  <a:moveTo>
                    <a:pt x="185051" y="0"/>
                  </a:moveTo>
                  <a:lnTo>
                    <a:pt x="138857" y="1957"/>
                  </a:lnTo>
                  <a:lnTo>
                    <a:pt x="92810" y="6122"/>
                  </a:lnTo>
                  <a:lnTo>
                    <a:pt x="47287" y="11859"/>
                  </a:lnTo>
                  <a:lnTo>
                    <a:pt x="2667" y="18535"/>
                  </a:lnTo>
                  <a:lnTo>
                    <a:pt x="1777" y="19043"/>
                  </a:lnTo>
                  <a:lnTo>
                    <a:pt x="1397" y="19297"/>
                  </a:lnTo>
                  <a:lnTo>
                    <a:pt x="1143" y="19678"/>
                  </a:lnTo>
                  <a:lnTo>
                    <a:pt x="1075" y="21710"/>
                  </a:lnTo>
                  <a:lnTo>
                    <a:pt x="126" y="41268"/>
                  </a:lnTo>
                  <a:lnTo>
                    <a:pt x="0" y="41903"/>
                  </a:lnTo>
                  <a:lnTo>
                    <a:pt x="253" y="42411"/>
                  </a:lnTo>
                  <a:lnTo>
                    <a:pt x="761" y="42792"/>
                  </a:lnTo>
                  <a:lnTo>
                    <a:pt x="1143" y="43173"/>
                  </a:lnTo>
                  <a:lnTo>
                    <a:pt x="1650" y="43173"/>
                  </a:lnTo>
                  <a:lnTo>
                    <a:pt x="2158" y="43300"/>
                  </a:lnTo>
                  <a:lnTo>
                    <a:pt x="38253" y="39236"/>
                  </a:lnTo>
                  <a:lnTo>
                    <a:pt x="3809" y="39236"/>
                  </a:lnTo>
                  <a:lnTo>
                    <a:pt x="4572" y="21710"/>
                  </a:lnTo>
                  <a:lnTo>
                    <a:pt x="60041" y="13525"/>
                  </a:lnTo>
                  <a:lnTo>
                    <a:pt x="116665" y="7090"/>
                  </a:lnTo>
                  <a:lnTo>
                    <a:pt x="173789" y="3583"/>
                  </a:lnTo>
                  <a:lnTo>
                    <a:pt x="284010" y="3583"/>
                  </a:lnTo>
                  <a:lnTo>
                    <a:pt x="280415" y="3295"/>
                  </a:lnTo>
                  <a:lnTo>
                    <a:pt x="271399" y="2279"/>
                  </a:lnTo>
                  <a:lnTo>
                    <a:pt x="265302" y="1771"/>
                  </a:lnTo>
                  <a:lnTo>
                    <a:pt x="259206" y="1390"/>
                  </a:lnTo>
                  <a:lnTo>
                    <a:pt x="185051" y="0"/>
                  </a:lnTo>
                  <a:close/>
                </a:path>
                <a:path w="749934" h="222885">
                  <a:moveTo>
                    <a:pt x="169080" y="27503"/>
                  </a:moveTo>
                  <a:lnTo>
                    <a:pt x="113506" y="28902"/>
                  </a:lnTo>
                  <a:lnTo>
                    <a:pt x="58169" y="33182"/>
                  </a:lnTo>
                  <a:lnTo>
                    <a:pt x="3809" y="39236"/>
                  </a:lnTo>
                  <a:lnTo>
                    <a:pt x="38253" y="39236"/>
                  </a:lnTo>
                  <a:lnTo>
                    <a:pt x="56899" y="37137"/>
                  </a:lnTo>
                  <a:lnTo>
                    <a:pt x="112617" y="32759"/>
                  </a:lnTo>
                  <a:lnTo>
                    <a:pt x="168572" y="31335"/>
                  </a:lnTo>
                  <a:lnTo>
                    <a:pt x="244699" y="31335"/>
                  </a:lnTo>
                  <a:lnTo>
                    <a:pt x="224154" y="30092"/>
                  </a:lnTo>
                  <a:lnTo>
                    <a:pt x="169080" y="2750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63670" y="1247266"/>
              <a:ext cx="496298" cy="9043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0560" y="1012824"/>
              <a:ext cx="7992109" cy="2827655"/>
            </a:xfrm>
            <a:custGeom>
              <a:avLst/>
              <a:gdLst/>
              <a:ahLst/>
              <a:cxnLst/>
              <a:rect l="l" t="t" r="r" b="b"/>
              <a:pathLst>
                <a:path w="7992109" h="2827654">
                  <a:moveTo>
                    <a:pt x="126453" y="2568448"/>
                  </a:moveTo>
                  <a:lnTo>
                    <a:pt x="126250" y="2568067"/>
                  </a:lnTo>
                  <a:lnTo>
                    <a:pt x="126047" y="2567559"/>
                  </a:lnTo>
                  <a:lnTo>
                    <a:pt x="125006" y="2566924"/>
                  </a:lnTo>
                  <a:lnTo>
                    <a:pt x="121894" y="2565920"/>
                  </a:lnTo>
                  <a:lnTo>
                    <a:pt x="121894" y="2570099"/>
                  </a:lnTo>
                  <a:lnTo>
                    <a:pt x="18478" y="2823083"/>
                  </a:lnTo>
                  <a:lnTo>
                    <a:pt x="3962" y="2818257"/>
                  </a:lnTo>
                  <a:lnTo>
                    <a:pt x="3962" y="2601595"/>
                  </a:lnTo>
                  <a:lnTo>
                    <a:pt x="106730" y="2565146"/>
                  </a:lnTo>
                  <a:lnTo>
                    <a:pt x="121894" y="2570099"/>
                  </a:lnTo>
                  <a:lnTo>
                    <a:pt x="121894" y="2565920"/>
                  </a:lnTo>
                  <a:lnTo>
                    <a:pt x="119507" y="2565146"/>
                  </a:lnTo>
                  <a:lnTo>
                    <a:pt x="107340" y="2561209"/>
                  </a:lnTo>
                  <a:lnTo>
                    <a:pt x="106934" y="2560955"/>
                  </a:lnTo>
                  <a:lnTo>
                    <a:pt x="106540" y="2560955"/>
                  </a:lnTo>
                  <a:lnTo>
                    <a:pt x="106095" y="2561209"/>
                  </a:lnTo>
                  <a:lnTo>
                    <a:pt x="1244" y="2598166"/>
                  </a:lnTo>
                  <a:lnTo>
                    <a:pt x="635" y="2598420"/>
                  </a:lnTo>
                  <a:lnTo>
                    <a:pt x="0" y="2599309"/>
                  </a:lnTo>
                  <a:lnTo>
                    <a:pt x="0" y="2820670"/>
                  </a:lnTo>
                  <a:lnTo>
                    <a:pt x="635" y="2821432"/>
                  </a:lnTo>
                  <a:lnTo>
                    <a:pt x="1244" y="2821686"/>
                  </a:lnTo>
                  <a:lnTo>
                    <a:pt x="18910" y="2827528"/>
                  </a:lnTo>
                  <a:lnTo>
                    <a:pt x="19113" y="2827655"/>
                  </a:lnTo>
                  <a:lnTo>
                    <a:pt x="19316" y="2827655"/>
                  </a:lnTo>
                  <a:lnTo>
                    <a:pt x="19431" y="2827528"/>
                  </a:lnTo>
                  <a:lnTo>
                    <a:pt x="20358" y="2827528"/>
                  </a:lnTo>
                  <a:lnTo>
                    <a:pt x="20993" y="2827020"/>
                  </a:lnTo>
                  <a:lnTo>
                    <a:pt x="21399" y="2826512"/>
                  </a:lnTo>
                  <a:lnTo>
                    <a:pt x="22796" y="2823083"/>
                  </a:lnTo>
                  <a:lnTo>
                    <a:pt x="126250" y="2569718"/>
                  </a:lnTo>
                  <a:lnTo>
                    <a:pt x="126453" y="2569083"/>
                  </a:lnTo>
                  <a:lnTo>
                    <a:pt x="126453" y="2568448"/>
                  </a:lnTo>
                  <a:close/>
                </a:path>
                <a:path w="7992109" h="2827654">
                  <a:moveTo>
                    <a:pt x="7488174" y="3429"/>
                  </a:moveTo>
                  <a:lnTo>
                    <a:pt x="7438822" y="15328"/>
                  </a:lnTo>
                  <a:lnTo>
                    <a:pt x="7392441" y="33451"/>
                  </a:lnTo>
                  <a:lnTo>
                    <a:pt x="7348169" y="54356"/>
                  </a:lnTo>
                  <a:lnTo>
                    <a:pt x="7306069" y="78016"/>
                  </a:lnTo>
                  <a:lnTo>
                    <a:pt x="7266178" y="104406"/>
                  </a:lnTo>
                  <a:lnTo>
                    <a:pt x="7228586" y="133477"/>
                  </a:lnTo>
                  <a:lnTo>
                    <a:pt x="7183971" y="174561"/>
                  </a:lnTo>
                  <a:lnTo>
                    <a:pt x="7146239" y="216115"/>
                  </a:lnTo>
                  <a:lnTo>
                    <a:pt x="7112241" y="260743"/>
                  </a:lnTo>
                  <a:lnTo>
                    <a:pt x="7082155" y="308229"/>
                  </a:lnTo>
                  <a:lnTo>
                    <a:pt x="7048322" y="374675"/>
                  </a:lnTo>
                  <a:lnTo>
                    <a:pt x="7025284" y="433743"/>
                  </a:lnTo>
                  <a:lnTo>
                    <a:pt x="7011149" y="481266"/>
                  </a:lnTo>
                  <a:lnTo>
                    <a:pt x="7002018" y="525018"/>
                  </a:lnTo>
                  <a:lnTo>
                    <a:pt x="7005447" y="525399"/>
                  </a:lnTo>
                  <a:lnTo>
                    <a:pt x="7007504" y="513537"/>
                  </a:lnTo>
                  <a:lnTo>
                    <a:pt x="7014654" y="481901"/>
                  </a:lnTo>
                  <a:lnTo>
                    <a:pt x="7028751" y="434644"/>
                  </a:lnTo>
                  <a:lnTo>
                    <a:pt x="7051675" y="375881"/>
                  </a:lnTo>
                  <a:lnTo>
                    <a:pt x="7085330" y="309753"/>
                  </a:lnTo>
                  <a:lnTo>
                    <a:pt x="7111225" y="268668"/>
                  </a:lnTo>
                  <a:lnTo>
                    <a:pt x="7143216" y="225679"/>
                  </a:lnTo>
                  <a:lnTo>
                    <a:pt x="7181850" y="182130"/>
                  </a:lnTo>
                  <a:lnTo>
                    <a:pt x="7227697" y="139319"/>
                  </a:lnTo>
                  <a:lnTo>
                    <a:pt x="7261898" y="112331"/>
                  </a:lnTo>
                  <a:lnTo>
                    <a:pt x="7299592" y="86563"/>
                  </a:lnTo>
                  <a:lnTo>
                    <a:pt x="7340930" y="62420"/>
                  </a:lnTo>
                  <a:lnTo>
                    <a:pt x="7386040" y="40271"/>
                  </a:lnTo>
                  <a:lnTo>
                    <a:pt x="7435062" y="20485"/>
                  </a:lnTo>
                  <a:lnTo>
                    <a:pt x="7488174" y="3429"/>
                  </a:lnTo>
                  <a:close/>
                </a:path>
                <a:path w="7992109" h="2827654">
                  <a:moveTo>
                    <a:pt x="7760208" y="1027176"/>
                  </a:moveTo>
                  <a:lnTo>
                    <a:pt x="7724749" y="979551"/>
                  </a:lnTo>
                  <a:lnTo>
                    <a:pt x="7692352" y="924102"/>
                  </a:lnTo>
                  <a:lnTo>
                    <a:pt x="7660259" y="850392"/>
                  </a:lnTo>
                  <a:lnTo>
                    <a:pt x="7647330" y="809498"/>
                  </a:lnTo>
                  <a:lnTo>
                    <a:pt x="7636611" y="763447"/>
                  </a:lnTo>
                  <a:lnTo>
                    <a:pt x="7629296" y="712609"/>
                  </a:lnTo>
                  <a:lnTo>
                    <a:pt x="7626604" y="657352"/>
                  </a:lnTo>
                  <a:lnTo>
                    <a:pt x="7628496" y="610971"/>
                  </a:lnTo>
                  <a:lnTo>
                    <a:pt x="7634567" y="562292"/>
                  </a:lnTo>
                  <a:lnTo>
                    <a:pt x="7645413" y="511505"/>
                  </a:lnTo>
                  <a:lnTo>
                    <a:pt x="7661618" y="458812"/>
                  </a:lnTo>
                  <a:lnTo>
                    <a:pt x="7683754" y="404368"/>
                  </a:lnTo>
                  <a:lnTo>
                    <a:pt x="7680960" y="402971"/>
                  </a:lnTo>
                  <a:lnTo>
                    <a:pt x="7660526" y="452678"/>
                  </a:lnTo>
                  <a:lnTo>
                    <a:pt x="7644498" y="502653"/>
                  </a:lnTo>
                  <a:lnTo>
                    <a:pt x="7632890" y="552831"/>
                  </a:lnTo>
                  <a:lnTo>
                    <a:pt x="7625740" y="603110"/>
                  </a:lnTo>
                  <a:lnTo>
                    <a:pt x="7623048" y="653415"/>
                  </a:lnTo>
                  <a:lnTo>
                    <a:pt x="7623048" y="657225"/>
                  </a:lnTo>
                  <a:lnTo>
                    <a:pt x="7625347" y="706869"/>
                  </a:lnTo>
                  <a:lnTo>
                    <a:pt x="7631862" y="755967"/>
                  </a:lnTo>
                  <a:lnTo>
                    <a:pt x="7642580" y="804316"/>
                  </a:lnTo>
                  <a:lnTo>
                    <a:pt x="7657465" y="851662"/>
                  </a:lnTo>
                  <a:lnTo>
                    <a:pt x="7689672" y="925779"/>
                  </a:lnTo>
                  <a:lnTo>
                    <a:pt x="7722235" y="981506"/>
                  </a:lnTo>
                  <a:lnTo>
                    <a:pt x="7747546" y="1016736"/>
                  </a:lnTo>
                  <a:lnTo>
                    <a:pt x="7758049" y="1029335"/>
                  </a:lnTo>
                  <a:lnTo>
                    <a:pt x="7760208" y="1027176"/>
                  </a:lnTo>
                  <a:close/>
                </a:path>
                <a:path w="7992109" h="2827654">
                  <a:moveTo>
                    <a:pt x="7991665" y="510794"/>
                  </a:moveTo>
                  <a:lnTo>
                    <a:pt x="7989925" y="466204"/>
                  </a:lnTo>
                  <a:lnTo>
                    <a:pt x="7987525" y="445312"/>
                  </a:lnTo>
                  <a:lnTo>
                    <a:pt x="7987525" y="535533"/>
                  </a:lnTo>
                  <a:lnTo>
                    <a:pt x="7983309" y="591693"/>
                  </a:lnTo>
                  <a:lnTo>
                    <a:pt x="7975092" y="647357"/>
                  </a:lnTo>
                  <a:lnTo>
                    <a:pt x="7963522" y="701967"/>
                  </a:lnTo>
                  <a:lnTo>
                    <a:pt x="7949273" y="755002"/>
                  </a:lnTo>
                  <a:lnTo>
                    <a:pt x="7933004" y="805916"/>
                  </a:lnTo>
                  <a:lnTo>
                    <a:pt x="7915364" y="854189"/>
                  </a:lnTo>
                  <a:lnTo>
                    <a:pt x="7897000" y="899287"/>
                  </a:lnTo>
                  <a:lnTo>
                    <a:pt x="7878597" y="940676"/>
                  </a:lnTo>
                  <a:lnTo>
                    <a:pt x="7860805" y="977811"/>
                  </a:lnTo>
                  <a:lnTo>
                    <a:pt x="7829677" y="1037209"/>
                  </a:lnTo>
                  <a:lnTo>
                    <a:pt x="7826756" y="1042289"/>
                  </a:lnTo>
                  <a:lnTo>
                    <a:pt x="7818120" y="1067523"/>
                  </a:lnTo>
                  <a:lnTo>
                    <a:pt x="7815097" y="1094828"/>
                  </a:lnTo>
                  <a:lnTo>
                    <a:pt x="7815466" y="1119111"/>
                  </a:lnTo>
                  <a:lnTo>
                    <a:pt x="7816977" y="1135253"/>
                  </a:lnTo>
                  <a:lnTo>
                    <a:pt x="7760576" y="1098753"/>
                  </a:lnTo>
                  <a:lnTo>
                    <a:pt x="7711199" y="1060513"/>
                  </a:lnTo>
                  <a:lnTo>
                    <a:pt x="7668361" y="1021041"/>
                  </a:lnTo>
                  <a:lnTo>
                    <a:pt x="7631608" y="980821"/>
                  </a:lnTo>
                  <a:lnTo>
                    <a:pt x="7600480" y="940358"/>
                  </a:lnTo>
                  <a:lnTo>
                    <a:pt x="7574521" y="900163"/>
                  </a:lnTo>
                  <a:lnTo>
                    <a:pt x="7553249" y="860704"/>
                  </a:lnTo>
                  <a:lnTo>
                    <a:pt x="7536231" y="822502"/>
                  </a:lnTo>
                  <a:lnTo>
                    <a:pt x="7522985" y="786053"/>
                  </a:lnTo>
                  <a:lnTo>
                    <a:pt x="7500925" y="691286"/>
                  </a:lnTo>
                  <a:lnTo>
                    <a:pt x="7495464" y="632891"/>
                  </a:lnTo>
                  <a:lnTo>
                    <a:pt x="7495845" y="577316"/>
                  </a:lnTo>
                  <a:lnTo>
                    <a:pt x="7501204" y="525195"/>
                  </a:lnTo>
                  <a:lnTo>
                    <a:pt x="7510678" y="477164"/>
                  </a:lnTo>
                  <a:lnTo>
                    <a:pt x="7523442" y="433857"/>
                  </a:lnTo>
                  <a:lnTo>
                    <a:pt x="7538606" y="395922"/>
                  </a:lnTo>
                  <a:lnTo>
                    <a:pt x="7562367" y="352971"/>
                  </a:lnTo>
                  <a:lnTo>
                    <a:pt x="7591184" y="322541"/>
                  </a:lnTo>
                  <a:lnTo>
                    <a:pt x="7618920" y="313207"/>
                  </a:lnTo>
                  <a:lnTo>
                    <a:pt x="7627125" y="314375"/>
                  </a:lnTo>
                  <a:lnTo>
                    <a:pt x="7662418" y="347002"/>
                  </a:lnTo>
                  <a:lnTo>
                    <a:pt x="7667371" y="356489"/>
                  </a:lnTo>
                  <a:lnTo>
                    <a:pt x="7671600" y="364490"/>
                  </a:lnTo>
                  <a:lnTo>
                    <a:pt x="7676096" y="372275"/>
                  </a:lnTo>
                  <a:lnTo>
                    <a:pt x="7681112" y="379539"/>
                  </a:lnTo>
                  <a:lnTo>
                    <a:pt x="7686929" y="385953"/>
                  </a:lnTo>
                  <a:lnTo>
                    <a:pt x="7687056" y="386207"/>
                  </a:lnTo>
                  <a:lnTo>
                    <a:pt x="7687691" y="386461"/>
                  </a:lnTo>
                  <a:lnTo>
                    <a:pt x="7688580" y="386461"/>
                  </a:lnTo>
                  <a:lnTo>
                    <a:pt x="7688834" y="386207"/>
                  </a:lnTo>
                  <a:lnTo>
                    <a:pt x="7689342" y="385826"/>
                  </a:lnTo>
                  <a:lnTo>
                    <a:pt x="7692504" y="382143"/>
                  </a:lnTo>
                  <a:lnTo>
                    <a:pt x="7698981" y="374637"/>
                  </a:lnTo>
                  <a:lnTo>
                    <a:pt x="7708036" y="362775"/>
                  </a:lnTo>
                  <a:lnTo>
                    <a:pt x="7716660" y="350545"/>
                  </a:lnTo>
                  <a:lnTo>
                    <a:pt x="7725029" y="338201"/>
                  </a:lnTo>
                  <a:lnTo>
                    <a:pt x="7732585" y="326961"/>
                  </a:lnTo>
                  <a:lnTo>
                    <a:pt x="7740345" y="316115"/>
                  </a:lnTo>
                  <a:lnTo>
                    <a:pt x="7748473" y="305346"/>
                  </a:lnTo>
                  <a:lnTo>
                    <a:pt x="7756906" y="294767"/>
                  </a:lnTo>
                  <a:lnTo>
                    <a:pt x="7760716" y="290703"/>
                  </a:lnTo>
                  <a:lnTo>
                    <a:pt x="7764399" y="286512"/>
                  </a:lnTo>
                  <a:lnTo>
                    <a:pt x="7768336" y="282702"/>
                  </a:lnTo>
                  <a:lnTo>
                    <a:pt x="7773416" y="277495"/>
                  </a:lnTo>
                  <a:lnTo>
                    <a:pt x="7778623" y="272669"/>
                  </a:lnTo>
                  <a:lnTo>
                    <a:pt x="7815643" y="246735"/>
                  </a:lnTo>
                  <a:lnTo>
                    <a:pt x="7862583" y="234886"/>
                  </a:lnTo>
                  <a:lnTo>
                    <a:pt x="7877937" y="236880"/>
                  </a:lnTo>
                  <a:lnTo>
                    <a:pt x="7930921" y="275602"/>
                  </a:lnTo>
                  <a:lnTo>
                    <a:pt x="7951864" y="313537"/>
                  </a:lnTo>
                  <a:lnTo>
                    <a:pt x="7968716" y="363131"/>
                  </a:lnTo>
                  <a:lnTo>
                    <a:pt x="7981315" y="423799"/>
                  </a:lnTo>
                  <a:lnTo>
                    <a:pt x="7987081" y="479386"/>
                  </a:lnTo>
                  <a:lnTo>
                    <a:pt x="7987525" y="535533"/>
                  </a:lnTo>
                  <a:lnTo>
                    <a:pt x="7987525" y="445312"/>
                  </a:lnTo>
                  <a:lnTo>
                    <a:pt x="7975219" y="374307"/>
                  </a:lnTo>
                  <a:lnTo>
                    <a:pt x="7959979" y="324459"/>
                  </a:lnTo>
                  <a:lnTo>
                    <a:pt x="7938059" y="279996"/>
                  </a:lnTo>
                  <a:lnTo>
                    <a:pt x="7908290" y="247142"/>
                  </a:lnTo>
                  <a:lnTo>
                    <a:pt x="7882839" y="234886"/>
                  </a:lnTo>
                  <a:lnTo>
                    <a:pt x="7878788" y="233489"/>
                  </a:lnTo>
                  <a:lnTo>
                    <a:pt x="7862748" y="231470"/>
                  </a:lnTo>
                  <a:lnTo>
                    <a:pt x="7846441" y="232791"/>
                  </a:lnTo>
                  <a:lnTo>
                    <a:pt x="7830337" y="236766"/>
                  </a:lnTo>
                  <a:lnTo>
                    <a:pt x="7781163" y="265811"/>
                  </a:lnTo>
                  <a:lnTo>
                    <a:pt x="7765669" y="280162"/>
                  </a:lnTo>
                  <a:lnTo>
                    <a:pt x="7761732" y="283972"/>
                  </a:lnTo>
                  <a:lnTo>
                    <a:pt x="7737145" y="314375"/>
                  </a:lnTo>
                  <a:lnTo>
                    <a:pt x="7722108" y="336296"/>
                  </a:lnTo>
                  <a:lnTo>
                    <a:pt x="7714018" y="348094"/>
                  </a:lnTo>
                  <a:lnTo>
                    <a:pt x="7705687" y="359841"/>
                  </a:lnTo>
                  <a:lnTo>
                    <a:pt x="7697025" y="371284"/>
                  </a:lnTo>
                  <a:lnTo>
                    <a:pt x="7687945" y="382143"/>
                  </a:lnTo>
                  <a:lnTo>
                    <a:pt x="7682903" y="376224"/>
                  </a:lnTo>
                  <a:lnTo>
                    <a:pt x="7678483" y="369595"/>
                  </a:lnTo>
                  <a:lnTo>
                    <a:pt x="7674432" y="362419"/>
                  </a:lnTo>
                  <a:lnTo>
                    <a:pt x="7670546" y="354838"/>
                  </a:lnTo>
                  <a:lnTo>
                    <a:pt x="7665466" y="345059"/>
                  </a:lnTo>
                  <a:lnTo>
                    <a:pt x="7636650" y="314236"/>
                  </a:lnTo>
                  <a:lnTo>
                    <a:pt x="7633944" y="313207"/>
                  </a:lnTo>
                  <a:lnTo>
                    <a:pt x="7627950" y="310921"/>
                  </a:lnTo>
                  <a:lnTo>
                    <a:pt x="7619085" y="309626"/>
                  </a:lnTo>
                  <a:lnTo>
                    <a:pt x="7610094" y="310388"/>
                  </a:lnTo>
                  <a:lnTo>
                    <a:pt x="7603122" y="312318"/>
                  </a:lnTo>
                  <a:lnTo>
                    <a:pt x="7566812" y="340969"/>
                  </a:lnTo>
                  <a:lnTo>
                    <a:pt x="7533157" y="399034"/>
                  </a:lnTo>
                  <a:lnTo>
                    <a:pt x="7517270" y="440436"/>
                  </a:lnTo>
                  <a:lnTo>
                    <a:pt x="7504925" y="485279"/>
                  </a:lnTo>
                  <a:lnTo>
                    <a:pt x="7496429" y="532511"/>
                  </a:lnTo>
                  <a:lnTo>
                    <a:pt x="7491755" y="587819"/>
                  </a:lnTo>
                  <a:lnTo>
                    <a:pt x="7492403" y="643204"/>
                  </a:lnTo>
                  <a:lnTo>
                    <a:pt x="7498372" y="698284"/>
                  </a:lnTo>
                  <a:lnTo>
                    <a:pt x="7509637" y="752729"/>
                  </a:lnTo>
                  <a:lnTo>
                    <a:pt x="7533170" y="824153"/>
                  </a:lnTo>
                  <a:lnTo>
                    <a:pt x="7550442" y="862787"/>
                  </a:lnTo>
                  <a:lnTo>
                    <a:pt x="7572032" y="902677"/>
                  </a:lnTo>
                  <a:lnTo>
                    <a:pt x="7598384" y="943330"/>
                  </a:lnTo>
                  <a:lnTo>
                    <a:pt x="7630007" y="984237"/>
                  </a:lnTo>
                  <a:lnTo>
                    <a:pt x="7667345" y="1024877"/>
                  </a:lnTo>
                  <a:lnTo>
                    <a:pt x="7710894" y="1064768"/>
                  </a:lnTo>
                  <a:lnTo>
                    <a:pt x="7761122" y="1103376"/>
                  </a:lnTo>
                  <a:lnTo>
                    <a:pt x="7818501" y="1140206"/>
                  </a:lnTo>
                  <a:lnTo>
                    <a:pt x="7819771" y="1140587"/>
                  </a:lnTo>
                  <a:lnTo>
                    <a:pt x="7820279" y="1140206"/>
                  </a:lnTo>
                  <a:lnTo>
                    <a:pt x="7820914" y="1139571"/>
                  </a:lnTo>
                  <a:lnTo>
                    <a:pt x="7821041" y="1138555"/>
                  </a:lnTo>
                  <a:lnTo>
                    <a:pt x="7820647" y="1135253"/>
                  </a:lnTo>
                  <a:lnTo>
                    <a:pt x="7819822" y="1128153"/>
                  </a:lnTo>
                  <a:lnTo>
                    <a:pt x="7818641" y="1103515"/>
                  </a:lnTo>
                  <a:lnTo>
                    <a:pt x="7820914" y="1072769"/>
                  </a:lnTo>
                  <a:lnTo>
                    <a:pt x="7830058" y="1044067"/>
                  </a:lnTo>
                  <a:lnTo>
                    <a:pt x="7832852" y="1038987"/>
                  </a:lnTo>
                  <a:lnTo>
                    <a:pt x="7856398" y="994867"/>
                  </a:lnTo>
                  <a:lnTo>
                    <a:pt x="7878445" y="949985"/>
                  </a:lnTo>
                  <a:lnTo>
                    <a:pt x="7898968" y="904379"/>
                  </a:lnTo>
                  <a:lnTo>
                    <a:pt x="7917929" y="858088"/>
                  </a:lnTo>
                  <a:lnTo>
                    <a:pt x="7935341" y="811149"/>
                  </a:lnTo>
                  <a:lnTo>
                    <a:pt x="7952664" y="757415"/>
                  </a:lnTo>
                  <a:lnTo>
                    <a:pt x="7966811" y="705078"/>
                  </a:lnTo>
                  <a:lnTo>
                    <a:pt x="7977797" y="654215"/>
                  </a:lnTo>
                  <a:lnTo>
                    <a:pt x="7985595" y="604837"/>
                  </a:lnTo>
                  <a:lnTo>
                    <a:pt x="7990218" y="557022"/>
                  </a:lnTo>
                  <a:lnTo>
                    <a:pt x="7991665" y="51079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0372" y="3582923"/>
              <a:ext cx="105410" cy="256540"/>
            </a:xfrm>
            <a:custGeom>
              <a:avLst/>
              <a:gdLst/>
              <a:ahLst/>
              <a:cxnLst/>
              <a:rect l="l" t="t" r="r" b="b"/>
              <a:pathLst>
                <a:path w="105409" h="256539">
                  <a:moveTo>
                    <a:pt x="105117" y="0"/>
                  </a:moveTo>
                  <a:lnTo>
                    <a:pt x="0" y="36956"/>
                  </a:lnTo>
                  <a:lnTo>
                    <a:pt x="0" y="256031"/>
                  </a:lnTo>
                  <a:lnTo>
                    <a:pt x="105117" y="200787"/>
                  </a:lnTo>
                  <a:lnTo>
                    <a:pt x="10511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8886" y="3579876"/>
              <a:ext cx="528955" cy="893444"/>
            </a:xfrm>
            <a:custGeom>
              <a:avLst/>
              <a:gdLst/>
              <a:ahLst/>
              <a:cxnLst/>
              <a:rect l="l" t="t" r="r" b="b"/>
              <a:pathLst>
                <a:path w="528954" h="893445">
                  <a:moveTo>
                    <a:pt x="108165" y="762"/>
                  </a:moveTo>
                  <a:lnTo>
                    <a:pt x="107327" y="0"/>
                  </a:lnTo>
                  <a:lnTo>
                    <a:pt x="105892" y="0"/>
                  </a:lnTo>
                  <a:lnTo>
                    <a:pt x="105702" y="127"/>
                  </a:lnTo>
                  <a:lnTo>
                    <a:pt x="104419" y="584"/>
                  </a:lnTo>
                  <a:lnTo>
                    <a:pt x="104419" y="4699"/>
                  </a:lnTo>
                  <a:lnTo>
                    <a:pt x="104419" y="202057"/>
                  </a:lnTo>
                  <a:lnTo>
                    <a:pt x="3911" y="255651"/>
                  </a:lnTo>
                  <a:lnTo>
                    <a:pt x="3911" y="40259"/>
                  </a:lnTo>
                  <a:lnTo>
                    <a:pt x="104419" y="4699"/>
                  </a:lnTo>
                  <a:lnTo>
                    <a:pt x="104419" y="584"/>
                  </a:lnTo>
                  <a:lnTo>
                    <a:pt x="1231" y="37211"/>
                  </a:lnTo>
                  <a:lnTo>
                    <a:pt x="596" y="37592"/>
                  </a:lnTo>
                  <a:lnTo>
                    <a:pt x="0" y="38227"/>
                  </a:lnTo>
                  <a:lnTo>
                    <a:pt x="0" y="259334"/>
                  </a:lnTo>
                  <a:lnTo>
                    <a:pt x="406" y="259969"/>
                  </a:lnTo>
                  <a:lnTo>
                    <a:pt x="1041" y="260350"/>
                  </a:lnTo>
                  <a:lnTo>
                    <a:pt x="1231" y="260604"/>
                  </a:lnTo>
                  <a:lnTo>
                    <a:pt x="2476" y="260604"/>
                  </a:lnTo>
                  <a:lnTo>
                    <a:pt x="2870" y="260350"/>
                  </a:lnTo>
                  <a:lnTo>
                    <a:pt x="11709" y="255651"/>
                  </a:lnTo>
                  <a:lnTo>
                    <a:pt x="107124" y="204978"/>
                  </a:lnTo>
                  <a:lnTo>
                    <a:pt x="107962" y="204724"/>
                  </a:lnTo>
                  <a:lnTo>
                    <a:pt x="108165" y="203962"/>
                  </a:lnTo>
                  <a:lnTo>
                    <a:pt x="108165" y="4699"/>
                  </a:lnTo>
                  <a:lnTo>
                    <a:pt x="108165" y="762"/>
                  </a:lnTo>
                  <a:close/>
                </a:path>
                <a:path w="528954" h="893445">
                  <a:moveTo>
                    <a:pt x="528408" y="724928"/>
                  </a:moveTo>
                  <a:lnTo>
                    <a:pt x="523430" y="717702"/>
                  </a:lnTo>
                  <a:lnTo>
                    <a:pt x="351536" y="628967"/>
                  </a:lnTo>
                  <a:lnTo>
                    <a:pt x="349808" y="628294"/>
                  </a:lnTo>
                  <a:lnTo>
                    <a:pt x="347967" y="627888"/>
                  </a:lnTo>
                  <a:lnTo>
                    <a:pt x="344119" y="627888"/>
                  </a:lnTo>
                  <a:lnTo>
                    <a:pt x="342125" y="628332"/>
                  </a:lnTo>
                  <a:lnTo>
                    <a:pt x="6642" y="786561"/>
                  </a:lnTo>
                  <a:lnTo>
                    <a:pt x="990" y="791349"/>
                  </a:lnTo>
                  <a:lnTo>
                    <a:pt x="876" y="797814"/>
                  </a:lnTo>
                  <a:lnTo>
                    <a:pt x="6184" y="805319"/>
                  </a:lnTo>
                  <a:lnTo>
                    <a:pt x="16814" y="813257"/>
                  </a:lnTo>
                  <a:lnTo>
                    <a:pt x="202806" y="892657"/>
                  </a:lnTo>
                  <a:lnTo>
                    <a:pt x="204647" y="893025"/>
                  </a:lnTo>
                  <a:lnTo>
                    <a:pt x="208457" y="893025"/>
                  </a:lnTo>
                  <a:lnTo>
                    <a:pt x="506615" y="757745"/>
                  </a:lnTo>
                  <a:lnTo>
                    <a:pt x="528408" y="72492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13270" y="3651503"/>
              <a:ext cx="112699" cy="1524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65950" y="3800855"/>
              <a:ext cx="563880" cy="441959"/>
            </a:xfrm>
            <a:custGeom>
              <a:avLst/>
              <a:gdLst/>
              <a:ahLst/>
              <a:cxnLst/>
              <a:rect l="l" t="t" r="r" b="b"/>
              <a:pathLst>
                <a:path w="563879" h="441960">
                  <a:moveTo>
                    <a:pt x="6818" y="0"/>
                  </a:moveTo>
                  <a:lnTo>
                    <a:pt x="3132" y="40354"/>
                  </a:lnTo>
                  <a:lnTo>
                    <a:pt x="859" y="80813"/>
                  </a:lnTo>
                  <a:lnTo>
                    <a:pt x="0" y="121343"/>
                  </a:lnTo>
                  <a:lnTo>
                    <a:pt x="557" y="161912"/>
                  </a:lnTo>
                  <a:lnTo>
                    <a:pt x="5451" y="225658"/>
                  </a:lnTo>
                  <a:lnTo>
                    <a:pt x="14884" y="279780"/>
                  </a:lnTo>
                  <a:lnTo>
                    <a:pt x="28850" y="324188"/>
                  </a:lnTo>
                  <a:lnTo>
                    <a:pt x="47339" y="358788"/>
                  </a:lnTo>
                  <a:lnTo>
                    <a:pt x="82719" y="391596"/>
                  </a:lnTo>
                  <a:lnTo>
                    <a:pt x="125563" y="402043"/>
                  </a:lnTo>
                  <a:lnTo>
                    <a:pt x="137582" y="401389"/>
                  </a:lnTo>
                  <a:lnTo>
                    <a:pt x="150103" y="399426"/>
                  </a:lnTo>
                  <a:lnTo>
                    <a:pt x="163114" y="396155"/>
                  </a:lnTo>
                  <a:lnTo>
                    <a:pt x="176605" y="391579"/>
                  </a:lnTo>
                  <a:lnTo>
                    <a:pt x="246751" y="365670"/>
                  </a:lnTo>
                  <a:lnTo>
                    <a:pt x="312544" y="342984"/>
                  </a:lnTo>
                  <a:lnTo>
                    <a:pt x="372894" y="323799"/>
                  </a:lnTo>
                  <a:lnTo>
                    <a:pt x="426713" y="308392"/>
                  </a:lnTo>
                  <a:lnTo>
                    <a:pt x="472910" y="297043"/>
                  </a:lnTo>
                  <a:lnTo>
                    <a:pt x="510397" y="290029"/>
                  </a:lnTo>
                  <a:lnTo>
                    <a:pt x="538085" y="287629"/>
                  </a:lnTo>
                  <a:lnTo>
                    <a:pt x="549261" y="287629"/>
                  </a:lnTo>
                  <a:lnTo>
                    <a:pt x="556373" y="289433"/>
                  </a:lnTo>
                  <a:lnTo>
                    <a:pt x="558913" y="293192"/>
                  </a:lnTo>
                  <a:lnTo>
                    <a:pt x="559694" y="297708"/>
                  </a:lnTo>
                  <a:lnTo>
                    <a:pt x="557738" y="303055"/>
                  </a:lnTo>
                  <a:lnTo>
                    <a:pt x="506605" y="352039"/>
                  </a:lnTo>
                  <a:lnTo>
                    <a:pt x="457004" y="385922"/>
                  </a:lnTo>
                  <a:lnTo>
                    <a:pt x="409920" y="413227"/>
                  </a:lnTo>
                  <a:lnTo>
                    <a:pt x="374568" y="431535"/>
                  </a:lnTo>
                  <a:lnTo>
                    <a:pt x="360158" y="438429"/>
                  </a:lnTo>
                  <a:lnTo>
                    <a:pt x="361809" y="441960"/>
                  </a:lnTo>
                  <a:lnTo>
                    <a:pt x="411806" y="416568"/>
                  </a:lnTo>
                  <a:lnTo>
                    <a:pt x="459232" y="389049"/>
                  </a:lnTo>
                  <a:lnTo>
                    <a:pt x="509209" y="354879"/>
                  </a:lnTo>
                  <a:lnTo>
                    <a:pt x="552436" y="316484"/>
                  </a:lnTo>
                  <a:lnTo>
                    <a:pt x="563758" y="295749"/>
                  </a:lnTo>
                  <a:lnTo>
                    <a:pt x="562215" y="290906"/>
                  </a:lnTo>
                  <a:lnTo>
                    <a:pt x="558829" y="287807"/>
                  </a:lnTo>
                  <a:lnTo>
                    <a:pt x="553515" y="285634"/>
                  </a:lnTo>
                  <a:lnTo>
                    <a:pt x="546391" y="284353"/>
                  </a:lnTo>
                  <a:lnTo>
                    <a:pt x="537577" y="283933"/>
                  </a:lnTo>
                  <a:lnTo>
                    <a:pt x="505774" y="286830"/>
                  </a:lnTo>
                  <a:lnTo>
                    <a:pt x="464062" y="295001"/>
                  </a:lnTo>
                  <a:lnTo>
                    <a:pt x="414398" y="307673"/>
                  </a:lnTo>
                  <a:lnTo>
                    <a:pt x="358739" y="324070"/>
                  </a:lnTo>
                  <a:lnTo>
                    <a:pt x="299042" y="343417"/>
                  </a:lnTo>
                  <a:lnTo>
                    <a:pt x="237264" y="364938"/>
                  </a:lnTo>
                  <a:lnTo>
                    <a:pt x="175360" y="387858"/>
                  </a:lnTo>
                  <a:lnTo>
                    <a:pt x="162175" y="392333"/>
                  </a:lnTo>
                  <a:lnTo>
                    <a:pt x="149471" y="395541"/>
                  </a:lnTo>
                  <a:lnTo>
                    <a:pt x="137262" y="397473"/>
                  </a:lnTo>
                  <a:lnTo>
                    <a:pt x="125563" y="398119"/>
                  </a:lnTo>
                  <a:lnTo>
                    <a:pt x="110959" y="397008"/>
                  </a:lnTo>
                  <a:lnTo>
                    <a:pt x="72630" y="380365"/>
                  </a:lnTo>
                  <a:lnTo>
                    <a:pt x="41841" y="342192"/>
                  </a:lnTo>
                  <a:lnTo>
                    <a:pt x="21593" y="289151"/>
                  </a:lnTo>
                  <a:lnTo>
                    <a:pt x="9904" y="227349"/>
                  </a:lnTo>
                  <a:lnTo>
                    <a:pt x="4796" y="162891"/>
                  </a:lnTo>
                  <a:lnTo>
                    <a:pt x="4286" y="101885"/>
                  </a:lnTo>
                  <a:lnTo>
                    <a:pt x="6396" y="50436"/>
                  </a:lnTo>
                  <a:lnTo>
                    <a:pt x="9145" y="14650"/>
                  </a:lnTo>
                  <a:lnTo>
                    <a:pt x="10552" y="635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24177" y="4229100"/>
              <a:ext cx="490220" cy="230504"/>
            </a:xfrm>
            <a:custGeom>
              <a:avLst/>
              <a:gdLst/>
              <a:ahLst/>
              <a:cxnLst/>
              <a:rect l="l" t="t" r="r" b="b"/>
              <a:pathLst>
                <a:path w="490220" h="230504">
                  <a:moveTo>
                    <a:pt x="320676" y="0"/>
                  </a:moveTo>
                  <a:lnTo>
                    <a:pt x="316815" y="0"/>
                  </a:lnTo>
                  <a:lnTo>
                    <a:pt x="314809" y="444"/>
                  </a:lnTo>
                  <a:lnTo>
                    <a:pt x="11914" y="120040"/>
                  </a:lnTo>
                  <a:lnTo>
                    <a:pt x="4343" y="126905"/>
                  </a:lnTo>
                  <a:lnTo>
                    <a:pt x="0" y="137715"/>
                  </a:lnTo>
                  <a:lnTo>
                    <a:pt x="1093" y="149540"/>
                  </a:lnTo>
                  <a:lnTo>
                    <a:pt x="9831" y="159448"/>
                  </a:lnTo>
                  <a:lnTo>
                    <a:pt x="170943" y="229717"/>
                  </a:lnTo>
                  <a:lnTo>
                    <a:pt x="172785" y="230085"/>
                  </a:lnTo>
                  <a:lnTo>
                    <a:pt x="176645" y="230085"/>
                  </a:lnTo>
                  <a:lnTo>
                    <a:pt x="178652" y="229679"/>
                  </a:lnTo>
                  <a:lnTo>
                    <a:pt x="475413" y="95237"/>
                  </a:lnTo>
                  <a:lnTo>
                    <a:pt x="486191" y="85768"/>
                  </a:lnTo>
                  <a:lnTo>
                    <a:pt x="489966" y="71870"/>
                  </a:lnTo>
                  <a:lnTo>
                    <a:pt x="487927" y="58509"/>
                  </a:lnTo>
                  <a:lnTo>
                    <a:pt x="481268" y="50647"/>
                  </a:lnTo>
                  <a:lnTo>
                    <a:pt x="324245" y="1079"/>
                  </a:lnTo>
                  <a:lnTo>
                    <a:pt x="322556" y="355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4177" y="4229137"/>
              <a:ext cx="489966" cy="23008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2376" y="4227614"/>
              <a:ext cx="494030" cy="233679"/>
            </a:xfrm>
            <a:custGeom>
              <a:avLst/>
              <a:gdLst/>
              <a:ahLst/>
              <a:cxnLst/>
              <a:rect l="l" t="t" r="r" b="b"/>
              <a:pathLst>
                <a:path w="494029" h="233679">
                  <a:moveTo>
                    <a:pt x="323049" y="0"/>
                  </a:moveTo>
                  <a:lnTo>
                    <a:pt x="318693" y="0"/>
                  </a:lnTo>
                  <a:lnTo>
                    <a:pt x="316445" y="444"/>
                  </a:lnTo>
                  <a:lnTo>
                    <a:pt x="314286" y="1397"/>
                  </a:lnTo>
                  <a:lnTo>
                    <a:pt x="13919" y="119862"/>
                  </a:lnTo>
                  <a:lnTo>
                    <a:pt x="0" y="150342"/>
                  </a:lnTo>
                  <a:lnTo>
                    <a:pt x="4356" y="158419"/>
                  </a:lnTo>
                  <a:lnTo>
                    <a:pt x="11849" y="162572"/>
                  </a:lnTo>
                  <a:lnTo>
                    <a:pt x="170967" y="231851"/>
                  </a:lnTo>
                  <a:lnTo>
                    <a:pt x="172846" y="232689"/>
                  </a:lnTo>
                  <a:lnTo>
                    <a:pt x="174929" y="233095"/>
                  </a:lnTo>
                  <a:lnTo>
                    <a:pt x="179285" y="233095"/>
                  </a:lnTo>
                  <a:lnTo>
                    <a:pt x="181571" y="232498"/>
                  </a:lnTo>
                  <a:lnTo>
                    <a:pt x="183654" y="231660"/>
                  </a:lnTo>
                  <a:lnTo>
                    <a:pt x="189132" y="229184"/>
                  </a:lnTo>
                  <a:lnTo>
                    <a:pt x="175374" y="229184"/>
                  </a:lnTo>
                  <a:lnTo>
                    <a:pt x="173850" y="228892"/>
                  </a:lnTo>
                  <a:lnTo>
                    <a:pt x="172402" y="228333"/>
                  </a:lnTo>
                  <a:lnTo>
                    <a:pt x="13728" y="159054"/>
                  </a:lnTo>
                  <a:lnTo>
                    <a:pt x="7480" y="155536"/>
                  </a:lnTo>
                  <a:lnTo>
                    <a:pt x="3962" y="148907"/>
                  </a:lnTo>
                  <a:lnTo>
                    <a:pt x="4559" y="141833"/>
                  </a:lnTo>
                  <a:lnTo>
                    <a:pt x="5003" y="134162"/>
                  </a:lnTo>
                  <a:lnTo>
                    <a:pt x="9766" y="126098"/>
                  </a:lnTo>
                  <a:lnTo>
                    <a:pt x="15369" y="123379"/>
                  </a:lnTo>
                  <a:lnTo>
                    <a:pt x="315963" y="4953"/>
                  </a:lnTo>
                  <a:lnTo>
                    <a:pt x="317525" y="4191"/>
                  </a:lnTo>
                  <a:lnTo>
                    <a:pt x="319163" y="3835"/>
                  </a:lnTo>
                  <a:lnTo>
                    <a:pt x="335494" y="3835"/>
                  </a:lnTo>
                  <a:lnTo>
                    <a:pt x="327164" y="1206"/>
                  </a:lnTo>
                  <a:lnTo>
                    <a:pt x="325170" y="406"/>
                  </a:lnTo>
                  <a:lnTo>
                    <a:pt x="323049" y="0"/>
                  </a:lnTo>
                  <a:close/>
                </a:path>
                <a:path w="494029" h="233679">
                  <a:moveTo>
                    <a:pt x="335494" y="3835"/>
                  </a:moveTo>
                  <a:lnTo>
                    <a:pt x="322491" y="3835"/>
                  </a:lnTo>
                  <a:lnTo>
                    <a:pt x="324167" y="4191"/>
                  </a:lnTo>
                  <a:lnTo>
                    <a:pt x="325729" y="4953"/>
                  </a:lnTo>
                  <a:lnTo>
                    <a:pt x="482130" y="54102"/>
                  </a:lnTo>
                  <a:lnTo>
                    <a:pt x="486689" y="55981"/>
                  </a:lnTo>
                  <a:lnTo>
                    <a:pt x="489610" y="63652"/>
                  </a:lnTo>
                  <a:lnTo>
                    <a:pt x="489610" y="72364"/>
                  </a:lnTo>
                  <a:lnTo>
                    <a:pt x="181965" y="228142"/>
                  </a:lnTo>
                  <a:lnTo>
                    <a:pt x="178650" y="229184"/>
                  </a:lnTo>
                  <a:lnTo>
                    <a:pt x="189132" y="229184"/>
                  </a:lnTo>
                  <a:lnTo>
                    <a:pt x="477773" y="98691"/>
                  </a:lnTo>
                  <a:lnTo>
                    <a:pt x="493776" y="61976"/>
                  </a:lnTo>
                  <a:lnTo>
                    <a:pt x="489610" y="53060"/>
                  </a:lnTo>
                  <a:lnTo>
                    <a:pt x="483615" y="50584"/>
                  </a:lnTo>
                  <a:lnTo>
                    <a:pt x="335494" y="383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31583" y="4210811"/>
              <a:ext cx="478790" cy="227329"/>
            </a:xfrm>
            <a:custGeom>
              <a:avLst/>
              <a:gdLst/>
              <a:ahLst/>
              <a:cxnLst/>
              <a:rect l="l" t="t" r="r" b="b"/>
              <a:pathLst>
                <a:path w="478790" h="227329">
                  <a:moveTo>
                    <a:pt x="316128" y="0"/>
                  </a:moveTo>
                  <a:lnTo>
                    <a:pt x="307289" y="0"/>
                  </a:lnTo>
                  <a:lnTo>
                    <a:pt x="302628" y="1003"/>
                  </a:lnTo>
                  <a:lnTo>
                    <a:pt x="8407" y="134835"/>
                  </a:lnTo>
                  <a:lnTo>
                    <a:pt x="2012" y="140474"/>
                  </a:lnTo>
                  <a:lnTo>
                    <a:pt x="0" y="148121"/>
                  </a:lnTo>
                  <a:lnTo>
                    <a:pt x="2292" y="155647"/>
                  </a:lnTo>
                  <a:lnTo>
                    <a:pt x="8813" y="160921"/>
                  </a:lnTo>
                  <a:lnTo>
                    <a:pt x="157784" y="226237"/>
                  </a:lnTo>
                  <a:lnTo>
                    <a:pt x="162204" y="227075"/>
                  </a:lnTo>
                  <a:lnTo>
                    <a:pt x="171602" y="227075"/>
                  </a:lnTo>
                  <a:lnTo>
                    <a:pt x="176542" y="226034"/>
                  </a:lnTo>
                  <a:lnTo>
                    <a:pt x="470242" y="92278"/>
                  </a:lnTo>
                  <a:lnTo>
                    <a:pt x="476549" y="86671"/>
                  </a:lnTo>
                  <a:lnTo>
                    <a:pt x="478585" y="79094"/>
                  </a:lnTo>
                  <a:lnTo>
                    <a:pt x="476399" y="71638"/>
                  </a:lnTo>
                  <a:lnTo>
                    <a:pt x="470039" y="66395"/>
                  </a:lnTo>
                  <a:lnTo>
                    <a:pt x="320382" y="838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0275" y="4209288"/>
              <a:ext cx="482600" cy="230504"/>
            </a:xfrm>
            <a:custGeom>
              <a:avLst/>
              <a:gdLst/>
              <a:ahLst/>
              <a:cxnLst/>
              <a:rect l="l" t="t" r="r" b="b"/>
              <a:pathLst>
                <a:path w="482600" h="230504">
                  <a:moveTo>
                    <a:pt x="398970" y="61645"/>
                  </a:moveTo>
                  <a:lnTo>
                    <a:pt x="398564" y="60617"/>
                  </a:lnTo>
                  <a:lnTo>
                    <a:pt x="326059" y="27432"/>
                  </a:lnTo>
                  <a:lnTo>
                    <a:pt x="323850" y="27432"/>
                  </a:lnTo>
                  <a:lnTo>
                    <a:pt x="322846" y="30619"/>
                  </a:lnTo>
                  <a:lnTo>
                    <a:pt x="325335" y="31356"/>
                  </a:lnTo>
                  <a:lnTo>
                    <a:pt x="396671" y="64008"/>
                  </a:lnTo>
                  <a:lnTo>
                    <a:pt x="397522" y="64008"/>
                  </a:lnTo>
                  <a:lnTo>
                    <a:pt x="398564" y="62699"/>
                  </a:lnTo>
                  <a:lnTo>
                    <a:pt x="398970" y="61645"/>
                  </a:lnTo>
                  <a:close/>
                </a:path>
                <a:path w="482600" h="230504">
                  <a:moveTo>
                    <a:pt x="421132" y="98285"/>
                  </a:moveTo>
                  <a:lnTo>
                    <a:pt x="419455" y="92671"/>
                  </a:lnTo>
                  <a:lnTo>
                    <a:pt x="414642" y="88760"/>
                  </a:lnTo>
                  <a:lnTo>
                    <a:pt x="279958" y="27749"/>
                  </a:lnTo>
                  <a:lnTo>
                    <a:pt x="278549" y="27432"/>
                  </a:lnTo>
                  <a:lnTo>
                    <a:pt x="275742" y="27432"/>
                  </a:lnTo>
                  <a:lnTo>
                    <a:pt x="274345" y="27749"/>
                  </a:lnTo>
                  <a:lnTo>
                    <a:pt x="37388" y="135013"/>
                  </a:lnTo>
                  <a:lnTo>
                    <a:pt x="27292" y="141414"/>
                  </a:lnTo>
                  <a:lnTo>
                    <a:pt x="23622" y="146519"/>
                  </a:lnTo>
                  <a:lnTo>
                    <a:pt x="26949" y="151701"/>
                  </a:lnTo>
                  <a:lnTo>
                    <a:pt x="37833" y="158318"/>
                  </a:lnTo>
                  <a:lnTo>
                    <a:pt x="163652" y="214083"/>
                  </a:lnTo>
                  <a:lnTo>
                    <a:pt x="167665" y="214845"/>
                  </a:lnTo>
                  <a:lnTo>
                    <a:pt x="176123" y="214845"/>
                  </a:lnTo>
                  <a:lnTo>
                    <a:pt x="180543" y="213918"/>
                  </a:lnTo>
                  <a:lnTo>
                    <a:pt x="414845" y="107937"/>
                  </a:lnTo>
                  <a:lnTo>
                    <a:pt x="419608" y="103924"/>
                  </a:lnTo>
                  <a:lnTo>
                    <a:pt x="421132" y="98285"/>
                  </a:lnTo>
                  <a:close/>
                </a:path>
                <a:path w="482600" h="230504">
                  <a:moveTo>
                    <a:pt x="482561" y="80810"/>
                  </a:moveTo>
                  <a:lnTo>
                    <a:pt x="480047" y="72351"/>
                  </a:lnTo>
                  <a:lnTo>
                    <a:pt x="478624" y="71183"/>
                  </a:lnTo>
                  <a:lnTo>
                    <a:pt x="478624" y="80810"/>
                  </a:lnTo>
                  <a:lnTo>
                    <a:pt x="476935" y="87325"/>
                  </a:lnTo>
                  <a:lnTo>
                    <a:pt x="471500" y="92075"/>
                  </a:lnTo>
                  <a:lnTo>
                    <a:pt x="182029" y="223240"/>
                  </a:lnTo>
                  <a:lnTo>
                    <a:pt x="177812" y="225196"/>
                  </a:lnTo>
                  <a:lnTo>
                    <a:pt x="173240" y="226199"/>
                  </a:lnTo>
                  <a:lnTo>
                    <a:pt x="164477" y="226199"/>
                  </a:lnTo>
                  <a:lnTo>
                    <a:pt x="160299" y="225361"/>
                  </a:lnTo>
                  <a:lnTo>
                    <a:pt x="11252" y="160464"/>
                  </a:lnTo>
                  <a:lnTo>
                    <a:pt x="5702" y="155829"/>
                  </a:lnTo>
                  <a:lnTo>
                    <a:pt x="3797" y="149326"/>
                  </a:lnTo>
                  <a:lnTo>
                    <a:pt x="5562" y="142798"/>
                  </a:lnTo>
                  <a:lnTo>
                    <a:pt x="11049" y="138036"/>
                  </a:lnTo>
                  <a:lnTo>
                    <a:pt x="305130" y="4800"/>
                  </a:lnTo>
                  <a:lnTo>
                    <a:pt x="309473" y="3886"/>
                  </a:lnTo>
                  <a:lnTo>
                    <a:pt x="317754" y="3886"/>
                  </a:lnTo>
                  <a:lnTo>
                    <a:pt x="471055" y="69862"/>
                  </a:lnTo>
                  <a:lnTo>
                    <a:pt x="478624" y="80810"/>
                  </a:lnTo>
                  <a:lnTo>
                    <a:pt x="478624" y="71183"/>
                  </a:lnTo>
                  <a:lnTo>
                    <a:pt x="472744" y="66294"/>
                  </a:lnTo>
                  <a:lnTo>
                    <a:pt x="330085" y="3886"/>
                  </a:lnTo>
                  <a:lnTo>
                    <a:pt x="326986" y="2527"/>
                  </a:lnTo>
                  <a:lnTo>
                    <a:pt x="322846" y="838"/>
                  </a:lnTo>
                  <a:lnTo>
                    <a:pt x="318427" y="0"/>
                  </a:lnTo>
                  <a:lnTo>
                    <a:pt x="309029" y="0"/>
                  </a:lnTo>
                  <a:lnTo>
                    <a:pt x="304050" y="1041"/>
                  </a:lnTo>
                  <a:lnTo>
                    <a:pt x="9410" y="134480"/>
                  </a:lnTo>
                  <a:lnTo>
                    <a:pt x="2273" y="140804"/>
                  </a:lnTo>
                  <a:lnTo>
                    <a:pt x="0" y="149428"/>
                  </a:lnTo>
                  <a:lnTo>
                    <a:pt x="2578" y="157949"/>
                  </a:lnTo>
                  <a:lnTo>
                    <a:pt x="10007" y="164020"/>
                  </a:lnTo>
                  <a:lnTo>
                    <a:pt x="154724" y="227406"/>
                  </a:lnTo>
                  <a:lnTo>
                    <a:pt x="159334" y="229082"/>
                  </a:lnTo>
                  <a:lnTo>
                    <a:pt x="163918" y="230085"/>
                  </a:lnTo>
                  <a:lnTo>
                    <a:pt x="173913" y="230085"/>
                  </a:lnTo>
                  <a:lnTo>
                    <a:pt x="179146" y="228841"/>
                  </a:lnTo>
                  <a:lnTo>
                    <a:pt x="184962" y="226199"/>
                  </a:lnTo>
                  <a:lnTo>
                    <a:pt x="473138" y="95605"/>
                  </a:lnTo>
                  <a:lnTo>
                    <a:pt x="480263" y="89344"/>
                  </a:lnTo>
                  <a:lnTo>
                    <a:pt x="482561" y="8081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14044" y="4227576"/>
              <a:ext cx="40005" cy="17145"/>
            </a:xfrm>
            <a:custGeom>
              <a:avLst/>
              <a:gdLst/>
              <a:ahLst/>
              <a:cxnLst/>
              <a:rect l="l" t="t" r="r" b="b"/>
              <a:pathLst>
                <a:path w="40005" h="17145">
                  <a:moveTo>
                    <a:pt x="33781" y="0"/>
                  </a:moveTo>
                  <a:lnTo>
                    <a:pt x="27622" y="0"/>
                  </a:lnTo>
                  <a:lnTo>
                    <a:pt x="25971" y="292"/>
                  </a:lnTo>
                  <a:lnTo>
                    <a:pt x="18152" y="2603"/>
                  </a:lnTo>
                  <a:lnTo>
                    <a:pt x="0" y="8191"/>
                  </a:lnTo>
                  <a:lnTo>
                    <a:pt x="20370" y="16764"/>
                  </a:lnTo>
                  <a:lnTo>
                    <a:pt x="36779" y="8191"/>
                  </a:lnTo>
                  <a:lnTo>
                    <a:pt x="39585" y="1193"/>
                  </a:lnTo>
                  <a:lnTo>
                    <a:pt x="3378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10996" y="4226090"/>
              <a:ext cx="42545" cy="20320"/>
            </a:xfrm>
            <a:custGeom>
              <a:avLst/>
              <a:gdLst/>
              <a:ahLst/>
              <a:cxnLst/>
              <a:rect l="l" t="t" r="r" b="b"/>
              <a:pathLst>
                <a:path w="42544" h="20320">
                  <a:moveTo>
                    <a:pt x="35306" y="0"/>
                  </a:moveTo>
                  <a:lnTo>
                    <a:pt x="30276" y="0"/>
                  </a:lnTo>
                  <a:lnTo>
                    <a:pt x="28536" y="228"/>
                  </a:lnTo>
                  <a:lnTo>
                    <a:pt x="28016" y="317"/>
                  </a:lnTo>
                  <a:lnTo>
                    <a:pt x="1892" y="7835"/>
                  </a:lnTo>
                  <a:lnTo>
                    <a:pt x="0" y="8420"/>
                  </a:lnTo>
                  <a:lnTo>
                    <a:pt x="0" y="10845"/>
                  </a:lnTo>
                  <a:lnTo>
                    <a:pt x="1689" y="11468"/>
                  </a:lnTo>
                  <a:lnTo>
                    <a:pt x="22377" y="19773"/>
                  </a:lnTo>
                  <a:lnTo>
                    <a:pt x="23634" y="19773"/>
                  </a:lnTo>
                  <a:lnTo>
                    <a:pt x="23837" y="19583"/>
                  </a:lnTo>
                  <a:lnTo>
                    <a:pt x="31307" y="15913"/>
                  </a:lnTo>
                  <a:lnTo>
                    <a:pt x="22987" y="15913"/>
                  </a:lnTo>
                  <a:lnTo>
                    <a:pt x="8166" y="10058"/>
                  </a:lnTo>
                  <a:lnTo>
                    <a:pt x="14211" y="8229"/>
                  </a:lnTo>
                  <a:lnTo>
                    <a:pt x="29070" y="3975"/>
                  </a:lnTo>
                  <a:lnTo>
                    <a:pt x="29908" y="3822"/>
                  </a:lnTo>
                  <a:lnTo>
                    <a:pt x="31153" y="3708"/>
                  </a:lnTo>
                  <a:lnTo>
                    <a:pt x="41595" y="3708"/>
                  </a:lnTo>
                  <a:lnTo>
                    <a:pt x="40982" y="2768"/>
                  </a:lnTo>
                  <a:lnTo>
                    <a:pt x="39014" y="507"/>
                  </a:lnTo>
                  <a:lnTo>
                    <a:pt x="35306" y="0"/>
                  </a:lnTo>
                  <a:close/>
                </a:path>
                <a:path w="42544" h="20320">
                  <a:moveTo>
                    <a:pt x="41595" y="3708"/>
                  </a:moveTo>
                  <a:lnTo>
                    <a:pt x="34747" y="3708"/>
                  </a:lnTo>
                  <a:lnTo>
                    <a:pt x="37122" y="4051"/>
                  </a:lnTo>
                  <a:lnTo>
                    <a:pt x="38036" y="5181"/>
                  </a:lnTo>
                  <a:lnTo>
                    <a:pt x="38684" y="6197"/>
                  </a:lnTo>
                  <a:lnTo>
                    <a:pt x="38684" y="7416"/>
                  </a:lnTo>
                  <a:lnTo>
                    <a:pt x="38036" y="8420"/>
                  </a:lnTo>
                  <a:lnTo>
                    <a:pt x="22987" y="15913"/>
                  </a:lnTo>
                  <a:lnTo>
                    <a:pt x="31307" y="15913"/>
                  </a:lnTo>
                  <a:lnTo>
                    <a:pt x="40741" y="11277"/>
                  </a:lnTo>
                  <a:lnTo>
                    <a:pt x="41186" y="10845"/>
                  </a:lnTo>
                  <a:lnTo>
                    <a:pt x="42535" y="8229"/>
                  </a:lnTo>
                  <a:lnTo>
                    <a:pt x="42430" y="4991"/>
                  </a:lnTo>
                  <a:lnTo>
                    <a:pt x="41595" y="370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69207" y="4241330"/>
              <a:ext cx="372230" cy="17369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531619" y="670559"/>
              <a:ext cx="931544" cy="932815"/>
            </a:xfrm>
            <a:custGeom>
              <a:avLst/>
              <a:gdLst/>
              <a:ahLst/>
              <a:cxnLst/>
              <a:rect l="l" t="t" r="r" b="b"/>
              <a:pathLst>
                <a:path w="931544" h="932815">
                  <a:moveTo>
                    <a:pt x="465455" y="0"/>
                  </a:moveTo>
                  <a:lnTo>
                    <a:pt x="417867" y="2407"/>
                  </a:lnTo>
                  <a:lnTo>
                    <a:pt x="371654" y="9474"/>
                  </a:lnTo>
                  <a:lnTo>
                    <a:pt x="327048" y="20964"/>
                  </a:lnTo>
                  <a:lnTo>
                    <a:pt x="284285" y="36645"/>
                  </a:lnTo>
                  <a:lnTo>
                    <a:pt x="243598" y="56281"/>
                  </a:lnTo>
                  <a:lnTo>
                    <a:pt x="205221" y="79637"/>
                  </a:lnTo>
                  <a:lnTo>
                    <a:pt x="169388" y="106479"/>
                  </a:lnTo>
                  <a:lnTo>
                    <a:pt x="136334" y="136572"/>
                  </a:lnTo>
                  <a:lnTo>
                    <a:pt x="106292" y="169682"/>
                  </a:lnTo>
                  <a:lnTo>
                    <a:pt x="79496" y="205575"/>
                  </a:lnTo>
                  <a:lnTo>
                    <a:pt x="56181" y="244014"/>
                  </a:lnTo>
                  <a:lnTo>
                    <a:pt x="36579" y="284767"/>
                  </a:lnTo>
                  <a:lnTo>
                    <a:pt x="20927" y="327598"/>
                  </a:lnTo>
                  <a:lnTo>
                    <a:pt x="9457" y="372273"/>
                  </a:lnTo>
                  <a:lnTo>
                    <a:pt x="2403" y="418558"/>
                  </a:lnTo>
                  <a:lnTo>
                    <a:pt x="0" y="466216"/>
                  </a:lnTo>
                  <a:lnTo>
                    <a:pt x="2403" y="513920"/>
                  </a:lnTo>
                  <a:lnTo>
                    <a:pt x="9457" y="560243"/>
                  </a:lnTo>
                  <a:lnTo>
                    <a:pt x="20927" y="604952"/>
                  </a:lnTo>
                  <a:lnTo>
                    <a:pt x="36579" y="647813"/>
                  </a:lnTo>
                  <a:lnTo>
                    <a:pt x="56181" y="688590"/>
                  </a:lnTo>
                  <a:lnTo>
                    <a:pt x="79496" y="727050"/>
                  </a:lnTo>
                  <a:lnTo>
                    <a:pt x="106292" y="762960"/>
                  </a:lnTo>
                  <a:lnTo>
                    <a:pt x="136334" y="796083"/>
                  </a:lnTo>
                  <a:lnTo>
                    <a:pt x="169388" y="826187"/>
                  </a:lnTo>
                  <a:lnTo>
                    <a:pt x="205221" y="853037"/>
                  </a:lnTo>
                  <a:lnTo>
                    <a:pt x="243598" y="876399"/>
                  </a:lnTo>
                  <a:lnTo>
                    <a:pt x="284285" y="896038"/>
                  </a:lnTo>
                  <a:lnTo>
                    <a:pt x="327048" y="911721"/>
                  </a:lnTo>
                  <a:lnTo>
                    <a:pt x="371654" y="923213"/>
                  </a:lnTo>
                  <a:lnTo>
                    <a:pt x="417867" y="930280"/>
                  </a:lnTo>
                  <a:lnTo>
                    <a:pt x="465455" y="932688"/>
                  </a:lnTo>
                  <a:lnTo>
                    <a:pt x="513087" y="930280"/>
                  </a:lnTo>
                  <a:lnTo>
                    <a:pt x="559339" y="923213"/>
                  </a:lnTo>
                  <a:lnTo>
                    <a:pt x="603979" y="911721"/>
                  </a:lnTo>
                  <a:lnTo>
                    <a:pt x="646771" y="896038"/>
                  </a:lnTo>
                  <a:lnTo>
                    <a:pt x="687482" y="876399"/>
                  </a:lnTo>
                  <a:lnTo>
                    <a:pt x="725880" y="853037"/>
                  </a:lnTo>
                  <a:lnTo>
                    <a:pt x="761729" y="826187"/>
                  </a:lnTo>
                  <a:lnTo>
                    <a:pt x="794797" y="796083"/>
                  </a:lnTo>
                  <a:lnTo>
                    <a:pt x="824850" y="762960"/>
                  </a:lnTo>
                  <a:lnTo>
                    <a:pt x="851654" y="727050"/>
                  </a:lnTo>
                  <a:lnTo>
                    <a:pt x="874975" y="688590"/>
                  </a:lnTo>
                  <a:lnTo>
                    <a:pt x="894580" y="647813"/>
                  </a:lnTo>
                  <a:lnTo>
                    <a:pt x="910235" y="604952"/>
                  </a:lnTo>
                  <a:lnTo>
                    <a:pt x="921706" y="560243"/>
                  </a:lnTo>
                  <a:lnTo>
                    <a:pt x="928760" y="513920"/>
                  </a:lnTo>
                  <a:lnTo>
                    <a:pt x="931163" y="466216"/>
                  </a:lnTo>
                  <a:lnTo>
                    <a:pt x="928760" y="418558"/>
                  </a:lnTo>
                  <a:lnTo>
                    <a:pt x="921706" y="372273"/>
                  </a:lnTo>
                  <a:lnTo>
                    <a:pt x="910235" y="327598"/>
                  </a:lnTo>
                  <a:lnTo>
                    <a:pt x="894580" y="284767"/>
                  </a:lnTo>
                  <a:lnTo>
                    <a:pt x="874975" y="244014"/>
                  </a:lnTo>
                  <a:lnTo>
                    <a:pt x="851654" y="205575"/>
                  </a:lnTo>
                  <a:lnTo>
                    <a:pt x="824850" y="169682"/>
                  </a:lnTo>
                  <a:lnTo>
                    <a:pt x="794797" y="136572"/>
                  </a:lnTo>
                  <a:lnTo>
                    <a:pt x="761729" y="106479"/>
                  </a:lnTo>
                  <a:lnTo>
                    <a:pt x="725880" y="79637"/>
                  </a:lnTo>
                  <a:lnTo>
                    <a:pt x="687482" y="56281"/>
                  </a:lnTo>
                  <a:lnTo>
                    <a:pt x="646771" y="36645"/>
                  </a:lnTo>
                  <a:lnTo>
                    <a:pt x="603979" y="20964"/>
                  </a:lnTo>
                  <a:lnTo>
                    <a:pt x="559339" y="9474"/>
                  </a:lnTo>
                  <a:lnTo>
                    <a:pt x="513087" y="2407"/>
                  </a:lnTo>
                  <a:lnTo>
                    <a:pt x="465455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578863" y="641604"/>
              <a:ext cx="932815" cy="932815"/>
            </a:xfrm>
            <a:custGeom>
              <a:avLst/>
              <a:gdLst/>
              <a:ahLst/>
              <a:cxnLst/>
              <a:rect l="l" t="t" r="r" b="b"/>
              <a:pathLst>
                <a:path w="932815" h="932815">
                  <a:moveTo>
                    <a:pt x="466344" y="0"/>
                  </a:moveTo>
                  <a:lnTo>
                    <a:pt x="418641" y="2407"/>
                  </a:lnTo>
                  <a:lnTo>
                    <a:pt x="372322" y="9474"/>
                  </a:lnTo>
                  <a:lnTo>
                    <a:pt x="327619" y="20965"/>
                  </a:lnTo>
                  <a:lnTo>
                    <a:pt x="284767" y="36647"/>
                  </a:lnTo>
                  <a:lnTo>
                    <a:pt x="243999" y="56284"/>
                  </a:lnTo>
                  <a:lnTo>
                    <a:pt x="205550" y="79643"/>
                  </a:lnTo>
                  <a:lnTo>
                    <a:pt x="169652" y="106489"/>
                  </a:lnTo>
                  <a:lnTo>
                    <a:pt x="136540" y="136588"/>
                  </a:lnTo>
                  <a:lnTo>
                    <a:pt x="106448" y="169705"/>
                  </a:lnTo>
                  <a:lnTo>
                    <a:pt x="79610" y="205606"/>
                  </a:lnTo>
                  <a:lnTo>
                    <a:pt x="56259" y="244056"/>
                  </a:lnTo>
                  <a:lnTo>
                    <a:pt x="36629" y="284821"/>
                  </a:lnTo>
                  <a:lnTo>
                    <a:pt x="20954" y="327667"/>
                  </a:lnTo>
                  <a:lnTo>
                    <a:pt x="9469" y="372359"/>
                  </a:lnTo>
                  <a:lnTo>
                    <a:pt x="2406" y="418662"/>
                  </a:lnTo>
                  <a:lnTo>
                    <a:pt x="0" y="466344"/>
                  </a:lnTo>
                  <a:lnTo>
                    <a:pt x="2406" y="514025"/>
                  </a:lnTo>
                  <a:lnTo>
                    <a:pt x="9469" y="560328"/>
                  </a:lnTo>
                  <a:lnTo>
                    <a:pt x="20954" y="605020"/>
                  </a:lnTo>
                  <a:lnTo>
                    <a:pt x="36629" y="647866"/>
                  </a:lnTo>
                  <a:lnTo>
                    <a:pt x="56259" y="688631"/>
                  </a:lnTo>
                  <a:lnTo>
                    <a:pt x="79610" y="727081"/>
                  </a:lnTo>
                  <a:lnTo>
                    <a:pt x="106448" y="762982"/>
                  </a:lnTo>
                  <a:lnTo>
                    <a:pt x="136540" y="796099"/>
                  </a:lnTo>
                  <a:lnTo>
                    <a:pt x="169652" y="826198"/>
                  </a:lnTo>
                  <a:lnTo>
                    <a:pt x="205550" y="853044"/>
                  </a:lnTo>
                  <a:lnTo>
                    <a:pt x="243999" y="876403"/>
                  </a:lnTo>
                  <a:lnTo>
                    <a:pt x="284767" y="896040"/>
                  </a:lnTo>
                  <a:lnTo>
                    <a:pt x="327619" y="911722"/>
                  </a:lnTo>
                  <a:lnTo>
                    <a:pt x="372322" y="923213"/>
                  </a:lnTo>
                  <a:lnTo>
                    <a:pt x="418641" y="930280"/>
                  </a:lnTo>
                  <a:lnTo>
                    <a:pt x="466344" y="932688"/>
                  </a:lnTo>
                  <a:lnTo>
                    <a:pt x="514004" y="930280"/>
                  </a:lnTo>
                  <a:lnTo>
                    <a:pt x="560292" y="923213"/>
                  </a:lnTo>
                  <a:lnTo>
                    <a:pt x="604973" y="911722"/>
                  </a:lnTo>
                  <a:lnTo>
                    <a:pt x="647813" y="896040"/>
                  </a:lnTo>
                  <a:lnTo>
                    <a:pt x="688575" y="876403"/>
                  </a:lnTo>
                  <a:lnTo>
                    <a:pt x="727026" y="853044"/>
                  </a:lnTo>
                  <a:lnTo>
                    <a:pt x="762929" y="826198"/>
                  </a:lnTo>
                  <a:lnTo>
                    <a:pt x="796051" y="796099"/>
                  </a:lnTo>
                  <a:lnTo>
                    <a:pt x="826157" y="762982"/>
                  </a:lnTo>
                  <a:lnTo>
                    <a:pt x="853010" y="727081"/>
                  </a:lnTo>
                  <a:lnTo>
                    <a:pt x="876377" y="688631"/>
                  </a:lnTo>
                  <a:lnTo>
                    <a:pt x="896022" y="647866"/>
                  </a:lnTo>
                  <a:lnTo>
                    <a:pt x="911711" y="605020"/>
                  </a:lnTo>
                  <a:lnTo>
                    <a:pt x="923208" y="560328"/>
                  </a:lnTo>
                  <a:lnTo>
                    <a:pt x="930278" y="514025"/>
                  </a:lnTo>
                  <a:lnTo>
                    <a:pt x="932688" y="466344"/>
                  </a:lnTo>
                  <a:lnTo>
                    <a:pt x="930278" y="418662"/>
                  </a:lnTo>
                  <a:lnTo>
                    <a:pt x="923208" y="372359"/>
                  </a:lnTo>
                  <a:lnTo>
                    <a:pt x="911711" y="327667"/>
                  </a:lnTo>
                  <a:lnTo>
                    <a:pt x="896022" y="284821"/>
                  </a:lnTo>
                  <a:lnTo>
                    <a:pt x="876377" y="244056"/>
                  </a:lnTo>
                  <a:lnTo>
                    <a:pt x="853010" y="205606"/>
                  </a:lnTo>
                  <a:lnTo>
                    <a:pt x="826157" y="169705"/>
                  </a:lnTo>
                  <a:lnTo>
                    <a:pt x="796051" y="136588"/>
                  </a:lnTo>
                  <a:lnTo>
                    <a:pt x="762929" y="106489"/>
                  </a:lnTo>
                  <a:lnTo>
                    <a:pt x="727026" y="79643"/>
                  </a:lnTo>
                  <a:lnTo>
                    <a:pt x="688575" y="56284"/>
                  </a:lnTo>
                  <a:lnTo>
                    <a:pt x="647813" y="36647"/>
                  </a:lnTo>
                  <a:lnTo>
                    <a:pt x="604973" y="20965"/>
                  </a:lnTo>
                  <a:lnTo>
                    <a:pt x="560292" y="9474"/>
                  </a:lnTo>
                  <a:lnTo>
                    <a:pt x="514004" y="2407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576734" y="640080"/>
              <a:ext cx="935355" cy="935990"/>
            </a:xfrm>
            <a:custGeom>
              <a:avLst/>
              <a:gdLst/>
              <a:ahLst/>
              <a:cxnLst/>
              <a:rect l="l" t="t" r="r" b="b"/>
              <a:pathLst>
                <a:path w="935354" h="935990">
                  <a:moveTo>
                    <a:pt x="467838" y="0"/>
                  </a:moveTo>
                  <a:lnTo>
                    <a:pt x="422716" y="2182"/>
                  </a:lnTo>
                  <a:lnTo>
                    <a:pt x="377652" y="8794"/>
                  </a:lnTo>
                  <a:lnTo>
                    <a:pt x="332946" y="19931"/>
                  </a:lnTo>
                  <a:lnTo>
                    <a:pt x="288895" y="35687"/>
                  </a:lnTo>
                  <a:lnTo>
                    <a:pt x="246113" y="55974"/>
                  </a:lnTo>
                  <a:lnTo>
                    <a:pt x="206210" y="80067"/>
                  </a:lnTo>
                  <a:lnTo>
                    <a:pt x="169341" y="107669"/>
                  </a:lnTo>
                  <a:lnTo>
                    <a:pt x="135665" y="138489"/>
                  </a:lnTo>
                  <a:lnTo>
                    <a:pt x="105338" y="172233"/>
                  </a:lnTo>
                  <a:lnTo>
                    <a:pt x="78517" y="208606"/>
                  </a:lnTo>
                  <a:lnTo>
                    <a:pt x="55358" y="247316"/>
                  </a:lnTo>
                  <a:lnTo>
                    <a:pt x="36019" y="288069"/>
                  </a:lnTo>
                  <a:lnTo>
                    <a:pt x="20657" y="330572"/>
                  </a:lnTo>
                  <a:lnTo>
                    <a:pt x="9429" y="374530"/>
                  </a:lnTo>
                  <a:lnTo>
                    <a:pt x="2490" y="419651"/>
                  </a:lnTo>
                  <a:lnTo>
                    <a:pt x="0" y="465641"/>
                  </a:lnTo>
                  <a:lnTo>
                    <a:pt x="2113" y="512206"/>
                  </a:lnTo>
                  <a:lnTo>
                    <a:pt x="8987" y="559054"/>
                  </a:lnTo>
                  <a:lnTo>
                    <a:pt x="20577" y="604999"/>
                  </a:lnTo>
                  <a:lnTo>
                    <a:pt x="36450" y="648859"/>
                  </a:lnTo>
                  <a:lnTo>
                    <a:pt x="56352" y="690424"/>
                  </a:lnTo>
                  <a:lnTo>
                    <a:pt x="80024" y="729481"/>
                  </a:lnTo>
                  <a:lnTo>
                    <a:pt x="107211" y="765820"/>
                  </a:lnTo>
                  <a:lnTo>
                    <a:pt x="137656" y="799230"/>
                  </a:lnTo>
                  <a:lnTo>
                    <a:pt x="171103" y="829500"/>
                  </a:lnTo>
                  <a:lnTo>
                    <a:pt x="207294" y="856419"/>
                  </a:lnTo>
                  <a:lnTo>
                    <a:pt x="245973" y="879775"/>
                  </a:lnTo>
                  <a:lnTo>
                    <a:pt x="286884" y="899358"/>
                  </a:lnTo>
                  <a:lnTo>
                    <a:pt x="329770" y="914957"/>
                  </a:lnTo>
                  <a:lnTo>
                    <a:pt x="374374" y="926360"/>
                  </a:lnTo>
                  <a:lnTo>
                    <a:pt x="420440" y="933356"/>
                  </a:lnTo>
                  <a:lnTo>
                    <a:pt x="467711" y="935736"/>
                  </a:lnTo>
                  <a:lnTo>
                    <a:pt x="468854" y="935736"/>
                  </a:lnTo>
                  <a:lnTo>
                    <a:pt x="521480" y="932750"/>
                  </a:lnTo>
                  <a:lnTo>
                    <a:pt x="521845" y="932688"/>
                  </a:lnTo>
                  <a:lnTo>
                    <a:pt x="467711" y="932688"/>
                  </a:lnTo>
                  <a:lnTo>
                    <a:pt x="420259" y="930283"/>
                  </a:lnTo>
                  <a:lnTo>
                    <a:pt x="374167" y="923226"/>
                  </a:lnTo>
                  <a:lnTo>
                    <a:pt x="329670" y="911754"/>
                  </a:lnTo>
                  <a:lnTo>
                    <a:pt x="287002" y="896100"/>
                  </a:lnTo>
                  <a:lnTo>
                    <a:pt x="246399" y="876500"/>
                  </a:lnTo>
                  <a:lnTo>
                    <a:pt x="208094" y="853191"/>
                  </a:lnTo>
                  <a:lnTo>
                    <a:pt x="172323" y="826407"/>
                  </a:lnTo>
                  <a:lnTo>
                    <a:pt x="139321" y="796385"/>
                  </a:lnTo>
                  <a:lnTo>
                    <a:pt x="109322" y="763359"/>
                  </a:lnTo>
                  <a:lnTo>
                    <a:pt x="82561" y="727565"/>
                  </a:lnTo>
                  <a:lnTo>
                    <a:pt x="59274" y="689239"/>
                  </a:lnTo>
                  <a:lnTo>
                    <a:pt x="39693" y="648616"/>
                  </a:lnTo>
                  <a:lnTo>
                    <a:pt x="24056" y="605932"/>
                  </a:lnTo>
                  <a:lnTo>
                    <a:pt x="12595" y="561422"/>
                  </a:lnTo>
                  <a:lnTo>
                    <a:pt x="5547" y="515322"/>
                  </a:lnTo>
                  <a:lnTo>
                    <a:pt x="3181" y="468569"/>
                  </a:lnTo>
                  <a:lnTo>
                    <a:pt x="3258" y="465641"/>
                  </a:lnTo>
                  <a:lnTo>
                    <a:pt x="5547" y="420389"/>
                  </a:lnTo>
                  <a:lnTo>
                    <a:pt x="12595" y="374265"/>
                  </a:lnTo>
                  <a:lnTo>
                    <a:pt x="24056" y="329732"/>
                  </a:lnTo>
                  <a:lnTo>
                    <a:pt x="39693" y="287025"/>
                  </a:lnTo>
                  <a:lnTo>
                    <a:pt x="59274" y="246381"/>
                  </a:lnTo>
                  <a:lnTo>
                    <a:pt x="82561" y="208034"/>
                  </a:lnTo>
                  <a:lnTo>
                    <a:pt x="109322" y="172220"/>
                  </a:lnTo>
                  <a:lnTo>
                    <a:pt x="139321" y="139176"/>
                  </a:lnTo>
                  <a:lnTo>
                    <a:pt x="172323" y="109136"/>
                  </a:lnTo>
                  <a:lnTo>
                    <a:pt x="208094" y="82337"/>
                  </a:lnTo>
                  <a:lnTo>
                    <a:pt x="246399" y="59014"/>
                  </a:lnTo>
                  <a:lnTo>
                    <a:pt x="287002" y="39403"/>
                  </a:lnTo>
                  <a:lnTo>
                    <a:pt x="329670" y="23740"/>
                  </a:lnTo>
                  <a:lnTo>
                    <a:pt x="374167" y="12260"/>
                  </a:lnTo>
                  <a:lnTo>
                    <a:pt x="420259" y="5199"/>
                  </a:lnTo>
                  <a:lnTo>
                    <a:pt x="467711" y="2794"/>
                  </a:lnTo>
                  <a:lnTo>
                    <a:pt x="518651" y="2794"/>
                  </a:lnTo>
                  <a:lnTo>
                    <a:pt x="518344" y="2743"/>
                  </a:lnTo>
                  <a:lnTo>
                    <a:pt x="467838" y="0"/>
                  </a:lnTo>
                  <a:close/>
                </a:path>
                <a:path w="935354" h="935990">
                  <a:moveTo>
                    <a:pt x="518651" y="2794"/>
                  </a:moveTo>
                  <a:lnTo>
                    <a:pt x="467711" y="2794"/>
                  </a:lnTo>
                  <a:lnTo>
                    <a:pt x="515163" y="5199"/>
                  </a:lnTo>
                  <a:lnTo>
                    <a:pt x="561255" y="12260"/>
                  </a:lnTo>
                  <a:lnTo>
                    <a:pt x="605752" y="23740"/>
                  </a:lnTo>
                  <a:lnTo>
                    <a:pt x="648420" y="39403"/>
                  </a:lnTo>
                  <a:lnTo>
                    <a:pt x="689024" y="59014"/>
                  </a:lnTo>
                  <a:lnTo>
                    <a:pt x="727329" y="82337"/>
                  </a:lnTo>
                  <a:lnTo>
                    <a:pt x="763099" y="109136"/>
                  </a:lnTo>
                  <a:lnTo>
                    <a:pt x="796101" y="139176"/>
                  </a:lnTo>
                  <a:lnTo>
                    <a:pt x="826110" y="172233"/>
                  </a:lnTo>
                  <a:lnTo>
                    <a:pt x="852861" y="208034"/>
                  </a:lnTo>
                  <a:lnTo>
                    <a:pt x="876149" y="246381"/>
                  </a:lnTo>
                  <a:lnTo>
                    <a:pt x="895729" y="287025"/>
                  </a:lnTo>
                  <a:lnTo>
                    <a:pt x="911367" y="329732"/>
                  </a:lnTo>
                  <a:lnTo>
                    <a:pt x="922827" y="374265"/>
                  </a:lnTo>
                  <a:lnTo>
                    <a:pt x="929876" y="420389"/>
                  </a:lnTo>
                  <a:lnTo>
                    <a:pt x="932165" y="465641"/>
                  </a:lnTo>
                  <a:lnTo>
                    <a:pt x="932242" y="468569"/>
                  </a:lnTo>
                  <a:lnTo>
                    <a:pt x="929876" y="515322"/>
                  </a:lnTo>
                  <a:lnTo>
                    <a:pt x="922827" y="561422"/>
                  </a:lnTo>
                  <a:lnTo>
                    <a:pt x="911367" y="605932"/>
                  </a:lnTo>
                  <a:lnTo>
                    <a:pt x="895729" y="648616"/>
                  </a:lnTo>
                  <a:lnTo>
                    <a:pt x="876149" y="689239"/>
                  </a:lnTo>
                  <a:lnTo>
                    <a:pt x="852861" y="727565"/>
                  </a:lnTo>
                  <a:lnTo>
                    <a:pt x="826100" y="763359"/>
                  </a:lnTo>
                  <a:lnTo>
                    <a:pt x="796101" y="796385"/>
                  </a:lnTo>
                  <a:lnTo>
                    <a:pt x="763099" y="826407"/>
                  </a:lnTo>
                  <a:lnTo>
                    <a:pt x="727329" y="853191"/>
                  </a:lnTo>
                  <a:lnTo>
                    <a:pt x="689024" y="876500"/>
                  </a:lnTo>
                  <a:lnTo>
                    <a:pt x="648420" y="896100"/>
                  </a:lnTo>
                  <a:lnTo>
                    <a:pt x="605752" y="911754"/>
                  </a:lnTo>
                  <a:lnTo>
                    <a:pt x="561255" y="923226"/>
                  </a:lnTo>
                  <a:lnTo>
                    <a:pt x="515163" y="930283"/>
                  </a:lnTo>
                  <a:lnTo>
                    <a:pt x="467711" y="932688"/>
                  </a:lnTo>
                  <a:lnTo>
                    <a:pt x="521845" y="932688"/>
                  </a:lnTo>
                  <a:lnTo>
                    <a:pt x="573021" y="923920"/>
                  </a:lnTo>
                  <a:lnTo>
                    <a:pt x="623016" y="909433"/>
                  </a:lnTo>
                  <a:lnTo>
                    <a:pt x="671003" y="889479"/>
                  </a:lnTo>
                  <a:lnTo>
                    <a:pt x="716519" y="864247"/>
                  </a:lnTo>
                  <a:lnTo>
                    <a:pt x="759103" y="833925"/>
                  </a:lnTo>
                  <a:lnTo>
                    <a:pt x="798292" y="798703"/>
                  </a:lnTo>
                  <a:lnTo>
                    <a:pt x="830048" y="763558"/>
                  </a:lnTo>
                  <a:lnTo>
                    <a:pt x="857692" y="726001"/>
                  </a:lnTo>
                  <a:lnTo>
                    <a:pt x="881191" y="686362"/>
                  </a:lnTo>
                  <a:lnTo>
                    <a:pt x="900511" y="644975"/>
                  </a:lnTo>
                  <a:lnTo>
                    <a:pt x="915621" y="602170"/>
                  </a:lnTo>
                  <a:lnTo>
                    <a:pt x="926485" y="558279"/>
                  </a:lnTo>
                  <a:lnTo>
                    <a:pt x="933071" y="513635"/>
                  </a:lnTo>
                  <a:lnTo>
                    <a:pt x="935346" y="468569"/>
                  </a:lnTo>
                  <a:lnTo>
                    <a:pt x="933275" y="423413"/>
                  </a:lnTo>
                  <a:lnTo>
                    <a:pt x="926827" y="378499"/>
                  </a:lnTo>
                  <a:lnTo>
                    <a:pt x="915967" y="334159"/>
                  </a:lnTo>
                  <a:lnTo>
                    <a:pt x="900662" y="290724"/>
                  </a:lnTo>
                  <a:lnTo>
                    <a:pt x="880880" y="248527"/>
                  </a:lnTo>
                  <a:lnTo>
                    <a:pt x="856585" y="207899"/>
                  </a:lnTo>
                  <a:lnTo>
                    <a:pt x="824819" y="165681"/>
                  </a:lnTo>
                  <a:lnTo>
                    <a:pt x="789167" y="127934"/>
                  </a:lnTo>
                  <a:lnTo>
                    <a:pt x="750070" y="94789"/>
                  </a:lnTo>
                  <a:lnTo>
                    <a:pt x="707968" y="66378"/>
                  </a:lnTo>
                  <a:lnTo>
                    <a:pt x="663304" y="42836"/>
                  </a:lnTo>
                  <a:lnTo>
                    <a:pt x="616518" y="24294"/>
                  </a:lnTo>
                  <a:lnTo>
                    <a:pt x="568050" y="10886"/>
                  </a:lnTo>
                  <a:lnTo>
                    <a:pt x="518651" y="279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50492" y="714755"/>
              <a:ext cx="787907" cy="7863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50492" y="713231"/>
              <a:ext cx="789940" cy="789940"/>
            </a:xfrm>
            <a:custGeom>
              <a:avLst/>
              <a:gdLst/>
              <a:ahLst/>
              <a:cxnLst/>
              <a:rect l="l" t="t" r="r" b="b"/>
              <a:pathLst>
                <a:path w="789939" h="789940">
                  <a:moveTo>
                    <a:pt x="550164" y="578739"/>
                  </a:moveTo>
                  <a:lnTo>
                    <a:pt x="390144" y="394335"/>
                  </a:lnTo>
                  <a:lnTo>
                    <a:pt x="390144" y="214884"/>
                  </a:lnTo>
                  <a:lnTo>
                    <a:pt x="387096" y="214884"/>
                  </a:lnTo>
                  <a:lnTo>
                    <a:pt x="387096" y="395097"/>
                  </a:lnTo>
                  <a:lnTo>
                    <a:pt x="387477" y="395732"/>
                  </a:lnTo>
                  <a:lnTo>
                    <a:pt x="547878" y="580644"/>
                  </a:lnTo>
                  <a:lnTo>
                    <a:pt x="550164" y="578739"/>
                  </a:lnTo>
                  <a:close/>
                </a:path>
                <a:path w="789939" h="789940">
                  <a:moveTo>
                    <a:pt x="789432" y="394716"/>
                  </a:moveTo>
                  <a:lnTo>
                    <a:pt x="786384" y="345897"/>
                  </a:lnTo>
                  <a:lnTo>
                    <a:pt x="786384" y="394716"/>
                  </a:lnTo>
                  <a:lnTo>
                    <a:pt x="783323" y="443776"/>
                  </a:lnTo>
                  <a:lnTo>
                    <a:pt x="774395" y="491020"/>
                  </a:lnTo>
                  <a:lnTo>
                    <a:pt x="759968" y="536117"/>
                  </a:lnTo>
                  <a:lnTo>
                    <a:pt x="740410" y="578662"/>
                  </a:lnTo>
                  <a:lnTo>
                    <a:pt x="716089" y="618312"/>
                  </a:lnTo>
                  <a:lnTo>
                    <a:pt x="687387" y="654685"/>
                  </a:lnTo>
                  <a:lnTo>
                    <a:pt x="654672" y="687400"/>
                  </a:lnTo>
                  <a:lnTo>
                    <a:pt x="618299" y="716102"/>
                  </a:lnTo>
                  <a:lnTo>
                    <a:pt x="578650" y="740422"/>
                  </a:lnTo>
                  <a:lnTo>
                    <a:pt x="536105" y="759980"/>
                  </a:lnTo>
                  <a:lnTo>
                    <a:pt x="491007" y="774407"/>
                  </a:lnTo>
                  <a:lnTo>
                    <a:pt x="443763" y="783336"/>
                  </a:lnTo>
                  <a:lnTo>
                    <a:pt x="394716" y="786384"/>
                  </a:lnTo>
                  <a:lnTo>
                    <a:pt x="345655" y="783336"/>
                  </a:lnTo>
                  <a:lnTo>
                    <a:pt x="298411" y="774407"/>
                  </a:lnTo>
                  <a:lnTo>
                    <a:pt x="253314" y="759980"/>
                  </a:lnTo>
                  <a:lnTo>
                    <a:pt x="210769" y="740422"/>
                  </a:lnTo>
                  <a:lnTo>
                    <a:pt x="171119" y="716102"/>
                  </a:lnTo>
                  <a:lnTo>
                    <a:pt x="134747" y="687400"/>
                  </a:lnTo>
                  <a:lnTo>
                    <a:pt x="102031" y="654685"/>
                  </a:lnTo>
                  <a:lnTo>
                    <a:pt x="73329" y="618312"/>
                  </a:lnTo>
                  <a:lnTo>
                    <a:pt x="49009" y="578662"/>
                  </a:lnTo>
                  <a:lnTo>
                    <a:pt x="29451" y="536117"/>
                  </a:lnTo>
                  <a:lnTo>
                    <a:pt x="15024" y="491020"/>
                  </a:lnTo>
                  <a:lnTo>
                    <a:pt x="6096" y="443776"/>
                  </a:lnTo>
                  <a:lnTo>
                    <a:pt x="3035" y="394716"/>
                  </a:lnTo>
                  <a:lnTo>
                    <a:pt x="6096" y="345668"/>
                  </a:lnTo>
                  <a:lnTo>
                    <a:pt x="15024" y="298424"/>
                  </a:lnTo>
                  <a:lnTo>
                    <a:pt x="29451" y="253326"/>
                  </a:lnTo>
                  <a:lnTo>
                    <a:pt x="49009" y="210781"/>
                  </a:lnTo>
                  <a:lnTo>
                    <a:pt x="73329" y="171132"/>
                  </a:lnTo>
                  <a:lnTo>
                    <a:pt x="102031" y="134759"/>
                  </a:lnTo>
                  <a:lnTo>
                    <a:pt x="134747" y="102044"/>
                  </a:lnTo>
                  <a:lnTo>
                    <a:pt x="171119" y="73342"/>
                  </a:lnTo>
                  <a:lnTo>
                    <a:pt x="210769" y="49022"/>
                  </a:lnTo>
                  <a:lnTo>
                    <a:pt x="253314" y="29464"/>
                  </a:lnTo>
                  <a:lnTo>
                    <a:pt x="298411" y="15036"/>
                  </a:lnTo>
                  <a:lnTo>
                    <a:pt x="345655" y="6108"/>
                  </a:lnTo>
                  <a:lnTo>
                    <a:pt x="394716" y="3048"/>
                  </a:lnTo>
                  <a:lnTo>
                    <a:pt x="443763" y="6108"/>
                  </a:lnTo>
                  <a:lnTo>
                    <a:pt x="491007" y="15036"/>
                  </a:lnTo>
                  <a:lnTo>
                    <a:pt x="536105" y="29464"/>
                  </a:lnTo>
                  <a:lnTo>
                    <a:pt x="578650" y="49022"/>
                  </a:lnTo>
                  <a:lnTo>
                    <a:pt x="618299" y="73342"/>
                  </a:lnTo>
                  <a:lnTo>
                    <a:pt x="654672" y="102044"/>
                  </a:lnTo>
                  <a:lnTo>
                    <a:pt x="687387" y="134759"/>
                  </a:lnTo>
                  <a:lnTo>
                    <a:pt x="716089" y="171132"/>
                  </a:lnTo>
                  <a:lnTo>
                    <a:pt x="740410" y="210781"/>
                  </a:lnTo>
                  <a:lnTo>
                    <a:pt x="759968" y="253326"/>
                  </a:lnTo>
                  <a:lnTo>
                    <a:pt x="774395" y="298424"/>
                  </a:lnTo>
                  <a:lnTo>
                    <a:pt x="783323" y="345668"/>
                  </a:lnTo>
                  <a:lnTo>
                    <a:pt x="786384" y="394716"/>
                  </a:lnTo>
                  <a:lnTo>
                    <a:pt x="786384" y="345897"/>
                  </a:lnTo>
                  <a:lnTo>
                    <a:pt x="777354" y="297637"/>
                  </a:lnTo>
                  <a:lnTo>
                    <a:pt x="762812" y="252196"/>
                  </a:lnTo>
                  <a:lnTo>
                    <a:pt x="743115" y="209308"/>
                  </a:lnTo>
                  <a:lnTo>
                    <a:pt x="718616" y="169354"/>
                  </a:lnTo>
                  <a:lnTo>
                    <a:pt x="689698" y="132702"/>
                  </a:lnTo>
                  <a:lnTo>
                    <a:pt x="656729" y="99733"/>
                  </a:lnTo>
                  <a:lnTo>
                    <a:pt x="620077" y="70815"/>
                  </a:lnTo>
                  <a:lnTo>
                    <a:pt x="580123" y="46316"/>
                  </a:lnTo>
                  <a:lnTo>
                    <a:pt x="537235" y="26619"/>
                  </a:lnTo>
                  <a:lnTo>
                    <a:pt x="491794" y="12077"/>
                  </a:lnTo>
                  <a:lnTo>
                    <a:pt x="444157" y="3086"/>
                  </a:lnTo>
                  <a:lnTo>
                    <a:pt x="394716" y="0"/>
                  </a:lnTo>
                  <a:lnTo>
                    <a:pt x="345287" y="3086"/>
                  </a:lnTo>
                  <a:lnTo>
                    <a:pt x="297662" y="12077"/>
                  </a:lnTo>
                  <a:lnTo>
                    <a:pt x="252234" y="26619"/>
                  </a:lnTo>
                  <a:lnTo>
                    <a:pt x="209346" y="46316"/>
                  </a:lnTo>
                  <a:lnTo>
                    <a:pt x="169392" y="70815"/>
                  </a:lnTo>
                  <a:lnTo>
                    <a:pt x="132740" y="99733"/>
                  </a:lnTo>
                  <a:lnTo>
                    <a:pt x="99758" y="132702"/>
                  </a:lnTo>
                  <a:lnTo>
                    <a:pt x="70840" y="169354"/>
                  </a:lnTo>
                  <a:lnTo>
                    <a:pt x="46329" y="209308"/>
                  </a:lnTo>
                  <a:lnTo>
                    <a:pt x="26619" y="252196"/>
                  </a:lnTo>
                  <a:lnTo>
                    <a:pt x="12077" y="297637"/>
                  </a:lnTo>
                  <a:lnTo>
                    <a:pt x="3073" y="345274"/>
                  </a:lnTo>
                  <a:lnTo>
                    <a:pt x="0" y="394716"/>
                  </a:lnTo>
                  <a:lnTo>
                    <a:pt x="3073" y="444144"/>
                  </a:lnTo>
                  <a:lnTo>
                    <a:pt x="12077" y="491769"/>
                  </a:lnTo>
                  <a:lnTo>
                    <a:pt x="26619" y="537197"/>
                  </a:lnTo>
                  <a:lnTo>
                    <a:pt x="46329" y="580085"/>
                  </a:lnTo>
                  <a:lnTo>
                    <a:pt x="70840" y="620039"/>
                  </a:lnTo>
                  <a:lnTo>
                    <a:pt x="99758" y="656691"/>
                  </a:lnTo>
                  <a:lnTo>
                    <a:pt x="132740" y="689673"/>
                  </a:lnTo>
                  <a:lnTo>
                    <a:pt x="169392" y="718591"/>
                  </a:lnTo>
                  <a:lnTo>
                    <a:pt x="209346" y="743102"/>
                  </a:lnTo>
                  <a:lnTo>
                    <a:pt x="252234" y="762812"/>
                  </a:lnTo>
                  <a:lnTo>
                    <a:pt x="297662" y="777354"/>
                  </a:lnTo>
                  <a:lnTo>
                    <a:pt x="345287" y="786358"/>
                  </a:lnTo>
                  <a:lnTo>
                    <a:pt x="394716" y="789432"/>
                  </a:lnTo>
                  <a:lnTo>
                    <a:pt x="443598" y="786384"/>
                  </a:lnTo>
                  <a:lnTo>
                    <a:pt x="444157" y="786358"/>
                  </a:lnTo>
                  <a:lnTo>
                    <a:pt x="491794" y="777354"/>
                  </a:lnTo>
                  <a:lnTo>
                    <a:pt x="537235" y="762812"/>
                  </a:lnTo>
                  <a:lnTo>
                    <a:pt x="580123" y="743102"/>
                  </a:lnTo>
                  <a:lnTo>
                    <a:pt x="620077" y="718591"/>
                  </a:lnTo>
                  <a:lnTo>
                    <a:pt x="656729" y="689673"/>
                  </a:lnTo>
                  <a:lnTo>
                    <a:pt x="689698" y="656691"/>
                  </a:lnTo>
                  <a:lnTo>
                    <a:pt x="718616" y="620039"/>
                  </a:lnTo>
                  <a:lnTo>
                    <a:pt x="743115" y="580085"/>
                  </a:lnTo>
                  <a:lnTo>
                    <a:pt x="762812" y="537197"/>
                  </a:lnTo>
                  <a:lnTo>
                    <a:pt x="777354" y="491769"/>
                  </a:lnTo>
                  <a:lnTo>
                    <a:pt x="786345" y="444144"/>
                  </a:lnTo>
                  <a:lnTo>
                    <a:pt x="789432" y="39471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6428" y="521207"/>
              <a:ext cx="8223250" cy="3804285"/>
            </a:xfrm>
            <a:custGeom>
              <a:avLst/>
              <a:gdLst/>
              <a:ahLst/>
              <a:cxnLst/>
              <a:rect l="l" t="t" r="r" b="b"/>
              <a:pathLst>
                <a:path w="8223250" h="3804285">
                  <a:moveTo>
                    <a:pt x="33528" y="1781302"/>
                  </a:moveTo>
                  <a:lnTo>
                    <a:pt x="27724" y="1775460"/>
                  </a:lnTo>
                  <a:lnTo>
                    <a:pt x="13423" y="1775460"/>
                  </a:lnTo>
                  <a:lnTo>
                    <a:pt x="7620" y="1781302"/>
                  </a:lnTo>
                  <a:lnTo>
                    <a:pt x="7620" y="1795526"/>
                  </a:lnTo>
                  <a:lnTo>
                    <a:pt x="13423" y="1801368"/>
                  </a:lnTo>
                  <a:lnTo>
                    <a:pt x="27724" y="1801368"/>
                  </a:lnTo>
                  <a:lnTo>
                    <a:pt x="33528" y="1795526"/>
                  </a:lnTo>
                  <a:lnTo>
                    <a:pt x="33528" y="1781302"/>
                  </a:lnTo>
                  <a:close/>
                </a:path>
                <a:path w="8223250" h="3804285">
                  <a:moveTo>
                    <a:pt x="41148" y="760476"/>
                  </a:moveTo>
                  <a:lnTo>
                    <a:pt x="39522" y="752779"/>
                  </a:lnTo>
                  <a:lnTo>
                    <a:pt x="35115" y="746480"/>
                  </a:lnTo>
                  <a:lnTo>
                    <a:pt x="28575" y="742226"/>
                  </a:lnTo>
                  <a:lnTo>
                    <a:pt x="20574" y="740664"/>
                  </a:lnTo>
                  <a:lnTo>
                    <a:pt x="12560" y="742226"/>
                  </a:lnTo>
                  <a:lnTo>
                    <a:pt x="6019" y="746480"/>
                  </a:lnTo>
                  <a:lnTo>
                    <a:pt x="1612" y="752779"/>
                  </a:lnTo>
                  <a:lnTo>
                    <a:pt x="0" y="760476"/>
                  </a:lnTo>
                  <a:lnTo>
                    <a:pt x="1612" y="768184"/>
                  </a:lnTo>
                  <a:lnTo>
                    <a:pt x="6019" y="774484"/>
                  </a:lnTo>
                  <a:lnTo>
                    <a:pt x="12560" y="778738"/>
                  </a:lnTo>
                  <a:lnTo>
                    <a:pt x="20574" y="780288"/>
                  </a:lnTo>
                  <a:lnTo>
                    <a:pt x="28575" y="778738"/>
                  </a:lnTo>
                  <a:lnTo>
                    <a:pt x="35115" y="774484"/>
                  </a:lnTo>
                  <a:lnTo>
                    <a:pt x="39522" y="768184"/>
                  </a:lnTo>
                  <a:lnTo>
                    <a:pt x="41148" y="760476"/>
                  </a:lnTo>
                  <a:close/>
                </a:path>
                <a:path w="8223250" h="3804285">
                  <a:moveTo>
                    <a:pt x="120954" y="970876"/>
                  </a:moveTo>
                  <a:lnTo>
                    <a:pt x="118452" y="963650"/>
                  </a:lnTo>
                  <a:lnTo>
                    <a:pt x="113423" y="957897"/>
                  </a:lnTo>
                  <a:lnTo>
                    <a:pt x="106337" y="954405"/>
                  </a:lnTo>
                  <a:lnTo>
                    <a:pt x="98437" y="953960"/>
                  </a:lnTo>
                  <a:lnTo>
                    <a:pt x="91224" y="956475"/>
                  </a:lnTo>
                  <a:lnTo>
                    <a:pt x="85483" y="961517"/>
                  </a:lnTo>
                  <a:lnTo>
                    <a:pt x="81991" y="968629"/>
                  </a:lnTo>
                  <a:lnTo>
                    <a:pt x="81508" y="976553"/>
                  </a:lnTo>
                  <a:lnTo>
                    <a:pt x="84010" y="983780"/>
                  </a:lnTo>
                  <a:lnTo>
                    <a:pt x="89039" y="989533"/>
                  </a:lnTo>
                  <a:lnTo>
                    <a:pt x="96139" y="993013"/>
                  </a:lnTo>
                  <a:lnTo>
                    <a:pt x="104025" y="993470"/>
                  </a:lnTo>
                  <a:lnTo>
                    <a:pt x="111239" y="990955"/>
                  </a:lnTo>
                  <a:lnTo>
                    <a:pt x="116979" y="985913"/>
                  </a:lnTo>
                  <a:lnTo>
                    <a:pt x="120484" y="978789"/>
                  </a:lnTo>
                  <a:lnTo>
                    <a:pt x="120954" y="970876"/>
                  </a:lnTo>
                  <a:close/>
                </a:path>
                <a:path w="8223250" h="3804285">
                  <a:moveTo>
                    <a:pt x="124968" y="316738"/>
                  </a:moveTo>
                  <a:lnTo>
                    <a:pt x="119164" y="310896"/>
                  </a:lnTo>
                  <a:lnTo>
                    <a:pt x="104863" y="310896"/>
                  </a:lnTo>
                  <a:lnTo>
                    <a:pt x="99060" y="316738"/>
                  </a:lnTo>
                  <a:lnTo>
                    <a:pt x="99060" y="330962"/>
                  </a:lnTo>
                  <a:lnTo>
                    <a:pt x="104863" y="336804"/>
                  </a:lnTo>
                  <a:lnTo>
                    <a:pt x="119164" y="336804"/>
                  </a:lnTo>
                  <a:lnTo>
                    <a:pt x="124968" y="330962"/>
                  </a:lnTo>
                  <a:lnTo>
                    <a:pt x="124968" y="316738"/>
                  </a:lnTo>
                  <a:close/>
                </a:path>
                <a:path w="8223250" h="3804285">
                  <a:moveTo>
                    <a:pt x="142544" y="546442"/>
                  </a:moveTo>
                  <a:lnTo>
                    <a:pt x="140042" y="539216"/>
                  </a:lnTo>
                  <a:lnTo>
                    <a:pt x="135026" y="533463"/>
                  </a:lnTo>
                  <a:lnTo>
                    <a:pt x="127939" y="529971"/>
                  </a:lnTo>
                  <a:lnTo>
                    <a:pt x="120040" y="529526"/>
                  </a:lnTo>
                  <a:lnTo>
                    <a:pt x="112826" y="532041"/>
                  </a:lnTo>
                  <a:lnTo>
                    <a:pt x="107073" y="537083"/>
                  </a:lnTo>
                  <a:lnTo>
                    <a:pt x="103581" y="544195"/>
                  </a:lnTo>
                  <a:lnTo>
                    <a:pt x="103111" y="552119"/>
                  </a:lnTo>
                  <a:lnTo>
                    <a:pt x="105613" y="559346"/>
                  </a:lnTo>
                  <a:lnTo>
                    <a:pt x="110629" y="565099"/>
                  </a:lnTo>
                  <a:lnTo>
                    <a:pt x="117729" y="568579"/>
                  </a:lnTo>
                  <a:lnTo>
                    <a:pt x="125615" y="569036"/>
                  </a:lnTo>
                  <a:lnTo>
                    <a:pt x="132829" y="566521"/>
                  </a:lnTo>
                  <a:lnTo>
                    <a:pt x="138582" y="561479"/>
                  </a:lnTo>
                  <a:lnTo>
                    <a:pt x="142087" y="554355"/>
                  </a:lnTo>
                  <a:lnTo>
                    <a:pt x="142544" y="546442"/>
                  </a:lnTo>
                  <a:close/>
                </a:path>
                <a:path w="8223250" h="3804285">
                  <a:moveTo>
                    <a:pt x="348996" y="289560"/>
                  </a:moveTo>
                  <a:lnTo>
                    <a:pt x="342849" y="283464"/>
                  </a:lnTo>
                  <a:lnTo>
                    <a:pt x="327710" y="283464"/>
                  </a:lnTo>
                  <a:lnTo>
                    <a:pt x="321564" y="289560"/>
                  </a:lnTo>
                  <a:lnTo>
                    <a:pt x="321564" y="304800"/>
                  </a:lnTo>
                  <a:lnTo>
                    <a:pt x="327710" y="310896"/>
                  </a:lnTo>
                  <a:lnTo>
                    <a:pt x="342849" y="310896"/>
                  </a:lnTo>
                  <a:lnTo>
                    <a:pt x="348996" y="304800"/>
                  </a:lnTo>
                  <a:lnTo>
                    <a:pt x="348996" y="289560"/>
                  </a:lnTo>
                  <a:close/>
                </a:path>
                <a:path w="8223250" h="3804285">
                  <a:moveTo>
                    <a:pt x="370332" y="1439926"/>
                  </a:moveTo>
                  <a:lnTo>
                    <a:pt x="364185" y="1434084"/>
                  </a:lnTo>
                  <a:lnTo>
                    <a:pt x="349046" y="1434084"/>
                  </a:lnTo>
                  <a:lnTo>
                    <a:pt x="342900" y="1439926"/>
                  </a:lnTo>
                  <a:lnTo>
                    <a:pt x="342900" y="1454150"/>
                  </a:lnTo>
                  <a:lnTo>
                    <a:pt x="349046" y="1459992"/>
                  </a:lnTo>
                  <a:lnTo>
                    <a:pt x="364185" y="1459992"/>
                  </a:lnTo>
                  <a:lnTo>
                    <a:pt x="370332" y="1454150"/>
                  </a:lnTo>
                  <a:lnTo>
                    <a:pt x="370332" y="1439926"/>
                  </a:lnTo>
                  <a:close/>
                </a:path>
                <a:path w="8223250" h="3804285">
                  <a:moveTo>
                    <a:pt x="384048" y="827278"/>
                  </a:moveTo>
                  <a:lnTo>
                    <a:pt x="377901" y="821436"/>
                  </a:lnTo>
                  <a:lnTo>
                    <a:pt x="362762" y="821436"/>
                  </a:lnTo>
                  <a:lnTo>
                    <a:pt x="356616" y="827278"/>
                  </a:lnTo>
                  <a:lnTo>
                    <a:pt x="356616" y="841502"/>
                  </a:lnTo>
                  <a:lnTo>
                    <a:pt x="362762" y="847344"/>
                  </a:lnTo>
                  <a:lnTo>
                    <a:pt x="377901" y="847344"/>
                  </a:lnTo>
                  <a:lnTo>
                    <a:pt x="384048" y="841502"/>
                  </a:lnTo>
                  <a:lnTo>
                    <a:pt x="384048" y="827278"/>
                  </a:lnTo>
                  <a:close/>
                </a:path>
                <a:path w="8223250" h="3804285">
                  <a:moveTo>
                    <a:pt x="451104" y="417576"/>
                  </a:moveTo>
                  <a:lnTo>
                    <a:pt x="444957" y="411480"/>
                  </a:lnTo>
                  <a:lnTo>
                    <a:pt x="429818" y="411480"/>
                  </a:lnTo>
                  <a:lnTo>
                    <a:pt x="423672" y="417576"/>
                  </a:lnTo>
                  <a:lnTo>
                    <a:pt x="423672" y="432816"/>
                  </a:lnTo>
                  <a:lnTo>
                    <a:pt x="429818" y="438912"/>
                  </a:lnTo>
                  <a:lnTo>
                    <a:pt x="444957" y="438912"/>
                  </a:lnTo>
                  <a:lnTo>
                    <a:pt x="451104" y="432816"/>
                  </a:lnTo>
                  <a:lnTo>
                    <a:pt x="451104" y="417576"/>
                  </a:lnTo>
                  <a:close/>
                </a:path>
                <a:path w="8223250" h="3804285">
                  <a:moveTo>
                    <a:pt x="534924" y="3416846"/>
                  </a:moveTo>
                  <a:lnTo>
                    <a:pt x="528777" y="3410712"/>
                  </a:lnTo>
                  <a:lnTo>
                    <a:pt x="513638" y="3410712"/>
                  </a:lnTo>
                  <a:lnTo>
                    <a:pt x="507492" y="3416846"/>
                  </a:lnTo>
                  <a:lnTo>
                    <a:pt x="507492" y="3431997"/>
                  </a:lnTo>
                  <a:lnTo>
                    <a:pt x="513638" y="3438144"/>
                  </a:lnTo>
                  <a:lnTo>
                    <a:pt x="528777" y="3438144"/>
                  </a:lnTo>
                  <a:lnTo>
                    <a:pt x="534924" y="3431997"/>
                  </a:lnTo>
                  <a:lnTo>
                    <a:pt x="534924" y="3416846"/>
                  </a:lnTo>
                  <a:close/>
                </a:path>
                <a:path w="8223250" h="3804285">
                  <a:moveTo>
                    <a:pt x="578269" y="983449"/>
                  </a:moveTo>
                  <a:lnTo>
                    <a:pt x="575767" y="976223"/>
                  </a:lnTo>
                  <a:lnTo>
                    <a:pt x="570750" y="970470"/>
                  </a:lnTo>
                  <a:lnTo>
                    <a:pt x="563664" y="966978"/>
                  </a:lnTo>
                  <a:lnTo>
                    <a:pt x="555764" y="966533"/>
                  </a:lnTo>
                  <a:lnTo>
                    <a:pt x="548551" y="969048"/>
                  </a:lnTo>
                  <a:lnTo>
                    <a:pt x="542810" y="974090"/>
                  </a:lnTo>
                  <a:lnTo>
                    <a:pt x="539318" y="981202"/>
                  </a:lnTo>
                  <a:lnTo>
                    <a:pt x="538835" y="989203"/>
                  </a:lnTo>
                  <a:lnTo>
                    <a:pt x="541337" y="996467"/>
                  </a:lnTo>
                  <a:lnTo>
                    <a:pt x="546366" y="1002233"/>
                  </a:lnTo>
                  <a:lnTo>
                    <a:pt x="553466" y="1005713"/>
                  </a:lnTo>
                  <a:lnTo>
                    <a:pt x="561352" y="1006157"/>
                  </a:lnTo>
                  <a:lnTo>
                    <a:pt x="568566" y="1003592"/>
                  </a:lnTo>
                  <a:lnTo>
                    <a:pt x="574306" y="998499"/>
                  </a:lnTo>
                  <a:lnTo>
                    <a:pt x="577811" y="991362"/>
                  </a:lnTo>
                  <a:lnTo>
                    <a:pt x="578269" y="983449"/>
                  </a:lnTo>
                  <a:close/>
                </a:path>
                <a:path w="8223250" h="3804285">
                  <a:moveTo>
                    <a:pt x="612648" y="3782606"/>
                  </a:moveTo>
                  <a:lnTo>
                    <a:pt x="606501" y="3776472"/>
                  </a:lnTo>
                  <a:lnTo>
                    <a:pt x="591362" y="3776472"/>
                  </a:lnTo>
                  <a:lnTo>
                    <a:pt x="585216" y="3782606"/>
                  </a:lnTo>
                  <a:lnTo>
                    <a:pt x="585216" y="3797757"/>
                  </a:lnTo>
                  <a:lnTo>
                    <a:pt x="591362" y="3803904"/>
                  </a:lnTo>
                  <a:lnTo>
                    <a:pt x="606501" y="3803904"/>
                  </a:lnTo>
                  <a:lnTo>
                    <a:pt x="612648" y="3797757"/>
                  </a:lnTo>
                  <a:lnTo>
                    <a:pt x="612648" y="3782606"/>
                  </a:lnTo>
                  <a:close/>
                </a:path>
                <a:path w="8223250" h="3804285">
                  <a:moveTo>
                    <a:pt x="614299" y="320040"/>
                  </a:moveTo>
                  <a:lnTo>
                    <a:pt x="609993" y="312674"/>
                  </a:lnTo>
                  <a:lnTo>
                    <a:pt x="595579" y="308864"/>
                  </a:lnTo>
                  <a:lnTo>
                    <a:pt x="588200" y="313182"/>
                  </a:lnTo>
                  <a:lnTo>
                    <a:pt x="584390" y="327533"/>
                  </a:lnTo>
                  <a:lnTo>
                    <a:pt x="588683" y="334899"/>
                  </a:lnTo>
                  <a:lnTo>
                    <a:pt x="603097" y="338709"/>
                  </a:lnTo>
                  <a:lnTo>
                    <a:pt x="610489" y="334391"/>
                  </a:lnTo>
                  <a:lnTo>
                    <a:pt x="614299" y="320040"/>
                  </a:lnTo>
                  <a:close/>
                </a:path>
                <a:path w="8223250" h="3804285">
                  <a:moveTo>
                    <a:pt x="638556" y="1674622"/>
                  </a:moveTo>
                  <a:lnTo>
                    <a:pt x="632409" y="1668780"/>
                  </a:lnTo>
                  <a:lnTo>
                    <a:pt x="617270" y="1668780"/>
                  </a:lnTo>
                  <a:lnTo>
                    <a:pt x="611124" y="1674622"/>
                  </a:lnTo>
                  <a:lnTo>
                    <a:pt x="611124" y="1688846"/>
                  </a:lnTo>
                  <a:lnTo>
                    <a:pt x="617270" y="1694688"/>
                  </a:lnTo>
                  <a:lnTo>
                    <a:pt x="632409" y="1694688"/>
                  </a:lnTo>
                  <a:lnTo>
                    <a:pt x="638556" y="1688846"/>
                  </a:lnTo>
                  <a:lnTo>
                    <a:pt x="638556" y="1674622"/>
                  </a:lnTo>
                  <a:close/>
                </a:path>
                <a:path w="8223250" h="3804285">
                  <a:moveTo>
                    <a:pt x="665988" y="1353058"/>
                  </a:moveTo>
                  <a:lnTo>
                    <a:pt x="659841" y="1347216"/>
                  </a:lnTo>
                  <a:lnTo>
                    <a:pt x="644702" y="1347216"/>
                  </a:lnTo>
                  <a:lnTo>
                    <a:pt x="638556" y="1353058"/>
                  </a:lnTo>
                  <a:lnTo>
                    <a:pt x="638556" y="1367282"/>
                  </a:lnTo>
                  <a:lnTo>
                    <a:pt x="644702" y="1373124"/>
                  </a:lnTo>
                  <a:lnTo>
                    <a:pt x="659841" y="1373124"/>
                  </a:lnTo>
                  <a:lnTo>
                    <a:pt x="665988" y="1367282"/>
                  </a:lnTo>
                  <a:lnTo>
                    <a:pt x="665988" y="1353058"/>
                  </a:lnTo>
                  <a:close/>
                </a:path>
                <a:path w="8223250" h="3804285">
                  <a:moveTo>
                    <a:pt x="665988" y="6096"/>
                  </a:moveTo>
                  <a:lnTo>
                    <a:pt x="659841" y="0"/>
                  </a:lnTo>
                  <a:lnTo>
                    <a:pt x="644702" y="0"/>
                  </a:lnTo>
                  <a:lnTo>
                    <a:pt x="638556" y="6096"/>
                  </a:lnTo>
                  <a:lnTo>
                    <a:pt x="638556" y="21336"/>
                  </a:lnTo>
                  <a:lnTo>
                    <a:pt x="644702" y="27432"/>
                  </a:lnTo>
                  <a:lnTo>
                    <a:pt x="659841" y="27432"/>
                  </a:lnTo>
                  <a:lnTo>
                    <a:pt x="665988" y="21336"/>
                  </a:lnTo>
                  <a:lnTo>
                    <a:pt x="665988" y="6096"/>
                  </a:lnTo>
                  <a:close/>
                </a:path>
                <a:path w="8223250" h="3804285">
                  <a:moveTo>
                    <a:pt x="708660" y="3011170"/>
                  </a:moveTo>
                  <a:lnTo>
                    <a:pt x="702513" y="3005328"/>
                  </a:lnTo>
                  <a:lnTo>
                    <a:pt x="687374" y="3005328"/>
                  </a:lnTo>
                  <a:lnTo>
                    <a:pt x="681228" y="3011170"/>
                  </a:lnTo>
                  <a:lnTo>
                    <a:pt x="681228" y="3025394"/>
                  </a:lnTo>
                  <a:lnTo>
                    <a:pt x="687374" y="3031236"/>
                  </a:lnTo>
                  <a:lnTo>
                    <a:pt x="702513" y="3031236"/>
                  </a:lnTo>
                  <a:lnTo>
                    <a:pt x="708660" y="3025394"/>
                  </a:lnTo>
                  <a:lnTo>
                    <a:pt x="708660" y="3011170"/>
                  </a:lnTo>
                  <a:close/>
                </a:path>
                <a:path w="8223250" h="3804285">
                  <a:moveTo>
                    <a:pt x="714654" y="3244685"/>
                  </a:moveTo>
                  <a:lnTo>
                    <a:pt x="712152" y="3237458"/>
                  </a:lnTo>
                  <a:lnTo>
                    <a:pt x="707123" y="3231705"/>
                  </a:lnTo>
                  <a:lnTo>
                    <a:pt x="700036" y="3228213"/>
                  </a:lnTo>
                  <a:lnTo>
                    <a:pt x="692137" y="3227768"/>
                  </a:lnTo>
                  <a:lnTo>
                    <a:pt x="684923" y="3230283"/>
                  </a:lnTo>
                  <a:lnTo>
                    <a:pt x="679183" y="3235325"/>
                  </a:lnTo>
                  <a:lnTo>
                    <a:pt x="675690" y="3242437"/>
                  </a:lnTo>
                  <a:lnTo>
                    <a:pt x="675208" y="3250361"/>
                  </a:lnTo>
                  <a:lnTo>
                    <a:pt x="677710" y="3257588"/>
                  </a:lnTo>
                  <a:lnTo>
                    <a:pt x="682739" y="3263341"/>
                  </a:lnTo>
                  <a:lnTo>
                    <a:pt x="689838" y="3266821"/>
                  </a:lnTo>
                  <a:lnTo>
                    <a:pt x="697725" y="3267341"/>
                  </a:lnTo>
                  <a:lnTo>
                    <a:pt x="704938" y="3264814"/>
                  </a:lnTo>
                  <a:lnTo>
                    <a:pt x="710679" y="3259734"/>
                  </a:lnTo>
                  <a:lnTo>
                    <a:pt x="714184" y="3252597"/>
                  </a:lnTo>
                  <a:lnTo>
                    <a:pt x="714654" y="3244685"/>
                  </a:lnTo>
                  <a:close/>
                </a:path>
                <a:path w="8223250" h="3804285">
                  <a:moveTo>
                    <a:pt x="789432" y="3462236"/>
                  </a:moveTo>
                  <a:lnTo>
                    <a:pt x="783628" y="3456432"/>
                  </a:lnTo>
                  <a:lnTo>
                    <a:pt x="769327" y="3456432"/>
                  </a:lnTo>
                  <a:lnTo>
                    <a:pt x="763524" y="3462236"/>
                  </a:lnTo>
                  <a:lnTo>
                    <a:pt x="763524" y="3476536"/>
                  </a:lnTo>
                  <a:lnTo>
                    <a:pt x="769327" y="3482340"/>
                  </a:lnTo>
                  <a:lnTo>
                    <a:pt x="783628" y="3482340"/>
                  </a:lnTo>
                  <a:lnTo>
                    <a:pt x="789432" y="3476536"/>
                  </a:lnTo>
                  <a:lnTo>
                    <a:pt x="789432" y="3462236"/>
                  </a:lnTo>
                  <a:close/>
                </a:path>
                <a:path w="8223250" h="3804285">
                  <a:moveTo>
                    <a:pt x="987171" y="185166"/>
                  </a:moveTo>
                  <a:lnTo>
                    <a:pt x="982980" y="177673"/>
                  </a:lnTo>
                  <a:lnTo>
                    <a:pt x="968502" y="173863"/>
                  </a:lnTo>
                  <a:lnTo>
                    <a:pt x="961136" y="178181"/>
                  </a:lnTo>
                  <a:lnTo>
                    <a:pt x="957326" y="192659"/>
                  </a:lnTo>
                  <a:lnTo>
                    <a:pt x="961644" y="200025"/>
                  </a:lnTo>
                  <a:lnTo>
                    <a:pt x="975995" y="203835"/>
                  </a:lnTo>
                  <a:lnTo>
                    <a:pt x="983361" y="199517"/>
                  </a:lnTo>
                  <a:lnTo>
                    <a:pt x="987171" y="185166"/>
                  </a:lnTo>
                  <a:close/>
                </a:path>
                <a:path w="8223250" h="3804285">
                  <a:moveTo>
                    <a:pt x="7568959" y="2608796"/>
                  </a:moveTo>
                  <a:lnTo>
                    <a:pt x="7566482" y="2601569"/>
                  </a:lnTo>
                  <a:lnTo>
                    <a:pt x="7561453" y="2595816"/>
                  </a:lnTo>
                  <a:lnTo>
                    <a:pt x="7554341" y="2592324"/>
                  </a:lnTo>
                  <a:lnTo>
                    <a:pt x="7546416" y="2591879"/>
                  </a:lnTo>
                  <a:lnTo>
                    <a:pt x="7539190" y="2594394"/>
                  </a:lnTo>
                  <a:lnTo>
                    <a:pt x="7533437" y="2599436"/>
                  </a:lnTo>
                  <a:lnTo>
                    <a:pt x="7529957" y="2606548"/>
                  </a:lnTo>
                  <a:lnTo>
                    <a:pt x="7529500" y="2614549"/>
                  </a:lnTo>
                  <a:lnTo>
                    <a:pt x="7532014" y="2621813"/>
                  </a:lnTo>
                  <a:lnTo>
                    <a:pt x="7537056" y="2627579"/>
                  </a:lnTo>
                  <a:lnTo>
                    <a:pt x="7544181" y="2631059"/>
                  </a:lnTo>
                  <a:lnTo>
                    <a:pt x="7552017" y="2631503"/>
                  </a:lnTo>
                  <a:lnTo>
                    <a:pt x="7559205" y="2628938"/>
                  </a:lnTo>
                  <a:lnTo>
                    <a:pt x="7564945" y="2623845"/>
                  </a:lnTo>
                  <a:lnTo>
                    <a:pt x="7568438" y="2616708"/>
                  </a:lnTo>
                  <a:lnTo>
                    <a:pt x="7568959" y="2608796"/>
                  </a:lnTo>
                  <a:close/>
                </a:path>
                <a:path w="8223250" h="3804285">
                  <a:moveTo>
                    <a:pt x="7571232" y="3017520"/>
                  </a:moveTo>
                  <a:lnTo>
                    <a:pt x="7569670" y="3009823"/>
                  </a:lnTo>
                  <a:lnTo>
                    <a:pt x="7565415" y="3003524"/>
                  </a:lnTo>
                  <a:lnTo>
                    <a:pt x="7559116" y="2999270"/>
                  </a:lnTo>
                  <a:lnTo>
                    <a:pt x="7551420" y="2997708"/>
                  </a:lnTo>
                  <a:lnTo>
                    <a:pt x="7543711" y="2999270"/>
                  </a:lnTo>
                  <a:lnTo>
                    <a:pt x="7537412" y="3003524"/>
                  </a:lnTo>
                  <a:lnTo>
                    <a:pt x="7533157" y="3009823"/>
                  </a:lnTo>
                  <a:lnTo>
                    <a:pt x="7531608" y="3017520"/>
                  </a:lnTo>
                  <a:lnTo>
                    <a:pt x="7533157" y="3025229"/>
                  </a:lnTo>
                  <a:lnTo>
                    <a:pt x="7537412" y="3031528"/>
                  </a:lnTo>
                  <a:lnTo>
                    <a:pt x="7543711" y="3035782"/>
                  </a:lnTo>
                  <a:lnTo>
                    <a:pt x="7551420" y="3037332"/>
                  </a:lnTo>
                  <a:lnTo>
                    <a:pt x="7559116" y="3035782"/>
                  </a:lnTo>
                  <a:lnTo>
                    <a:pt x="7565415" y="3031528"/>
                  </a:lnTo>
                  <a:lnTo>
                    <a:pt x="7569670" y="3025229"/>
                  </a:lnTo>
                  <a:lnTo>
                    <a:pt x="7571232" y="3017520"/>
                  </a:lnTo>
                  <a:close/>
                </a:path>
                <a:path w="8223250" h="3804285">
                  <a:moveTo>
                    <a:pt x="7614806" y="2108543"/>
                  </a:moveTo>
                  <a:lnTo>
                    <a:pt x="7612329" y="2101316"/>
                  </a:lnTo>
                  <a:lnTo>
                    <a:pt x="7607300" y="2095563"/>
                  </a:lnTo>
                  <a:lnTo>
                    <a:pt x="7600188" y="2092071"/>
                  </a:lnTo>
                  <a:lnTo>
                    <a:pt x="7592263" y="2091626"/>
                  </a:lnTo>
                  <a:lnTo>
                    <a:pt x="7585037" y="2094141"/>
                  </a:lnTo>
                  <a:lnTo>
                    <a:pt x="7579284" y="2099183"/>
                  </a:lnTo>
                  <a:lnTo>
                    <a:pt x="7575804" y="2106295"/>
                  </a:lnTo>
                  <a:lnTo>
                    <a:pt x="7575347" y="2114219"/>
                  </a:lnTo>
                  <a:lnTo>
                    <a:pt x="7577861" y="2121446"/>
                  </a:lnTo>
                  <a:lnTo>
                    <a:pt x="7582903" y="2127199"/>
                  </a:lnTo>
                  <a:lnTo>
                    <a:pt x="7590028" y="2130679"/>
                  </a:lnTo>
                  <a:lnTo>
                    <a:pt x="7597864" y="2131136"/>
                  </a:lnTo>
                  <a:lnTo>
                    <a:pt x="7605052" y="2128621"/>
                  </a:lnTo>
                  <a:lnTo>
                    <a:pt x="7610792" y="2123579"/>
                  </a:lnTo>
                  <a:lnTo>
                    <a:pt x="7614285" y="2116455"/>
                  </a:lnTo>
                  <a:lnTo>
                    <a:pt x="7614806" y="2108543"/>
                  </a:lnTo>
                  <a:close/>
                </a:path>
                <a:path w="8223250" h="3804285">
                  <a:moveTo>
                    <a:pt x="7775448" y="2351532"/>
                  </a:moveTo>
                  <a:lnTo>
                    <a:pt x="7769352" y="2345436"/>
                  </a:lnTo>
                  <a:lnTo>
                    <a:pt x="7754112" y="2345436"/>
                  </a:lnTo>
                  <a:lnTo>
                    <a:pt x="7748016" y="2351532"/>
                  </a:lnTo>
                  <a:lnTo>
                    <a:pt x="7748016" y="2366772"/>
                  </a:lnTo>
                  <a:lnTo>
                    <a:pt x="7754112" y="2372868"/>
                  </a:lnTo>
                  <a:lnTo>
                    <a:pt x="7769352" y="2372868"/>
                  </a:lnTo>
                  <a:lnTo>
                    <a:pt x="7775448" y="2366772"/>
                  </a:lnTo>
                  <a:lnTo>
                    <a:pt x="7775448" y="2351532"/>
                  </a:lnTo>
                  <a:close/>
                </a:path>
                <a:path w="8223250" h="3804285">
                  <a:moveTo>
                    <a:pt x="7877556" y="2834640"/>
                  </a:moveTo>
                  <a:lnTo>
                    <a:pt x="7871460" y="2828544"/>
                  </a:lnTo>
                  <a:lnTo>
                    <a:pt x="7856220" y="2828544"/>
                  </a:lnTo>
                  <a:lnTo>
                    <a:pt x="7850124" y="2834640"/>
                  </a:lnTo>
                  <a:lnTo>
                    <a:pt x="7850124" y="2849880"/>
                  </a:lnTo>
                  <a:lnTo>
                    <a:pt x="7856220" y="2855976"/>
                  </a:lnTo>
                  <a:lnTo>
                    <a:pt x="7871460" y="2855976"/>
                  </a:lnTo>
                  <a:lnTo>
                    <a:pt x="7877556" y="2849880"/>
                  </a:lnTo>
                  <a:lnTo>
                    <a:pt x="7877556" y="2834640"/>
                  </a:lnTo>
                  <a:close/>
                </a:path>
                <a:path w="8223250" h="3804285">
                  <a:moveTo>
                    <a:pt x="7877556" y="2480818"/>
                  </a:moveTo>
                  <a:lnTo>
                    <a:pt x="7871460" y="2474976"/>
                  </a:lnTo>
                  <a:lnTo>
                    <a:pt x="7856220" y="2474976"/>
                  </a:lnTo>
                  <a:lnTo>
                    <a:pt x="7850124" y="2480818"/>
                  </a:lnTo>
                  <a:lnTo>
                    <a:pt x="7850124" y="2495042"/>
                  </a:lnTo>
                  <a:lnTo>
                    <a:pt x="7856220" y="2500884"/>
                  </a:lnTo>
                  <a:lnTo>
                    <a:pt x="7871460" y="2500884"/>
                  </a:lnTo>
                  <a:lnTo>
                    <a:pt x="7877556" y="2495042"/>
                  </a:lnTo>
                  <a:lnTo>
                    <a:pt x="7877556" y="2480818"/>
                  </a:lnTo>
                  <a:close/>
                </a:path>
                <a:path w="8223250" h="3804285">
                  <a:moveTo>
                    <a:pt x="8025384" y="2604516"/>
                  </a:moveTo>
                  <a:lnTo>
                    <a:pt x="8019288" y="2598420"/>
                  </a:lnTo>
                  <a:lnTo>
                    <a:pt x="8004048" y="2598420"/>
                  </a:lnTo>
                  <a:lnTo>
                    <a:pt x="7997952" y="2604516"/>
                  </a:lnTo>
                  <a:lnTo>
                    <a:pt x="7997952" y="2619756"/>
                  </a:lnTo>
                  <a:lnTo>
                    <a:pt x="8004048" y="2625852"/>
                  </a:lnTo>
                  <a:lnTo>
                    <a:pt x="8019288" y="2625852"/>
                  </a:lnTo>
                  <a:lnTo>
                    <a:pt x="8025384" y="2619756"/>
                  </a:lnTo>
                  <a:lnTo>
                    <a:pt x="8025384" y="2604516"/>
                  </a:lnTo>
                  <a:close/>
                </a:path>
                <a:path w="8223250" h="3804285">
                  <a:moveTo>
                    <a:pt x="8112760" y="2938399"/>
                  </a:moveTo>
                  <a:lnTo>
                    <a:pt x="8108442" y="2931033"/>
                  </a:lnTo>
                  <a:lnTo>
                    <a:pt x="8094091" y="2927223"/>
                  </a:lnTo>
                  <a:lnTo>
                    <a:pt x="8086598" y="2931541"/>
                  </a:lnTo>
                  <a:lnTo>
                    <a:pt x="8082788" y="2945892"/>
                  </a:lnTo>
                  <a:lnTo>
                    <a:pt x="8087106" y="2953258"/>
                  </a:lnTo>
                  <a:lnTo>
                    <a:pt x="8101584" y="2957068"/>
                  </a:lnTo>
                  <a:lnTo>
                    <a:pt x="8108950" y="2952750"/>
                  </a:lnTo>
                  <a:lnTo>
                    <a:pt x="8112760" y="2938399"/>
                  </a:lnTo>
                  <a:close/>
                </a:path>
                <a:path w="8223250" h="3804285">
                  <a:moveTo>
                    <a:pt x="8222932" y="2356320"/>
                  </a:moveTo>
                  <a:lnTo>
                    <a:pt x="8220418" y="2349093"/>
                  </a:lnTo>
                  <a:lnTo>
                    <a:pt x="8215376" y="2343340"/>
                  </a:lnTo>
                  <a:lnTo>
                    <a:pt x="8208264" y="2339848"/>
                  </a:lnTo>
                  <a:lnTo>
                    <a:pt x="8200352" y="2339403"/>
                  </a:lnTo>
                  <a:lnTo>
                    <a:pt x="8193164" y="2341918"/>
                  </a:lnTo>
                  <a:lnTo>
                    <a:pt x="8187410" y="2346960"/>
                  </a:lnTo>
                  <a:lnTo>
                    <a:pt x="8183880" y="2354072"/>
                  </a:lnTo>
                  <a:lnTo>
                    <a:pt x="8183423" y="2362073"/>
                  </a:lnTo>
                  <a:lnTo>
                    <a:pt x="8185937" y="2369337"/>
                  </a:lnTo>
                  <a:lnTo>
                    <a:pt x="8190979" y="2375103"/>
                  </a:lnTo>
                  <a:lnTo>
                    <a:pt x="8198104" y="2378583"/>
                  </a:lnTo>
                  <a:lnTo>
                    <a:pt x="8206003" y="2379040"/>
                  </a:lnTo>
                  <a:lnTo>
                    <a:pt x="8213191" y="2376513"/>
                  </a:lnTo>
                  <a:lnTo>
                    <a:pt x="8218945" y="2371433"/>
                  </a:lnTo>
                  <a:lnTo>
                    <a:pt x="8222488" y="2364232"/>
                  </a:lnTo>
                  <a:lnTo>
                    <a:pt x="8222932" y="23563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304407" y="4559808"/>
              <a:ext cx="1070610" cy="154305"/>
            </a:xfrm>
            <a:custGeom>
              <a:avLst/>
              <a:gdLst/>
              <a:ahLst/>
              <a:cxnLst/>
              <a:rect l="l" t="t" r="r" b="b"/>
              <a:pathLst>
                <a:path w="1070609" h="154304">
                  <a:moveTo>
                    <a:pt x="437895" y="0"/>
                  </a:moveTo>
                  <a:lnTo>
                    <a:pt x="357487" y="933"/>
                  </a:lnTo>
                  <a:lnTo>
                    <a:pt x="282567" y="3652"/>
                  </a:lnTo>
                  <a:lnTo>
                    <a:pt x="214187" y="8039"/>
                  </a:lnTo>
                  <a:lnTo>
                    <a:pt x="153396" y="13974"/>
                  </a:lnTo>
                  <a:lnTo>
                    <a:pt x="101243" y="21337"/>
                  </a:lnTo>
                  <a:lnTo>
                    <a:pt x="58777" y="30009"/>
                  </a:lnTo>
                  <a:lnTo>
                    <a:pt x="7106" y="50803"/>
                  </a:lnTo>
                  <a:lnTo>
                    <a:pt x="0" y="62687"/>
                  </a:lnTo>
                  <a:lnTo>
                    <a:pt x="5498" y="74012"/>
                  </a:lnTo>
                  <a:lnTo>
                    <a:pt x="48884" y="95887"/>
                  </a:lnTo>
                  <a:lnTo>
                    <a:pt x="129954" y="115794"/>
                  </a:lnTo>
                  <a:lnTo>
                    <a:pt x="182558" y="124660"/>
                  </a:lnTo>
                  <a:lnTo>
                    <a:pt x="242109" y="132615"/>
                  </a:lnTo>
                  <a:lnTo>
                    <a:pt x="307780" y="139519"/>
                  </a:lnTo>
                  <a:lnTo>
                    <a:pt x="378748" y="145232"/>
                  </a:lnTo>
                  <a:lnTo>
                    <a:pt x="454187" y="149615"/>
                  </a:lnTo>
                  <a:lnTo>
                    <a:pt x="533272" y="152526"/>
                  </a:lnTo>
                  <a:lnTo>
                    <a:pt x="584295" y="153568"/>
                  </a:lnTo>
                  <a:lnTo>
                    <a:pt x="633984" y="153923"/>
                  </a:lnTo>
                  <a:lnTo>
                    <a:pt x="714148" y="152991"/>
                  </a:lnTo>
                  <a:lnTo>
                    <a:pt x="788843" y="150272"/>
                  </a:lnTo>
                  <a:lnTo>
                    <a:pt x="857019" y="145887"/>
                  </a:lnTo>
                  <a:lnTo>
                    <a:pt x="917629" y="139956"/>
                  </a:lnTo>
                  <a:lnTo>
                    <a:pt x="969623" y="132599"/>
                  </a:lnTo>
                  <a:lnTo>
                    <a:pt x="1011954" y="123936"/>
                  </a:lnTo>
                  <a:lnTo>
                    <a:pt x="1063432" y="103173"/>
                  </a:lnTo>
                  <a:lnTo>
                    <a:pt x="1070483" y="91312"/>
                  </a:lnTo>
                  <a:lnTo>
                    <a:pt x="1065015" y="79984"/>
                  </a:lnTo>
                  <a:lnTo>
                    <a:pt x="1021676" y="58103"/>
                  </a:lnTo>
                  <a:lnTo>
                    <a:pt x="940634" y="38185"/>
                  </a:lnTo>
                  <a:lnTo>
                    <a:pt x="888039" y="29311"/>
                  </a:lnTo>
                  <a:lnTo>
                    <a:pt x="828494" y="21346"/>
                  </a:lnTo>
                  <a:lnTo>
                    <a:pt x="762826" y="14429"/>
                  </a:lnTo>
                  <a:lnTo>
                    <a:pt x="691860" y="8699"/>
                  </a:lnTo>
                  <a:lnTo>
                    <a:pt x="616422" y="4296"/>
                  </a:lnTo>
                  <a:lnTo>
                    <a:pt x="537337" y="1358"/>
                  </a:lnTo>
                  <a:lnTo>
                    <a:pt x="486949" y="336"/>
                  </a:lnTo>
                  <a:lnTo>
                    <a:pt x="437895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93024" y="4508030"/>
              <a:ext cx="596630" cy="17518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291326" y="4506505"/>
              <a:ext cx="600075" cy="178435"/>
            </a:xfrm>
            <a:custGeom>
              <a:avLst/>
              <a:gdLst/>
              <a:ahLst/>
              <a:cxnLst/>
              <a:rect l="l" t="t" r="r" b="b"/>
              <a:pathLst>
                <a:path w="600075" h="178435">
                  <a:moveTo>
                    <a:pt x="299847" y="0"/>
                  </a:moveTo>
                  <a:lnTo>
                    <a:pt x="244026" y="1531"/>
                  </a:lnTo>
                  <a:lnTo>
                    <a:pt x="189801" y="6130"/>
                  </a:lnTo>
                  <a:lnTo>
                    <a:pt x="138719" y="13801"/>
                  </a:lnTo>
                  <a:lnTo>
                    <a:pt x="92328" y="24549"/>
                  </a:lnTo>
                  <a:lnTo>
                    <a:pt x="52917" y="38245"/>
                  </a:lnTo>
                  <a:lnTo>
                    <a:pt x="6193" y="70801"/>
                  </a:lnTo>
                  <a:lnTo>
                    <a:pt x="0" y="88798"/>
                  </a:lnTo>
                  <a:lnTo>
                    <a:pt x="5391" y="106185"/>
                  </a:lnTo>
                  <a:lnTo>
                    <a:pt x="48131" y="137863"/>
                  </a:lnTo>
                  <a:lnTo>
                    <a:pt x="84454" y="151371"/>
                  </a:lnTo>
                  <a:lnTo>
                    <a:pt x="131810" y="163112"/>
                  </a:lnTo>
                  <a:lnTo>
                    <a:pt x="184785" y="171507"/>
                  </a:lnTo>
                  <a:lnTo>
                    <a:pt x="241474" y="176549"/>
                  </a:lnTo>
                  <a:lnTo>
                    <a:pt x="299974" y="178231"/>
                  </a:lnTo>
                  <a:lnTo>
                    <a:pt x="355814" y="176693"/>
                  </a:lnTo>
                  <a:lnTo>
                    <a:pt x="366095" y="175818"/>
                  </a:lnTo>
                  <a:lnTo>
                    <a:pt x="299974" y="175818"/>
                  </a:lnTo>
                  <a:lnTo>
                    <a:pt x="241629" y="174131"/>
                  </a:lnTo>
                  <a:lnTo>
                    <a:pt x="185166" y="169083"/>
                  </a:lnTo>
                  <a:lnTo>
                    <a:pt x="132417" y="160693"/>
                  </a:lnTo>
                  <a:lnTo>
                    <a:pt x="85216" y="148983"/>
                  </a:lnTo>
                  <a:lnTo>
                    <a:pt x="23685" y="121138"/>
                  </a:lnTo>
                  <a:lnTo>
                    <a:pt x="2539" y="88950"/>
                  </a:lnTo>
                  <a:lnTo>
                    <a:pt x="8667" y="71765"/>
                  </a:lnTo>
                  <a:lnTo>
                    <a:pt x="54689" y="40242"/>
                  </a:lnTo>
                  <a:lnTo>
                    <a:pt x="92963" y="26936"/>
                  </a:lnTo>
                  <a:lnTo>
                    <a:pt x="139182" y="16221"/>
                  </a:lnTo>
                  <a:lnTo>
                    <a:pt x="190103" y="8583"/>
                  </a:lnTo>
                  <a:lnTo>
                    <a:pt x="244143" y="4010"/>
                  </a:lnTo>
                  <a:lnTo>
                    <a:pt x="299720" y="2489"/>
                  </a:lnTo>
                  <a:lnTo>
                    <a:pt x="367370" y="2489"/>
                  </a:lnTo>
                  <a:lnTo>
                    <a:pt x="358401" y="1688"/>
                  </a:lnTo>
                  <a:lnTo>
                    <a:pt x="299847" y="0"/>
                  </a:lnTo>
                  <a:close/>
                </a:path>
                <a:path w="600075" h="178435">
                  <a:moveTo>
                    <a:pt x="367370" y="2489"/>
                  </a:moveTo>
                  <a:lnTo>
                    <a:pt x="299720" y="2489"/>
                  </a:lnTo>
                  <a:lnTo>
                    <a:pt x="358140" y="4171"/>
                  </a:lnTo>
                  <a:lnTo>
                    <a:pt x="414654" y="9210"/>
                  </a:lnTo>
                  <a:lnTo>
                    <a:pt x="467455" y="17598"/>
                  </a:lnTo>
                  <a:lnTo>
                    <a:pt x="514730" y="29324"/>
                  </a:lnTo>
                  <a:lnTo>
                    <a:pt x="576262" y="57054"/>
                  </a:lnTo>
                  <a:lnTo>
                    <a:pt x="597407" y="89357"/>
                  </a:lnTo>
                  <a:lnTo>
                    <a:pt x="591280" y="106474"/>
                  </a:lnTo>
                  <a:lnTo>
                    <a:pt x="545258" y="137973"/>
                  </a:lnTo>
                  <a:lnTo>
                    <a:pt x="506983" y="151218"/>
                  </a:lnTo>
                  <a:lnTo>
                    <a:pt x="460690" y="161990"/>
                  </a:lnTo>
                  <a:lnTo>
                    <a:pt x="409717" y="169676"/>
                  </a:lnTo>
                  <a:lnTo>
                    <a:pt x="355625" y="174284"/>
                  </a:lnTo>
                  <a:lnTo>
                    <a:pt x="299974" y="175818"/>
                  </a:lnTo>
                  <a:lnTo>
                    <a:pt x="366095" y="175818"/>
                  </a:lnTo>
                  <a:lnTo>
                    <a:pt x="410083" y="172077"/>
                  </a:lnTo>
                  <a:lnTo>
                    <a:pt x="461208" y="164381"/>
                  </a:lnTo>
                  <a:lnTo>
                    <a:pt x="507619" y="153606"/>
                  </a:lnTo>
                  <a:lnTo>
                    <a:pt x="547030" y="139931"/>
                  </a:lnTo>
                  <a:lnTo>
                    <a:pt x="593754" y="107418"/>
                  </a:lnTo>
                  <a:lnTo>
                    <a:pt x="599948" y="89357"/>
                  </a:lnTo>
                  <a:lnTo>
                    <a:pt x="594556" y="71994"/>
                  </a:lnTo>
                  <a:lnTo>
                    <a:pt x="551816" y="40420"/>
                  </a:lnTo>
                  <a:lnTo>
                    <a:pt x="515493" y="26936"/>
                  </a:lnTo>
                  <a:lnTo>
                    <a:pt x="468082" y="15167"/>
                  </a:lnTo>
                  <a:lnTo>
                    <a:pt x="415099" y="6748"/>
                  </a:lnTo>
                  <a:lnTo>
                    <a:pt x="367370" y="248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149340" y="4389120"/>
              <a:ext cx="883919" cy="2621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45605" y="4416590"/>
              <a:ext cx="693420" cy="207645"/>
            </a:xfrm>
            <a:custGeom>
              <a:avLst/>
              <a:gdLst/>
              <a:ahLst/>
              <a:cxnLst/>
              <a:rect l="l" t="t" r="r" b="b"/>
              <a:pathLst>
                <a:path w="693420" h="207645">
                  <a:moveTo>
                    <a:pt x="346455" y="0"/>
                  </a:moveTo>
                  <a:lnTo>
                    <a:pt x="294781" y="1138"/>
                  </a:lnTo>
                  <a:lnTo>
                    <a:pt x="244014" y="4560"/>
                  </a:lnTo>
                  <a:lnTo>
                    <a:pt x="195095" y="10276"/>
                  </a:lnTo>
                  <a:lnTo>
                    <a:pt x="148961" y="18294"/>
                  </a:lnTo>
                  <a:lnTo>
                    <a:pt x="106553" y="28625"/>
                  </a:lnTo>
                  <a:lnTo>
                    <a:pt x="61061" y="44528"/>
                  </a:lnTo>
                  <a:lnTo>
                    <a:pt x="7129" y="82248"/>
                  </a:lnTo>
                  <a:lnTo>
                    <a:pt x="0" y="103187"/>
                  </a:lnTo>
                  <a:lnTo>
                    <a:pt x="6236" y="123380"/>
                  </a:lnTo>
                  <a:lnTo>
                    <a:pt x="55524" y="160089"/>
                  </a:lnTo>
                  <a:lnTo>
                    <a:pt x="97409" y="175717"/>
                  </a:lnTo>
                  <a:lnTo>
                    <a:pt x="140598" y="187036"/>
                  </a:lnTo>
                  <a:lnTo>
                    <a:pt x="188200" y="195847"/>
                  </a:lnTo>
                  <a:lnTo>
                    <a:pt x="239113" y="202145"/>
                  </a:lnTo>
                  <a:lnTo>
                    <a:pt x="292233" y="205926"/>
                  </a:lnTo>
                  <a:lnTo>
                    <a:pt x="346455" y="207187"/>
                  </a:lnTo>
                  <a:lnTo>
                    <a:pt x="398130" y="206051"/>
                  </a:lnTo>
                  <a:lnTo>
                    <a:pt x="418404" y="204685"/>
                  </a:lnTo>
                  <a:lnTo>
                    <a:pt x="346455" y="204685"/>
                  </a:lnTo>
                  <a:lnTo>
                    <a:pt x="292398" y="203432"/>
                  </a:lnTo>
                  <a:lnTo>
                    <a:pt x="239463" y="199677"/>
                  </a:lnTo>
                  <a:lnTo>
                    <a:pt x="188740" y="193427"/>
                  </a:lnTo>
                  <a:lnTo>
                    <a:pt x="141321" y="184689"/>
                  </a:lnTo>
                  <a:lnTo>
                    <a:pt x="98298" y="173469"/>
                  </a:lnTo>
                  <a:lnTo>
                    <a:pt x="57100" y="158071"/>
                  </a:lnTo>
                  <a:lnTo>
                    <a:pt x="8661" y="122593"/>
                  </a:lnTo>
                  <a:lnTo>
                    <a:pt x="2540" y="103301"/>
                  </a:lnTo>
                  <a:lnTo>
                    <a:pt x="9697" y="83305"/>
                  </a:lnTo>
                  <a:lnTo>
                    <a:pt x="63065" y="46514"/>
                  </a:lnTo>
                  <a:lnTo>
                    <a:pt x="107442" y="31026"/>
                  </a:lnTo>
                  <a:lnTo>
                    <a:pt x="149636" y="20731"/>
                  </a:lnTo>
                  <a:lnTo>
                    <a:pt x="195580" y="12736"/>
                  </a:lnTo>
                  <a:lnTo>
                    <a:pt x="244327" y="7032"/>
                  </a:lnTo>
                  <a:lnTo>
                    <a:pt x="294934" y="3614"/>
                  </a:lnTo>
                  <a:lnTo>
                    <a:pt x="346455" y="2476"/>
                  </a:lnTo>
                  <a:lnTo>
                    <a:pt x="417884" y="2476"/>
                  </a:lnTo>
                  <a:lnTo>
                    <a:pt x="400666" y="1256"/>
                  </a:lnTo>
                  <a:lnTo>
                    <a:pt x="346455" y="0"/>
                  </a:lnTo>
                  <a:close/>
                </a:path>
                <a:path w="693420" h="207645">
                  <a:moveTo>
                    <a:pt x="417884" y="2476"/>
                  </a:moveTo>
                  <a:lnTo>
                    <a:pt x="346455" y="2476"/>
                  </a:lnTo>
                  <a:lnTo>
                    <a:pt x="400513" y="3738"/>
                  </a:lnTo>
                  <a:lnTo>
                    <a:pt x="453448" y="7509"/>
                  </a:lnTo>
                  <a:lnTo>
                    <a:pt x="504171" y="13770"/>
                  </a:lnTo>
                  <a:lnTo>
                    <a:pt x="551590" y="22500"/>
                  </a:lnTo>
                  <a:lnTo>
                    <a:pt x="594614" y="33680"/>
                  </a:lnTo>
                  <a:lnTo>
                    <a:pt x="635811" y="49014"/>
                  </a:lnTo>
                  <a:lnTo>
                    <a:pt x="684250" y="84534"/>
                  </a:lnTo>
                  <a:lnTo>
                    <a:pt x="690372" y="103847"/>
                  </a:lnTo>
                  <a:lnTo>
                    <a:pt x="683196" y="123843"/>
                  </a:lnTo>
                  <a:lnTo>
                    <a:pt x="629793" y="160635"/>
                  </a:lnTo>
                  <a:lnTo>
                    <a:pt x="585470" y="176123"/>
                  </a:lnTo>
                  <a:lnTo>
                    <a:pt x="543275" y="186419"/>
                  </a:lnTo>
                  <a:lnTo>
                    <a:pt x="497331" y="194418"/>
                  </a:lnTo>
                  <a:lnTo>
                    <a:pt x="448584" y="200125"/>
                  </a:lnTo>
                  <a:lnTo>
                    <a:pt x="397977" y="203546"/>
                  </a:lnTo>
                  <a:lnTo>
                    <a:pt x="346455" y="204685"/>
                  </a:lnTo>
                  <a:lnTo>
                    <a:pt x="418404" y="204685"/>
                  </a:lnTo>
                  <a:lnTo>
                    <a:pt x="497816" y="196914"/>
                  </a:lnTo>
                  <a:lnTo>
                    <a:pt x="543950" y="188883"/>
                  </a:lnTo>
                  <a:lnTo>
                    <a:pt x="586359" y="178523"/>
                  </a:lnTo>
                  <a:lnTo>
                    <a:pt x="631850" y="162599"/>
                  </a:lnTo>
                  <a:lnTo>
                    <a:pt x="685782" y="124793"/>
                  </a:lnTo>
                  <a:lnTo>
                    <a:pt x="692912" y="103847"/>
                  </a:lnTo>
                  <a:lnTo>
                    <a:pt x="686675" y="83718"/>
                  </a:lnTo>
                  <a:lnTo>
                    <a:pt x="637387" y="46994"/>
                  </a:lnTo>
                  <a:lnTo>
                    <a:pt x="595502" y="31280"/>
                  </a:lnTo>
                  <a:lnTo>
                    <a:pt x="552265" y="20038"/>
                  </a:lnTo>
                  <a:lnTo>
                    <a:pt x="504656" y="11282"/>
                  </a:lnTo>
                  <a:lnTo>
                    <a:pt x="453761" y="5019"/>
                  </a:lnTo>
                  <a:lnTo>
                    <a:pt x="417884" y="247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293024" y="4431983"/>
              <a:ext cx="596630" cy="1763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175247" y="4448555"/>
              <a:ext cx="94487" cy="746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150356" y="4407408"/>
              <a:ext cx="767080" cy="243840"/>
            </a:xfrm>
            <a:custGeom>
              <a:avLst/>
              <a:gdLst/>
              <a:ahLst/>
              <a:cxnLst/>
              <a:rect l="l" t="t" r="r" b="b"/>
              <a:pathLst>
                <a:path w="767079" h="243839">
                  <a:moveTo>
                    <a:pt x="753364" y="205549"/>
                  </a:moveTo>
                  <a:lnTo>
                    <a:pt x="709053" y="216319"/>
                  </a:lnTo>
                  <a:lnTo>
                    <a:pt x="661517" y="225132"/>
                  </a:lnTo>
                  <a:lnTo>
                    <a:pt x="611403" y="231965"/>
                  </a:lnTo>
                  <a:lnTo>
                    <a:pt x="559371" y="236842"/>
                  </a:lnTo>
                  <a:lnTo>
                    <a:pt x="506056" y="239776"/>
                  </a:lnTo>
                  <a:lnTo>
                    <a:pt x="452120" y="240741"/>
                  </a:lnTo>
                  <a:lnTo>
                    <a:pt x="394296" y="239636"/>
                  </a:lnTo>
                  <a:lnTo>
                    <a:pt x="337312" y="236283"/>
                  </a:lnTo>
                  <a:lnTo>
                    <a:pt x="281952" y="230695"/>
                  </a:lnTo>
                  <a:lnTo>
                    <a:pt x="229019" y="222897"/>
                  </a:lnTo>
                  <a:lnTo>
                    <a:pt x="179298" y="212864"/>
                  </a:lnTo>
                  <a:lnTo>
                    <a:pt x="133604" y="200609"/>
                  </a:lnTo>
                  <a:lnTo>
                    <a:pt x="84048" y="182359"/>
                  </a:lnTo>
                  <a:lnTo>
                    <a:pt x="47155" y="162382"/>
                  </a:lnTo>
                  <a:lnTo>
                    <a:pt x="11150" y="119278"/>
                  </a:lnTo>
                  <a:lnTo>
                    <a:pt x="11976" y="97167"/>
                  </a:lnTo>
                  <a:lnTo>
                    <a:pt x="25298" y="75361"/>
                  </a:lnTo>
                  <a:lnTo>
                    <a:pt x="51092" y="54356"/>
                  </a:lnTo>
                  <a:lnTo>
                    <a:pt x="89319" y="34671"/>
                  </a:lnTo>
                  <a:lnTo>
                    <a:pt x="139954" y="16802"/>
                  </a:lnTo>
                  <a:lnTo>
                    <a:pt x="134493" y="18237"/>
                  </a:lnTo>
                  <a:lnTo>
                    <a:pt x="82181" y="36118"/>
                  </a:lnTo>
                  <a:lnTo>
                    <a:pt x="42545" y="55905"/>
                  </a:lnTo>
                  <a:lnTo>
                    <a:pt x="1409" y="99098"/>
                  </a:lnTo>
                  <a:lnTo>
                    <a:pt x="0" y="121462"/>
                  </a:lnTo>
                  <a:lnTo>
                    <a:pt x="11391" y="143637"/>
                  </a:lnTo>
                  <a:lnTo>
                    <a:pt x="72758" y="185280"/>
                  </a:lnTo>
                  <a:lnTo>
                    <a:pt x="122809" y="203708"/>
                  </a:lnTo>
                  <a:lnTo>
                    <a:pt x="168465" y="215950"/>
                  </a:lnTo>
                  <a:lnTo>
                    <a:pt x="218160" y="225971"/>
                  </a:lnTo>
                  <a:lnTo>
                    <a:pt x="271106" y="233768"/>
                  </a:lnTo>
                  <a:lnTo>
                    <a:pt x="326478" y="239344"/>
                  </a:lnTo>
                  <a:lnTo>
                    <a:pt x="383489" y="242697"/>
                  </a:lnTo>
                  <a:lnTo>
                    <a:pt x="441325" y="243801"/>
                  </a:lnTo>
                  <a:lnTo>
                    <a:pt x="496404" y="242798"/>
                  </a:lnTo>
                  <a:lnTo>
                    <a:pt x="533006" y="240741"/>
                  </a:lnTo>
                  <a:lnTo>
                    <a:pt x="550837" y="239750"/>
                  </a:lnTo>
                  <a:lnTo>
                    <a:pt x="603910" y="234670"/>
                  </a:lnTo>
                  <a:lnTo>
                    <a:pt x="654939" y="227558"/>
                  </a:lnTo>
                  <a:lnTo>
                    <a:pt x="703199" y="218389"/>
                  </a:lnTo>
                  <a:lnTo>
                    <a:pt x="748030" y="207175"/>
                  </a:lnTo>
                  <a:lnTo>
                    <a:pt x="749808" y="206616"/>
                  </a:lnTo>
                  <a:lnTo>
                    <a:pt x="751586" y="206108"/>
                  </a:lnTo>
                  <a:lnTo>
                    <a:pt x="753364" y="205549"/>
                  </a:lnTo>
                  <a:close/>
                </a:path>
                <a:path w="767079" h="243839">
                  <a:moveTo>
                    <a:pt x="767080" y="35229"/>
                  </a:moveTo>
                  <a:lnTo>
                    <a:pt x="747801" y="28067"/>
                  </a:lnTo>
                  <a:lnTo>
                    <a:pt x="722884" y="18808"/>
                  </a:lnTo>
                  <a:lnTo>
                    <a:pt x="675703" y="7912"/>
                  </a:lnTo>
                  <a:lnTo>
                    <a:pt x="638124" y="1866"/>
                  </a:lnTo>
                  <a:lnTo>
                    <a:pt x="622808" y="0"/>
                  </a:lnTo>
                  <a:lnTo>
                    <a:pt x="627608" y="7124"/>
                  </a:lnTo>
                  <a:lnTo>
                    <a:pt x="614781" y="10782"/>
                  </a:lnTo>
                  <a:lnTo>
                    <a:pt x="597458" y="12128"/>
                  </a:lnTo>
                  <a:lnTo>
                    <a:pt x="588772" y="12319"/>
                  </a:lnTo>
                  <a:lnTo>
                    <a:pt x="634238" y="21678"/>
                  </a:lnTo>
                  <a:lnTo>
                    <a:pt x="676833" y="32677"/>
                  </a:lnTo>
                  <a:lnTo>
                    <a:pt x="708393" y="41859"/>
                  </a:lnTo>
                  <a:lnTo>
                    <a:pt x="720725" y="45681"/>
                  </a:lnTo>
                  <a:lnTo>
                    <a:pt x="712978" y="38595"/>
                  </a:lnTo>
                  <a:lnTo>
                    <a:pt x="714629" y="30683"/>
                  </a:lnTo>
                  <a:lnTo>
                    <a:pt x="714883" y="28790"/>
                  </a:lnTo>
                  <a:lnTo>
                    <a:pt x="718185" y="28067"/>
                  </a:lnTo>
                  <a:lnTo>
                    <a:pt x="722884" y="28067"/>
                  </a:lnTo>
                  <a:lnTo>
                    <a:pt x="736003" y="29197"/>
                  </a:lnTo>
                  <a:lnTo>
                    <a:pt x="750493" y="31648"/>
                  </a:lnTo>
                  <a:lnTo>
                    <a:pt x="762241" y="34112"/>
                  </a:lnTo>
                  <a:lnTo>
                    <a:pt x="767080" y="35229"/>
                  </a:lnTo>
                  <a:close/>
                </a:path>
              </a:pathLst>
            </a:custGeom>
            <a:solidFill>
              <a:srgbClr val="D78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148196" y="4389158"/>
              <a:ext cx="886460" cy="262255"/>
            </a:xfrm>
            <a:custGeom>
              <a:avLst/>
              <a:gdLst/>
              <a:ahLst/>
              <a:cxnLst/>
              <a:rect l="l" t="t" r="r" b="b"/>
              <a:pathLst>
                <a:path w="886459" h="262254">
                  <a:moveTo>
                    <a:pt x="442849" y="0"/>
                  </a:moveTo>
                  <a:lnTo>
                    <a:pt x="387719" y="1004"/>
                  </a:lnTo>
                  <a:lnTo>
                    <a:pt x="333280" y="4019"/>
                  </a:lnTo>
                  <a:lnTo>
                    <a:pt x="280225" y="9050"/>
                  </a:lnTo>
                  <a:lnTo>
                    <a:pt x="229244" y="16101"/>
                  </a:lnTo>
                  <a:lnTo>
                    <a:pt x="181029" y="25178"/>
                  </a:lnTo>
                  <a:lnTo>
                    <a:pt x="136270" y="36283"/>
                  </a:lnTo>
                  <a:lnTo>
                    <a:pt x="78170" y="56430"/>
                  </a:lnTo>
                  <a:lnTo>
                    <a:pt x="35512" y="79259"/>
                  </a:lnTo>
                  <a:lnTo>
                    <a:pt x="0" y="130644"/>
                  </a:lnTo>
                  <a:lnTo>
                    <a:pt x="7965" y="156105"/>
                  </a:lnTo>
                  <a:lnTo>
                    <a:pt x="71044" y="202521"/>
                  </a:lnTo>
                  <a:lnTo>
                    <a:pt x="124587" y="222338"/>
                  </a:lnTo>
                  <a:lnTo>
                    <a:pt x="170315" y="234514"/>
                  </a:lnTo>
                  <a:lnTo>
                    <a:pt x="219898" y="244426"/>
                  </a:lnTo>
                  <a:lnTo>
                    <a:pt x="272859" y="252144"/>
                  </a:lnTo>
                  <a:lnTo>
                    <a:pt x="328276" y="257651"/>
                  </a:lnTo>
                  <a:lnTo>
                    <a:pt x="385336" y="260952"/>
                  </a:lnTo>
                  <a:lnTo>
                    <a:pt x="443229" y="262051"/>
                  </a:lnTo>
                  <a:lnTo>
                    <a:pt x="498422" y="261049"/>
                  </a:lnTo>
                  <a:lnTo>
                    <a:pt x="522573" y="259714"/>
                  </a:lnTo>
                  <a:lnTo>
                    <a:pt x="442975" y="259714"/>
                  </a:lnTo>
                  <a:lnTo>
                    <a:pt x="385272" y="258611"/>
                  </a:lnTo>
                  <a:lnTo>
                    <a:pt x="328398" y="255304"/>
                  </a:lnTo>
                  <a:lnTo>
                    <a:pt x="273161" y="249797"/>
                  </a:lnTo>
                  <a:lnTo>
                    <a:pt x="220368" y="242094"/>
                  </a:lnTo>
                  <a:lnTo>
                    <a:pt x="170828" y="232199"/>
                  </a:lnTo>
                  <a:lnTo>
                    <a:pt x="125349" y="220116"/>
                  </a:lnTo>
                  <a:lnTo>
                    <a:pt x="72566" y="200569"/>
                  </a:lnTo>
                  <a:lnTo>
                    <a:pt x="33988" y="178784"/>
                  </a:lnTo>
                  <a:lnTo>
                    <a:pt x="2539" y="130746"/>
                  </a:lnTo>
                  <a:lnTo>
                    <a:pt x="11747" y="105237"/>
                  </a:lnTo>
                  <a:lnTo>
                    <a:pt x="80121" y="58457"/>
                  </a:lnTo>
                  <a:lnTo>
                    <a:pt x="136905" y="38798"/>
                  </a:lnTo>
                  <a:lnTo>
                    <a:pt x="181652" y="27670"/>
                  </a:lnTo>
                  <a:lnTo>
                    <a:pt x="229832" y="18588"/>
                  </a:lnTo>
                  <a:lnTo>
                    <a:pt x="280749" y="11541"/>
                  </a:lnTo>
                  <a:lnTo>
                    <a:pt x="333708" y="6519"/>
                  </a:lnTo>
                  <a:lnTo>
                    <a:pt x="388016" y="3514"/>
                  </a:lnTo>
                  <a:lnTo>
                    <a:pt x="442975" y="2514"/>
                  </a:lnTo>
                  <a:lnTo>
                    <a:pt x="524856" y="2514"/>
                  </a:lnTo>
                  <a:lnTo>
                    <a:pt x="500752" y="1109"/>
                  </a:lnTo>
                  <a:lnTo>
                    <a:pt x="442849" y="0"/>
                  </a:lnTo>
                  <a:close/>
                </a:path>
                <a:path w="886459" h="262254">
                  <a:moveTo>
                    <a:pt x="524856" y="2514"/>
                  </a:moveTo>
                  <a:lnTo>
                    <a:pt x="442975" y="2514"/>
                  </a:lnTo>
                  <a:lnTo>
                    <a:pt x="500795" y="3622"/>
                  </a:lnTo>
                  <a:lnTo>
                    <a:pt x="557765" y="6940"/>
                  </a:lnTo>
                  <a:lnTo>
                    <a:pt x="613076" y="12457"/>
                  </a:lnTo>
                  <a:lnTo>
                    <a:pt x="665922" y="20161"/>
                  </a:lnTo>
                  <a:lnTo>
                    <a:pt x="715493" y="30041"/>
                  </a:lnTo>
                  <a:lnTo>
                    <a:pt x="760983" y="42087"/>
                  </a:lnTo>
                  <a:lnTo>
                    <a:pt x="813766" y="61607"/>
                  </a:lnTo>
                  <a:lnTo>
                    <a:pt x="852344" y="83380"/>
                  </a:lnTo>
                  <a:lnTo>
                    <a:pt x="883793" y="131406"/>
                  </a:lnTo>
                  <a:lnTo>
                    <a:pt x="874583" y="156938"/>
                  </a:lnTo>
                  <a:lnTo>
                    <a:pt x="806158" y="203733"/>
                  </a:lnTo>
                  <a:lnTo>
                    <a:pt x="749300" y="223392"/>
                  </a:lnTo>
                  <a:lnTo>
                    <a:pt x="704596" y="234514"/>
                  </a:lnTo>
                  <a:lnTo>
                    <a:pt x="656420" y="243601"/>
                  </a:lnTo>
                  <a:lnTo>
                    <a:pt x="605472" y="250659"/>
                  </a:lnTo>
                  <a:lnTo>
                    <a:pt x="552450" y="255694"/>
                  </a:lnTo>
                  <a:lnTo>
                    <a:pt x="498051" y="258710"/>
                  </a:lnTo>
                  <a:lnTo>
                    <a:pt x="442975" y="259714"/>
                  </a:lnTo>
                  <a:lnTo>
                    <a:pt x="522573" y="259714"/>
                  </a:lnTo>
                  <a:lnTo>
                    <a:pt x="606028" y="253010"/>
                  </a:lnTo>
                  <a:lnTo>
                    <a:pt x="657050" y="245961"/>
                  </a:lnTo>
                  <a:lnTo>
                    <a:pt x="705293" y="236882"/>
                  </a:lnTo>
                  <a:lnTo>
                    <a:pt x="750061" y="225767"/>
                  </a:lnTo>
                  <a:lnTo>
                    <a:pt x="808162" y="205701"/>
                  </a:lnTo>
                  <a:lnTo>
                    <a:pt x="850820" y="182902"/>
                  </a:lnTo>
                  <a:lnTo>
                    <a:pt x="886332" y="131406"/>
                  </a:lnTo>
                  <a:lnTo>
                    <a:pt x="878314" y="106032"/>
                  </a:lnTo>
                  <a:lnTo>
                    <a:pt x="815270" y="59674"/>
                  </a:lnTo>
                  <a:lnTo>
                    <a:pt x="761746" y="39865"/>
                  </a:lnTo>
                  <a:lnTo>
                    <a:pt x="715939" y="27670"/>
                  </a:lnTo>
                  <a:lnTo>
                    <a:pt x="666312" y="17732"/>
                  </a:lnTo>
                  <a:lnTo>
                    <a:pt x="613298" y="9979"/>
                  </a:lnTo>
                  <a:lnTo>
                    <a:pt x="557840" y="4437"/>
                  </a:lnTo>
                  <a:lnTo>
                    <a:pt x="524856" y="251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227258" y="4338866"/>
              <a:ext cx="461645" cy="271780"/>
            </a:xfrm>
            <a:custGeom>
              <a:avLst/>
              <a:gdLst/>
              <a:ahLst/>
              <a:cxnLst/>
              <a:rect l="l" t="t" r="r" b="b"/>
              <a:pathLst>
                <a:path w="461645" h="271779">
                  <a:moveTo>
                    <a:pt x="404375" y="128219"/>
                  </a:moveTo>
                  <a:lnTo>
                    <a:pt x="50224" y="128219"/>
                  </a:lnTo>
                  <a:lnTo>
                    <a:pt x="36629" y="158318"/>
                  </a:lnTo>
                  <a:lnTo>
                    <a:pt x="75209" y="210977"/>
                  </a:lnTo>
                  <a:lnTo>
                    <a:pt x="119179" y="248039"/>
                  </a:lnTo>
                  <a:lnTo>
                    <a:pt x="164824" y="268283"/>
                  </a:lnTo>
                  <a:lnTo>
                    <a:pt x="187384" y="271195"/>
                  </a:lnTo>
                  <a:lnTo>
                    <a:pt x="193480" y="271195"/>
                  </a:lnTo>
                  <a:lnTo>
                    <a:pt x="199195" y="270459"/>
                  </a:lnTo>
                  <a:lnTo>
                    <a:pt x="204275" y="268858"/>
                  </a:lnTo>
                  <a:lnTo>
                    <a:pt x="368529" y="221263"/>
                  </a:lnTo>
                  <a:lnTo>
                    <a:pt x="424731" y="203246"/>
                  </a:lnTo>
                  <a:lnTo>
                    <a:pt x="451544" y="191452"/>
                  </a:lnTo>
                  <a:lnTo>
                    <a:pt x="457965" y="182398"/>
                  </a:lnTo>
                  <a:lnTo>
                    <a:pt x="461482" y="173682"/>
                  </a:lnTo>
                  <a:lnTo>
                    <a:pt x="461331" y="165885"/>
                  </a:lnTo>
                  <a:lnTo>
                    <a:pt x="456751" y="159588"/>
                  </a:lnTo>
                  <a:lnTo>
                    <a:pt x="419185" y="136567"/>
                  </a:lnTo>
                  <a:lnTo>
                    <a:pt x="404375" y="128219"/>
                  </a:lnTo>
                  <a:close/>
                </a:path>
                <a:path w="461645" h="271779">
                  <a:moveTo>
                    <a:pt x="99246" y="30695"/>
                  </a:moveTo>
                  <a:lnTo>
                    <a:pt x="96833" y="30695"/>
                  </a:lnTo>
                  <a:lnTo>
                    <a:pt x="40965" y="40660"/>
                  </a:lnTo>
                  <a:lnTo>
                    <a:pt x="9933" y="64766"/>
                  </a:lnTo>
                  <a:lnTo>
                    <a:pt x="0" y="94335"/>
                  </a:lnTo>
                  <a:lnTo>
                    <a:pt x="7425" y="120688"/>
                  </a:lnTo>
                  <a:lnTo>
                    <a:pt x="13493" y="128071"/>
                  </a:lnTo>
                  <a:lnTo>
                    <a:pt x="19585" y="132786"/>
                  </a:lnTo>
                  <a:lnTo>
                    <a:pt x="25534" y="135284"/>
                  </a:lnTo>
                  <a:lnTo>
                    <a:pt x="31174" y="136016"/>
                  </a:lnTo>
                  <a:lnTo>
                    <a:pt x="41969" y="136016"/>
                  </a:lnTo>
                  <a:lnTo>
                    <a:pt x="50097" y="128219"/>
                  </a:lnTo>
                  <a:lnTo>
                    <a:pt x="404375" y="128219"/>
                  </a:lnTo>
                  <a:lnTo>
                    <a:pt x="357961" y="102055"/>
                  </a:lnTo>
                  <a:lnTo>
                    <a:pt x="275649" y="56934"/>
                  </a:lnTo>
                  <a:lnTo>
                    <a:pt x="302805" y="39523"/>
                  </a:lnTo>
                  <a:lnTo>
                    <a:pt x="297386" y="30733"/>
                  </a:lnTo>
                  <a:lnTo>
                    <a:pt x="100516" y="30733"/>
                  </a:lnTo>
                  <a:lnTo>
                    <a:pt x="99246" y="30695"/>
                  </a:lnTo>
                  <a:close/>
                </a:path>
                <a:path w="461645" h="271779">
                  <a:moveTo>
                    <a:pt x="195385" y="0"/>
                  </a:moveTo>
                  <a:lnTo>
                    <a:pt x="189670" y="0"/>
                  </a:lnTo>
                  <a:lnTo>
                    <a:pt x="151255" y="4802"/>
                  </a:lnTo>
                  <a:lnTo>
                    <a:pt x="123328" y="15366"/>
                  </a:lnTo>
                  <a:lnTo>
                    <a:pt x="106285" y="25931"/>
                  </a:lnTo>
                  <a:lnTo>
                    <a:pt x="100516" y="30733"/>
                  </a:lnTo>
                  <a:lnTo>
                    <a:pt x="297386" y="30733"/>
                  </a:lnTo>
                  <a:lnTo>
                    <a:pt x="257057" y="9613"/>
                  </a:lnTo>
                  <a:lnTo>
                    <a:pt x="207704" y="990"/>
                  </a:lnTo>
                  <a:lnTo>
                    <a:pt x="19538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26556" y="4337303"/>
              <a:ext cx="464820" cy="274320"/>
            </a:xfrm>
            <a:custGeom>
              <a:avLst/>
              <a:gdLst/>
              <a:ahLst/>
              <a:cxnLst/>
              <a:rect l="l" t="t" r="r" b="b"/>
              <a:pathLst>
                <a:path w="464820" h="274320">
                  <a:moveTo>
                    <a:pt x="464312" y="169799"/>
                  </a:moveTo>
                  <a:lnTo>
                    <a:pt x="463804" y="165938"/>
                  </a:lnTo>
                  <a:lnTo>
                    <a:pt x="462419" y="163449"/>
                  </a:lnTo>
                  <a:lnTo>
                    <a:pt x="462419" y="176276"/>
                  </a:lnTo>
                  <a:lnTo>
                    <a:pt x="458978" y="183845"/>
                  </a:lnTo>
                  <a:lnTo>
                    <a:pt x="457339" y="185826"/>
                  </a:lnTo>
                  <a:lnTo>
                    <a:pt x="458660" y="183972"/>
                  </a:lnTo>
                  <a:lnTo>
                    <a:pt x="462178" y="175247"/>
                  </a:lnTo>
                  <a:lnTo>
                    <a:pt x="462114" y="172135"/>
                  </a:lnTo>
                  <a:lnTo>
                    <a:pt x="462394" y="174764"/>
                  </a:lnTo>
                  <a:lnTo>
                    <a:pt x="462419" y="176276"/>
                  </a:lnTo>
                  <a:lnTo>
                    <a:pt x="462419" y="163449"/>
                  </a:lnTo>
                  <a:lnTo>
                    <a:pt x="461899" y="162496"/>
                  </a:lnTo>
                  <a:lnTo>
                    <a:pt x="460908" y="161810"/>
                  </a:lnTo>
                  <a:lnTo>
                    <a:pt x="460908" y="165938"/>
                  </a:lnTo>
                  <a:lnTo>
                    <a:pt x="459384" y="163830"/>
                  </a:lnTo>
                  <a:lnTo>
                    <a:pt x="459740" y="164071"/>
                  </a:lnTo>
                  <a:lnTo>
                    <a:pt x="460908" y="165938"/>
                  </a:lnTo>
                  <a:lnTo>
                    <a:pt x="460908" y="161810"/>
                  </a:lnTo>
                  <a:lnTo>
                    <a:pt x="458724" y="160261"/>
                  </a:lnTo>
                  <a:lnTo>
                    <a:pt x="424891" y="139357"/>
                  </a:lnTo>
                  <a:lnTo>
                    <a:pt x="369354" y="107797"/>
                  </a:lnTo>
                  <a:lnTo>
                    <a:pt x="279908" y="58521"/>
                  </a:lnTo>
                  <a:lnTo>
                    <a:pt x="291680" y="53352"/>
                  </a:lnTo>
                  <a:lnTo>
                    <a:pt x="299948" y="47980"/>
                  </a:lnTo>
                  <a:lnTo>
                    <a:pt x="304673" y="42405"/>
                  </a:lnTo>
                  <a:lnTo>
                    <a:pt x="305816" y="36614"/>
                  </a:lnTo>
                  <a:lnTo>
                    <a:pt x="303263" y="33350"/>
                  </a:lnTo>
                  <a:lnTo>
                    <a:pt x="303263" y="36906"/>
                  </a:lnTo>
                  <a:lnTo>
                    <a:pt x="302577" y="39611"/>
                  </a:lnTo>
                  <a:lnTo>
                    <a:pt x="301815" y="38379"/>
                  </a:lnTo>
                  <a:lnTo>
                    <a:pt x="301815" y="42176"/>
                  </a:lnTo>
                  <a:lnTo>
                    <a:pt x="297014" y="47129"/>
                  </a:lnTo>
                  <a:lnTo>
                    <a:pt x="288480" y="52184"/>
                  </a:lnTo>
                  <a:lnTo>
                    <a:pt x="282257" y="54711"/>
                  </a:lnTo>
                  <a:lnTo>
                    <a:pt x="301815" y="42176"/>
                  </a:lnTo>
                  <a:lnTo>
                    <a:pt x="301815" y="38379"/>
                  </a:lnTo>
                  <a:lnTo>
                    <a:pt x="298081" y="32296"/>
                  </a:lnTo>
                  <a:lnTo>
                    <a:pt x="294411" y="26365"/>
                  </a:lnTo>
                  <a:lnTo>
                    <a:pt x="295224" y="26746"/>
                  </a:lnTo>
                  <a:lnTo>
                    <a:pt x="303263" y="36906"/>
                  </a:lnTo>
                  <a:lnTo>
                    <a:pt x="303263" y="33350"/>
                  </a:lnTo>
                  <a:lnTo>
                    <a:pt x="296189" y="24282"/>
                  </a:lnTo>
                  <a:lnTo>
                    <a:pt x="281178" y="17424"/>
                  </a:lnTo>
                  <a:lnTo>
                    <a:pt x="281178" y="20053"/>
                  </a:lnTo>
                  <a:lnTo>
                    <a:pt x="269455" y="15621"/>
                  </a:lnTo>
                  <a:lnTo>
                    <a:pt x="275082" y="17145"/>
                  </a:lnTo>
                  <a:lnTo>
                    <a:pt x="281178" y="20053"/>
                  </a:lnTo>
                  <a:lnTo>
                    <a:pt x="281178" y="17424"/>
                  </a:lnTo>
                  <a:lnTo>
                    <a:pt x="242951" y="6070"/>
                  </a:lnTo>
                  <a:lnTo>
                    <a:pt x="202946" y="292"/>
                  </a:lnTo>
                  <a:lnTo>
                    <a:pt x="196977" y="0"/>
                  </a:lnTo>
                  <a:lnTo>
                    <a:pt x="191262" y="0"/>
                  </a:lnTo>
                  <a:lnTo>
                    <a:pt x="154635" y="4330"/>
                  </a:lnTo>
                  <a:lnTo>
                    <a:pt x="127139" y="14084"/>
                  </a:lnTo>
                  <a:lnTo>
                    <a:pt x="109194" y="24511"/>
                  </a:lnTo>
                  <a:lnTo>
                    <a:pt x="101219" y="30784"/>
                  </a:lnTo>
                  <a:lnTo>
                    <a:pt x="99949" y="30784"/>
                  </a:lnTo>
                  <a:lnTo>
                    <a:pt x="98679" y="30746"/>
                  </a:lnTo>
                  <a:lnTo>
                    <a:pt x="97409" y="30746"/>
                  </a:lnTo>
                  <a:lnTo>
                    <a:pt x="84137" y="32194"/>
                  </a:lnTo>
                  <a:lnTo>
                    <a:pt x="84137" y="34658"/>
                  </a:lnTo>
                  <a:lnTo>
                    <a:pt x="51828" y="40411"/>
                  </a:lnTo>
                  <a:lnTo>
                    <a:pt x="60198" y="37211"/>
                  </a:lnTo>
                  <a:lnTo>
                    <a:pt x="84137" y="34658"/>
                  </a:lnTo>
                  <a:lnTo>
                    <a:pt x="84137" y="32194"/>
                  </a:lnTo>
                  <a:lnTo>
                    <a:pt x="59067" y="34925"/>
                  </a:lnTo>
                  <a:lnTo>
                    <a:pt x="48818" y="38912"/>
                  </a:lnTo>
                  <a:lnTo>
                    <a:pt x="48818" y="134454"/>
                  </a:lnTo>
                  <a:lnTo>
                    <a:pt x="45618" y="141541"/>
                  </a:lnTo>
                  <a:lnTo>
                    <a:pt x="45618" y="177787"/>
                  </a:lnTo>
                  <a:lnTo>
                    <a:pt x="43497" y="174764"/>
                  </a:lnTo>
                  <a:lnTo>
                    <a:pt x="42316" y="170675"/>
                  </a:lnTo>
                  <a:lnTo>
                    <a:pt x="45618" y="177787"/>
                  </a:lnTo>
                  <a:lnTo>
                    <a:pt x="45618" y="141541"/>
                  </a:lnTo>
                  <a:lnTo>
                    <a:pt x="39230" y="155663"/>
                  </a:lnTo>
                  <a:lnTo>
                    <a:pt x="39522" y="151765"/>
                  </a:lnTo>
                  <a:lnTo>
                    <a:pt x="41922" y="144602"/>
                  </a:lnTo>
                  <a:lnTo>
                    <a:pt x="46139" y="137541"/>
                  </a:lnTo>
                  <a:lnTo>
                    <a:pt x="47625" y="135826"/>
                  </a:lnTo>
                  <a:lnTo>
                    <a:pt x="48818" y="134454"/>
                  </a:lnTo>
                  <a:lnTo>
                    <a:pt x="48818" y="38912"/>
                  </a:lnTo>
                  <a:lnTo>
                    <a:pt x="36372" y="43764"/>
                  </a:lnTo>
                  <a:lnTo>
                    <a:pt x="36372" y="46342"/>
                  </a:lnTo>
                  <a:lnTo>
                    <a:pt x="16205" y="62001"/>
                  </a:lnTo>
                  <a:lnTo>
                    <a:pt x="17754" y="59893"/>
                  </a:lnTo>
                  <a:lnTo>
                    <a:pt x="34188" y="47167"/>
                  </a:lnTo>
                  <a:lnTo>
                    <a:pt x="36372" y="46342"/>
                  </a:lnTo>
                  <a:lnTo>
                    <a:pt x="36372" y="43764"/>
                  </a:lnTo>
                  <a:lnTo>
                    <a:pt x="32562" y="45237"/>
                  </a:lnTo>
                  <a:lnTo>
                    <a:pt x="15786" y="58394"/>
                  </a:lnTo>
                  <a:lnTo>
                    <a:pt x="8064" y="69088"/>
                  </a:lnTo>
                  <a:lnTo>
                    <a:pt x="8064" y="73964"/>
                  </a:lnTo>
                  <a:lnTo>
                    <a:pt x="5257" y="82321"/>
                  </a:lnTo>
                  <a:lnTo>
                    <a:pt x="5257" y="112090"/>
                  </a:lnTo>
                  <a:lnTo>
                    <a:pt x="4368" y="110197"/>
                  </a:lnTo>
                  <a:lnTo>
                    <a:pt x="3924" y="107378"/>
                  </a:lnTo>
                  <a:lnTo>
                    <a:pt x="5257" y="112090"/>
                  </a:lnTo>
                  <a:lnTo>
                    <a:pt x="5257" y="82321"/>
                  </a:lnTo>
                  <a:lnTo>
                    <a:pt x="3619" y="87198"/>
                  </a:lnTo>
                  <a:lnTo>
                    <a:pt x="3898" y="84759"/>
                  </a:lnTo>
                  <a:lnTo>
                    <a:pt x="8064" y="73964"/>
                  </a:lnTo>
                  <a:lnTo>
                    <a:pt x="8064" y="69088"/>
                  </a:lnTo>
                  <a:lnTo>
                    <a:pt x="6604" y="71107"/>
                  </a:lnTo>
                  <a:lnTo>
                    <a:pt x="1524" y="84264"/>
                  </a:lnTo>
                  <a:lnTo>
                    <a:pt x="0" y="97866"/>
                  </a:lnTo>
                  <a:lnTo>
                    <a:pt x="1993" y="111023"/>
                  </a:lnTo>
                  <a:lnTo>
                    <a:pt x="29972" y="138607"/>
                  </a:lnTo>
                  <a:lnTo>
                    <a:pt x="31623" y="138760"/>
                  </a:lnTo>
                  <a:lnTo>
                    <a:pt x="36576" y="138760"/>
                  </a:lnTo>
                  <a:lnTo>
                    <a:pt x="40640" y="137693"/>
                  </a:lnTo>
                  <a:lnTo>
                    <a:pt x="40855" y="137579"/>
                  </a:lnTo>
                  <a:lnTo>
                    <a:pt x="42672" y="137579"/>
                  </a:lnTo>
                  <a:lnTo>
                    <a:pt x="43891" y="136410"/>
                  </a:lnTo>
                  <a:lnTo>
                    <a:pt x="38735" y="143383"/>
                  </a:lnTo>
                  <a:lnTo>
                    <a:pt x="36195" y="151231"/>
                  </a:lnTo>
                  <a:lnTo>
                    <a:pt x="51879" y="190995"/>
                  </a:lnTo>
                  <a:lnTo>
                    <a:pt x="82042" y="218998"/>
                  </a:lnTo>
                  <a:lnTo>
                    <a:pt x="95504" y="230251"/>
                  </a:lnTo>
                  <a:lnTo>
                    <a:pt x="100457" y="235318"/>
                  </a:lnTo>
                  <a:lnTo>
                    <a:pt x="118948" y="250291"/>
                  </a:lnTo>
                  <a:lnTo>
                    <a:pt x="141224" y="262699"/>
                  </a:lnTo>
                  <a:lnTo>
                    <a:pt x="165100" y="271157"/>
                  </a:lnTo>
                  <a:lnTo>
                    <a:pt x="188468" y="274281"/>
                  </a:lnTo>
                  <a:lnTo>
                    <a:pt x="194310" y="274281"/>
                  </a:lnTo>
                  <a:lnTo>
                    <a:pt x="200279" y="273507"/>
                  </a:lnTo>
                  <a:lnTo>
                    <a:pt x="205994" y="271754"/>
                  </a:lnTo>
                  <a:lnTo>
                    <a:pt x="320230" y="238988"/>
                  </a:lnTo>
                  <a:lnTo>
                    <a:pt x="384378" y="219862"/>
                  </a:lnTo>
                  <a:lnTo>
                    <a:pt x="432066" y="204114"/>
                  </a:lnTo>
                  <a:lnTo>
                    <a:pt x="463842" y="176276"/>
                  </a:lnTo>
                  <a:lnTo>
                    <a:pt x="464312" y="16979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231550" y="4331246"/>
              <a:ext cx="455295" cy="251460"/>
            </a:xfrm>
            <a:custGeom>
              <a:avLst/>
              <a:gdLst/>
              <a:ahLst/>
              <a:cxnLst/>
              <a:rect l="l" t="t" r="r" b="b"/>
              <a:pathLst>
                <a:path w="455295" h="251460">
                  <a:moveTo>
                    <a:pt x="413693" y="126745"/>
                  </a:moveTo>
                  <a:lnTo>
                    <a:pt x="71459" y="126745"/>
                  </a:lnTo>
                  <a:lnTo>
                    <a:pt x="50946" y="144346"/>
                  </a:lnTo>
                  <a:lnTo>
                    <a:pt x="74834" y="187837"/>
                  </a:lnTo>
                  <a:lnTo>
                    <a:pt x="117375" y="225221"/>
                  </a:lnTo>
                  <a:lnTo>
                    <a:pt x="168140" y="247944"/>
                  </a:lnTo>
                  <a:lnTo>
                    <a:pt x="192617" y="251383"/>
                  </a:lnTo>
                  <a:lnTo>
                    <a:pt x="198078" y="251383"/>
                  </a:lnTo>
                  <a:lnTo>
                    <a:pt x="203031" y="250761"/>
                  </a:lnTo>
                  <a:lnTo>
                    <a:pt x="207476" y="249415"/>
                  </a:lnTo>
                  <a:lnTo>
                    <a:pt x="371638" y="201997"/>
                  </a:lnTo>
                  <a:lnTo>
                    <a:pt x="427871" y="184046"/>
                  </a:lnTo>
                  <a:lnTo>
                    <a:pt x="454745" y="172288"/>
                  </a:lnTo>
                  <a:lnTo>
                    <a:pt x="445256" y="154680"/>
                  </a:lnTo>
                  <a:lnTo>
                    <a:pt x="413693" y="126745"/>
                  </a:lnTo>
                  <a:close/>
                </a:path>
                <a:path w="455295" h="251460">
                  <a:moveTo>
                    <a:pt x="104733" y="30594"/>
                  </a:moveTo>
                  <a:lnTo>
                    <a:pt x="103209" y="30594"/>
                  </a:lnTo>
                  <a:lnTo>
                    <a:pt x="46470" y="38497"/>
                  </a:lnTo>
                  <a:lnTo>
                    <a:pt x="12769" y="58045"/>
                  </a:lnTo>
                  <a:lnTo>
                    <a:pt x="0" y="82993"/>
                  </a:lnTo>
                  <a:lnTo>
                    <a:pt x="6054" y="107099"/>
                  </a:lnTo>
                  <a:lnTo>
                    <a:pt x="16504" y="117873"/>
                  </a:lnTo>
                  <a:lnTo>
                    <a:pt x="28977" y="124339"/>
                  </a:lnTo>
                  <a:lnTo>
                    <a:pt x="42023" y="127490"/>
                  </a:lnTo>
                  <a:lnTo>
                    <a:pt x="54187" y="128320"/>
                  </a:lnTo>
                  <a:lnTo>
                    <a:pt x="64220" y="128320"/>
                  </a:lnTo>
                  <a:lnTo>
                    <a:pt x="71459" y="126745"/>
                  </a:lnTo>
                  <a:lnTo>
                    <a:pt x="413693" y="126745"/>
                  </a:lnTo>
                  <a:lnTo>
                    <a:pt x="413025" y="126155"/>
                  </a:lnTo>
                  <a:lnTo>
                    <a:pt x="375271" y="96210"/>
                  </a:lnTo>
                  <a:lnTo>
                    <a:pt x="349208" y="74345"/>
                  </a:lnTo>
                  <a:lnTo>
                    <a:pt x="333855" y="62928"/>
                  </a:lnTo>
                  <a:lnTo>
                    <a:pt x="318775" y="56854"/>
                  </a:lnTo>
                  <a:lnTo>
                    <a:pt x="307292" y="54443"/>
                  </a:lnTo>
                  <a:lnTo>
                    <a:pt x="302726" y="54013"/>
                  </a:lnTo>
                  <a:lnTo>
                    <a:pt x="317343" y="40903"/>
                  </a:lnTo>
                  <a:lnTo>
                    <a:pt x="307171" y="30670"/>
                  </a:lnTo>
                  <a:lnTo>
                    <a:pt x="108035" y="30670"/>
                  </a:lnTo>
                  <a:lnTo>
                    <a:pt x="104733" y="30594"/>
                  </a:lnTo>
                  <a:close/>
                </a:path>
                <a:path w="455295" h="251460">
                  <a:moveTo>
                    <a:pt x="202904" y="0"/>
                  </a:moveTo>
                  <a:lnTo>
                    <a:pt x="197189" y="0"/>
                  </a:lnTo>
                  <a:lnTo>
                    <a:pt x="158773" y="4792"/>
                  </a:lnTo>
                  <a:lnTo>
                    <a:pt x="130847" y="15335"/>
                  </a:lnTo>
                  <a:lnTo>
                    <a:pt x="113803" y="25878"/>
                  </a:lnTo>
                  <a:lnTo>
                    <a:pt x="108035" y="30670"/>
                  </a:lnTo>
                  <a:lnTo>
                    <a:pt x="307171" y="30670"/>
                  </a:lnTo>
                  <a:lnTo>
                    <a:pt x="264471" y="10361"/>
                  </a:lnTo>
                  <a:lnTo>
                    <a:pt x="215223" y="952"/>
                  </a:lnTo>
                  <a:lnTo>
                    <a:pt x="20290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231951" y="4328843"/>
              <a:ext cx="454344" cy="25366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229236" y="4329683"/>
              <a:ext cx="459740" cy="254635"/>
            </a:xfrm>
            <a:custGeom>
              <a:avLst/>
              <a:gdLst/>
              <a:ahLst/>
              <a:cxnLst/>
              <a:rect l="l" t="t" r="r" b="b"/>
              <a:pathLst>
                <a:path w="459740" h="254635">
                  <a:moveTo>
                    <a:pt x="115176" y="122110"/>
                  </a:moveTo>
                  <a:lnTo>
                    <a:pt x="112382" y="119443"/>
                  </a:lnTo>
                  <a:lnTo>
                    <a:pt x="110096" y="118872"/>
                  </a:lnTo>
                  <a:lnTo>
                    <a:pt x="104000" y="119126"/>
                  </a:lnTo>
                  <a:lnTo>
                    <a:pt x="97650" y="120942"/>
                  </a:lnTo>
                  <a:lnTo>
                    <a:pt x="95364" y="123393"/>
                  </a:lnTo>
                  <a:lnTo>
                    <a:pt x="98158" y="125920"/>
                  </a:lnTo>
                  <a:lnTo>
                    <a:pt x="100444" y="126453"/>
                  </a:lnTo>
                  <a:lnTo>
                    <a:pt x="104762" y="126453"/>
                  </a:lnTo>
                  <a:lnTo>
                    <a:pt x="106667" y="126212"/>
                  </a:lnTo>
                  <a:lnTo>
                    <a:pt x="112890" y="124421"/>
                  </a:lnTo>
                  <a:lnTo>
                    <a:pt x="115176" y="122110"/>
                  </a:lnTo>
                  <a:close/>
                </a:path>
                <a:path w="459740" h="254635">
                  <a:moveTo>
                    <a:pt x="131940" y="96926"/>
                  </a:moveTo>
                  <a:lnTo>
                    <a:pt x="125971" y="91033"/>
                  </a:lnTo>
                  <a:lnTo>
                    <a:pt x="121272" y="89916"/>
                  </a:lnTo>
                  <a:lnTo>
                    <a:pt x="112001" y="89916"/>
                  </a:lnTo>
                  <a:lnTo>
                    <a:pt x="107810" y="90500"/>
                  </a:lnTo>
                  <a:lnTo>
                    <a:pt x="94094" y="94424"/>
                  </a:lnTo>
                  <a:lnTo>
                    <a:pt x="89268" y="99707"/>
                  </a:lnTo>
                  <a:lnTo>
                    <a:pt x="95237" y="105524"/>
                  </a:lnTo>
                  <a:lnTo>
                    <a:pt x="100190" y="106680"/>
                  </a:lnTo>
                  <a:lnTo>
                    <a:pt x="109461" y="106680"/>
                  </a:lnTo>
                  <a:lnTo>
                    <a:pt x="113652" y="106133"/>
                  </a:lnTo>
                  <a:lnTo>
                    <a:pt x="127241" y="102095"/>
                  </a:lnTo>
                  <a:lnTo>
                    <a:pt x="131940" y="96926"/>
                  </a:lnTo>
                  <a:close/>
                </a:path>
                <a:path w="459740" h="254635">
                  <a:moveTo>
                    <a:pt x="221856" y="160807"/>
                  </a:moveTo>
                  <a:lnTo>
                    <a:pt x="218681" y="157657"/>
                  </a:lnTo>
                  <a:lnTo>
                    <a:pt x="216141" y="157010"/>
                  </a:lnTo>
                  <a:lnTo>
                    <a:pt x="211061" y="157010"/>
                  </a:lnTo>
                  <a:lnTo>
                    <a:pt x="208902" y="157314"/>
                  </a:lnTo>
                  <a:lnTo>
                    <a:pt x="201663" y="159435"/>
                  </a:lnTo>
                  <a:lnTo>
                    <a:pt x="198996" y="162318"/>
                  </a:lnTo>
                  <a:lnTo>
                    <a:pt x="202298" y="165506"/>
                  </a:lnTo>
                  <a:lnTo>
                    <a:pt x="204711" y="166116"/>
                  </a:lnTo>
                  <a:lnTo>
                    <a:pt x="209664" y="166116"/>
                  </a:lnTo>
                  <a:lnTo>
                    <a:pt x="211950" y="165811"/>
                  </a:lnTo>
                  <a:lnTo>
                    <a:pt x="219189" y="163690"/>
                  </a:lnTo>
                  <a:lnTo>
                    <a:pt x="221856" y="160807"/>
                  </a:lnTo>
                  <a:close/>
                </a:path>
                <a:path w="459740" h="254635">
                  <a:moveTo>
                    <a:pt x="227952" y="186791"/>
                  </a:moveTo>
                  <a:lnTo>
                    <a:pt x="221348" y="180975"/>
                  </a:lnTo>
                  <a:lnTo>
                    <a:pt x="216141" y="179832"/>
                  </a:lnTo>
                  <a:lnTo>
                    <a:pt x="205854" y="179832"/>
                  </a:lnTo>
                  <a:lnTo>
                    <a:pt x="201155" y="180416"/>
                  </a:lnTo>
                  <a:lnTo>
                    <a:pt x="186042" y="184302"/>
                  </a:lnTo>
                  <a:lnTo>
                    <a:pt x="180708" y="189674"/>
                  </a:lnTo>
                  <a:lnTo>
                    <a:pt x="187312" y="195453"/>
                  </a:lnTo>
                  <a:lnTo>
                    <a:pt x="192519" y="196596"/>
                  </a:lnTo>
                  <a:lnTo>
                    <a:pt x="202806" y="196596"/>
                  </a:lnTo>
                  <a:lnTo>
                    <a:pt x="207505" y="196011"/>
                  </a:lnTo>
                  <a:lnTo>
                    <a:pt x="222745" y="192062"/>
                  </a:lnTo>
                  <a:lnTo>
                    <a:pt x="227952" y="186791"/>
                  </a:lnTo>
                  <a:close/>
                </a:path>
                <a:path w="459740" h="254635">
                  <a:moveTo>
                    <a:pt x="243192" y="40093"/>
                  </a:moveTo>
                  <a:lnTo>
                    <a:pt x="238620" y="35864"/>
                  </a:lnTo>
                  <a:lnTo>
                    <a:pt x="235191" y="35052"/>
                  </a:lnTo>
                  <a:lnTo>
                    <a:pt x="228333" y="35052"/>
                  </a:lnTo>
                  <a:lnTo>
                    <a:pt x="225158" y="35496"/>
                  </a:lnTo>
                  <a:lnTo>
                    <a:pt x="214744" y="38354"/>
                  </a:lnTo>
                  <a:lnTo>
                    <a:pt x="211188" y="42087"/>
                  </a:lnTo>
                  <a:lnTo>
                    <a:pt x="215760" y="46431"/>
                  </a:lnTo>
                  <a:lnTo>
                    <a:pt x="219189" y="47244"/>
                  </a:lnTo>
                  <a:lnTo>
                    <a:pt x="226174" y="47244"/>
                  </a:lnTo>
                  <a:lnTo>
                    <a:pt x="229349" y="46799"/>
                  </a:lnTo>
                  <a:lnTo>
                    <a:pt x="239636" y="43980"/>
                  </a:lnTo>
                  <a:lnTo>
                    <a:pt x="243192" y="40093"/>
                  </a:lnTo>
                  <a:close/>
                </a:path>
                <a:path w="459740" h="254635">
                  <a:moveTo>
                    <a:pt x="290436" y="86309"/>
                  </a:moveTo>
                  <a:lnTo>
                    <a:pt x="288277" y="84239"/>
                  </a:lnTo>
                  <a:lnTo>
                    <a:pt x="286486" y="83820"/>
                  </a:lnTo>
                  <a:lnTo>
                    <a:pt x="281787" y="84010"/>
                  </a:lnTo>
                  <a:lnTo>
                    <a:pt x="276961" y="85471"/>
                  </a:lnTo>
                  <a:lnTo>
                    <a:pt x="275183" y="87388"/>
                  </a:lnTo>
                  <a:lnTo>
                    <a:pt x="277355" y="89535"/>
                  </a:lnTo>
                  <a:lnTo>
                    <a:pt x="279006" y="89916"/>
                  </a:lnTo>
                  <a:lnTo>
                    <a:pt x="282308" y="89916"/>
                  </a:lnTo>
                  <a:lnTo>
                    <a:pt x="288785" y="88341"/>
                  </a:lnTo>
                  <a:lnTo>
                    <a:pt x="290436" y="86309"/>
                  </a:lnTo>
                  <a:close/>
                </a:path>
                <a:path w="459740" h="254635">
                  <a:moveTo>
                    <a:pt x="342252" y="197612"/>
                  </a:moveTo>
                  <a:lnTo>
                    <a:pt x="339966" y="195478"/>
                  </a:lnTo>
                  <a:lnTo>
                    <a:pt x="338315" y="195072"/>
                  </a:lnTo>
                  <a:lnTo>
                    <a:pt x="333616" y="195300"/>
                  </a:lnTo>
                  <a:lnTo>
                    <a:pt x="328790" y="196684"/>
                  </a:lnTo>
                  <a:lnTo>
                    <a:pt x="327012" y="198589"/>
                  </a:lnTo>
                  <a:lnTo>
                    <a:pt x="329158" y="200723"/>
                  </a:lnTo>
                  <a:lnTo>
                    <a:pt x="330809" y="201129"/>
                  </a:lnTo>
                  <a:lnTo>
                    <a:pt x="334111" y="201129"/>
                  </a:lnTo>
                  <a:lnTo>
                    <a:pt x="340461" y="199517"/>
                  </a:lnTo>
                  <a:lnTo>
                    <a:pt x="342252" y="197612"/>
                  </a:lnTo>
                  <a:close/>
                </a:path>
                <a:path w="459740" h="254635">
                  <a:moveTo>
                    <a:pt x="392544" y="140525"/>
                  </a:moveTo>
                  <a:lnTo>
                    <a:pt x="390385" y="139014"/>
                  </a:lnTo>
                  <a:lnTo>
                    <a:pt x="388607" y="138684"/>
                  </a:lnTo>
                  <a:lnTo>
                    <a:pt x="383908" y="138823"/>
                  </a:lnTo>
                  <a:lnTo>
                    <a:pt x="379082" y="139915"/>
                  </a:lnTo>
                  <a:lnTo>
                    <a:pt x="377304" y="141325"/>
                  </a:lnTo>
                  <a:lnTo>
                    <a:pt x="379463" y="142925"/>
                  </a:lnTo>
                  <a:lnTo>
                    <a:pt x="381114" y="143230"/>
                  </a:lnTo>
                  <a:lnTo>
                    <a:pt x="385940" y="143090"/>
                  </a:lnTo>
                  <a:lnTo>
                    <a:pt x="390893" y="142024"/>
                  </a:lnTo>
                  <a:lnTo>
                    <a:pt x="392544" y="140525"/>
                  </a:lnTo>
                  <a:close/>
                </a:path>
                <a:path w="459740" h="254635">
                  <a:moveTo>
                    <a:pt x="412356" y="148818"/>
                  </a:moveTo>
                  <a:lnTo>
                    <a:pt x="409943" y="146685"/>
                  </a:lnTo>
                  <a:lnTo>
                    <a:pt x="408292" y="146304"/>
                  </a:lnTo>
                  <a:lnTo>
                    <a:pt x="402958" y="146532"/>
                  </a:lnTo>
                  <a:lnTo>
                    <a:pt x="397611" y="147878"/>
                  </a:lnTo>
                  <a:lnTo>
                    <a:pt x="395592" y="149910"/>
                  </a:lnTo>
                  <a:lnTo>
                    <a:pt x="398005" y="151942"/>
                  </a:lnTo>
                  <a:lnTo>
                    <a:pt x="400037" y="152400"/>
                  </a:lnTo>
                  <a:lnTo>
                    <a:pt x="403593" y="152400"/>
                  </a:lnTo>
                  <a:lnTo>
                    <a:pt x="406641" y="151841"/>
                  </a:lnTo>
                  <a:lnTo>
                    <a:pt x="410438" y="150749"/>
                  </a:lnTo>
                  <a:lnTo>
                    <a:pt x="412356" y="148818"/>
                  </a:lnTo>
                  <a:close/>
                </a:path>
                <a:path w="459740" h="254635">
                  <a:moveTo>
                    <a:pt x="459549" y="172516"/>
                  </a:moveTo>
                  <a:lnTo>
                    <a:pt x="459473" y="171043"/>
                  </a:lnTo>
                  <a:lnTo>
                    <a:pt x="456933" y="166827"/>
                  </a:lnTo>
                  <a:lnTo>
                    <a:pt x="456933" y="172516"/>
                  </a:lnTo>
                  <a:lnTo>
                    <a:pt x="456552" y="173024"/>
                  </a:lnTo>
                  <a:lnTo>
                    <a:pt x="431126" y="184251"/>
                  </a:lnTo>
                  <a:lnTo>
                    <a:pt x="377494" y="201485"/>
                  </a:lnTo>
                  <a:lnTo>
                    <a:pt x="312420" y="220624"/>
                  </a:lnTo>
                  <a:lnTo>
                    <a:pt x="215849" y="247992"/>
                  </a:lnTo>
                  <a:lnTo>
                    <a:pt x="209156" y="250012"/>
                  </a:lnTo>
                  <a:lnTo>
                    <a:pt x="204838" y="251358"/>
                  </a:lnTo>
                  <a:lnTo>
                    <a:pt x="199885" y="251980"/>
                  </a:lnTo>
                  <a:lnTo>
                    <a:pt x="194678" y="251980"/>
                  </a:lnTo>
                  <a:lnTo>
                    <a:pt x="144030" y="239115"/>
                  </a:lnTo>
                  <a:lnTo>
                    <a:pt x="99682" y="209943"/>
                  </a:lnTo>
                  <a:lnTo>
                    <a:pt x="96380" y="206616"/>
                  </a:lnTo>
                  <a:lnTo>
                    <a:pt x="92824" y="203174"/>
                  </a:lnTo>
                  <a:lnTo>
                    <a:pt x="63296" y="173215"/>
                  </a:lnTo>
                  <a:lnTo>
                    <a:pt x="53327" y="148031"/>
                  </a:lnTo>
                  <a:lnTo>
                    <a:pt x="55422" y="142659"/>
                  </a:lnTo>
                  <a:lnTo>
                    <a:pt x="59474" y="137795"/>
                  </a:lnTo>
                  <a:lnTo>
                    <a:pt x="65532" y="133438"/>
                  </a:lnTo>
                  <a:lnTo>
                    <a:pt x="71450" y="130581"/>
                  </a:lnTo>
                  <a:lnTo>
                    <a:pt x="73647" y="129527"/>
                  </a:lnTo>
                  <a:lnTo>
                    <a:pt x="74155" y="129260"/>
                  </a:lnTo>
                  <a:lnTo>
                    <a:pt x="74536" y="128612"/>
                  </a:lnTo>
                  <a:lnTo>
                    <a:pt x="74282" y="127914"/>
                  </a:lnTo>
                  <a:lnTo>
                    <a:pt x="74155" y="127406"/>
                  </a:lnTo>
                  <a:lnTo>
                    <a:pt x="73647" y="127139"/>
                  </a:lnTo>
                  <a:lnTo>
                    <a:pt x="73139" y="127139"/>
                  </a:lnTo>
                  <a:lnTo>
                    <a:pt x="73012" y="127000"/>
                  </a:lnTo>
                  <a:lnTo>
                    <a:pt x="72758" y="127076"/>
                  </a:lnTo>
                  <a:lnTo>
                    <a:pt x="65773" y="128498"/>
                  </a:lnTo>
                  <a:lnTo>
                    <a:pt x="56121" y="128498"/>
                  </a:lnTo>
                  <a:lnTo>
                    <a:pt x="18897" y="118325"/>
                  </a:lnTo>
                  <a:lnTo>
                    <a:pt x="2641" y="90030"/>
                  </a:lnTo>
                  <a:lnTo>
                    <a:pt x="2679" y="89128"/>
                  </a:lnTo>
                  <a:lnTo>
                    <a:pt x="32334" y="47663"/>
                  </a:lnTo>
                  <a:lnTo>
                    <a:pt x="104762" y="33032"/>
                  </a:lnTo>
                  <a:lnTo>
                    <a:pt x="106413" y="33032"/>
                  </a:lnTo>
                  <a:lnTo>
                    <a:pt x="109842" y="33108"/>
                  </a:lnTo>
                  <a:lnTo>
                    <a:pt x="110223" y="33108"/>
                  </a:lnTo>
                  <a:lnTo>
                    <a:pt x="110350" y="33032"/>
                  </a:lnTo>
                  <a:lnTo>
                    <a:pt x="110731" y="32816"/>
                  </a:lnTo>
                  <a:lnTo>
                    <a:pt x="113322" y="30695"/>
                  </a:lnTo>
                  <a:lnTo>
                    <a:pt x="116713" y="27927"/>
                  </a:lnTo>
                  <a:lnTo>
                    <a:pt x="133794" y="17526"/>
                  </a:lnTo>
                  <a:lnTo>
                    <a:pt x="161467" y="7188"/>
                  </a:lnTo>
                  <a:lnTo>
                    <a:pt x="199250" y="2489"/>
                  </a:lnTo>
                  <a:lnTo>
                    <a:pt x="205092" y="2489"/>
                  </a:lnTo>
                  <a:lnTo>
                    <a:pt x="256336" y="10172"/>
                  </a:lnTo>
                  <a:lnTo>
                    <a:pt x="310007" y="31699"/>
                  </a:lnTo>
                  <a:lnTo>
                    <a:pt x="319138" y="48437"/>
                  </a:lnTo>
                  <a:lnTo>
                    <a:pt x="311518" y="52133"/>
                  </a:lnTo>
                  <a:lnTo>
                    <a:pt x="303517" y="54660"/>
                  </a:lnTo>
                  <a:lnTo>
                    <a:pt x="303758" y="56642"/>
                  </a:lnTo>
                  <a:lnTo>
                    <a:pt x="305168" y="56642"/>
                  </a:lnTo>
                  <a:lnTo>
                    <a:pt x="309791" y="57086"/>
                  </a:lnTo>
                  <a:lnTo>
                    <a:pt x="321119" y="59486"/>
                  </a:lnTo>
                  <a:lnTo>
                    <a:pt x="335902" y="65455"/>
                  </a:lnTo>
                  <a:lnTo>
                    <a:pt x="350888" y="76619"/>
                  </a:lnTo>
                  <a:lnTo>
                    <a:pt x="356895" y="82130"/>
                  </a:lnTo>
                  <a:lnTo>
                    <a:pt x="365252" y="89128"/>
                  </a:lnTo>
                  <a:lnTo>
                    <a:pt x="375437" y="97307"/>
                  </a:lnTo>
                  <a:lnTo>
                    <a:pt x="410006" y="124650"/>
                  </a:lnTo>
                  <a:lnTo>
                    <a:pt x="432485" y="143370"/>
                  </a:lnTo>
                  <a:lnTo>
                    <a:pt x="449707" y="159816"/>
                  </a:lnTo>
                  <a:lnTo>
                    <a:pt x="456882" y="171043"/>
                  </a:lnTo>
                  <a:lnTo>
                    <a:pt x="456933" y="172516"/>
                  </a:lnTo>
                  <a:lnTo>
                    <a:pt x="456933" y="166827"/>
                  </a:lnTo>
                  <a:lnTo>
                    <a:pt x="452374" y="159232"/>
                  </a:lnTo>
                  <a:lnTo>
                    <a:pt x="435686" y="142875"/>
                  </a:lnTo>
                  <a:lnTo>
                    <a:pt x="413143" y="123952"/>
                  </a:lnTo>
                  <a:lnTo>
                    <a:pt x="366852" y="87274"/>
                  </a:lnTo>
                  <a:lnTo>
                    <a:pt x="358521" y="80314"/>
                  </a:lnTo>
                  <a:lnTo>
                    <a:pt x="318960" y="56324"/>
                  </a:lnTo>
                  <a:lnTo>
                    <a:pt x="310629" y="54660"/>
                  </a:lnTo>
                  <a:lnTo>
                    <a:pt x="317995" y="51485"/>
                  </a:lnTo>
                  <a:lnTo>
                    <a:pt x="321411" y="47383"/>
                  </a:lnTo>
                  <a:lnTo>
                    <a:pt x="321043" y="42481"/>
                  </a:lnTo>
                  <a:lnTo>
                    <a:pt x="311492" y="29972"/>
                  </a:lnTo>
                  <a:lnTo>
                    <a:pt x="255587" y="7518"/>
                  </a:lnTo>
                  <a:lnTo>
                    <a:pt x="217538" y="965"/>
                  </a:lnTo>
                  <a:lnTo>
                    <a:pt x="205346" y="0"/>
                  </a:lnTo>
                  <a:lnTo>
                    <a:pt x="199631" y="0"/>
                  </a:lnTo>
                  <a:lnTo>
                    <a:pt x="162902" y="4318"/>
                  </a:lnTo>
                  <a:lnTo>
                    <a:pt x="135331" y="14058"/>
                  </a:lnTo>
                  <a:lnTo>
                    <a:pt x="117335" y="24460"/>
                  </a:lnTo>
                  <a:lnTo>
                    <a:pt x="109334" y="30695"/>
                  </a:lnTo>
                  <a:lnTo>
                    <a:pt x="107810" y="30695"/>
                  </a:lnTo>
                  <a:lnTo>
                    <a:pt x="106286" y="30657"/>
                  </a:lnTo>
                  <a:lnTo>
                    <a:pt x="104762" y="30657"/>
                  </a:lnTo>
                  <a:lnTo>
                    <a:pt x="60248" y="35115"/>
                  </a:lnTo>
                  <a:lnTo>
                    <a:pt x="13423" y="58712"/>
                  </a:lnTo>
                  <a:lnTo>
                    <a:pt x="0" y="90030"/>
                  </a:lnTo>
                  <a:lnTo>
                    <a:pt x="1790" y="99987"/>
                  </a:lnTo>
                  <a:lnTo>
                    <a:pt x="30149" y="126974"/>
                  </a:lnTo>
                  <a:lnTo>
                    <a:pt x="56121" y="131025"/>
                  </a:lnTo>
                  <a:lnTo>
                    <a:pt x="59677" y="131025"/>
                  </a:lnTo>
                  <a:lnTo>
                    <a:pt x="65392" y="130581"/>
                  </a:lnTo>
                  <a:lnTo>
                    <a:pt x="56883" y="135343"/>
                  </a:lnTo>
                  <a:lnTo>
                    <a:pt x="52184" y="140906"/>
                  </a:lnTo>
                  <a:lnTo>
                    <a:pt x="50914" y="147485"/>
                  </a:lnTo>
                  <a:lnTo>
                    <a:pt x="52641" y="160566"/>
                  </a:lnTo>
                  <a:lnTo>
                    <a:pt x="60921" y="174231"/>
                  </a:lnTo>
                  <a:lnTo>
                    <a:pt x="73291" y="187985"/>
                  </a:lnTo>
                  <a:lnTo>
                    <a:pt x="87236" y="201345"/>
                  </a:lnTo>
                  <a:lnTo>
                    <a:pt x="91046" y="204889"/>
                  </a:lnTo>
                  <a:lnTo>
                    <a:pt x="94602" y="208330"/>
                  </a:lnTo>
                  <a:lnTo>
                    <a:pt x="143002" y="241515"/>
                  </a:lnTo>
                  <a:lnTo>
                    <a:pt x="194297" y="254508"/>
                  </a:lnTo>
                  <a:lnTo>
                    <a:pt x="199631" y="254508"/>
                  </a:lnTo>
                  <a:lnTo>
                    <a:pt x="204838" y="253847"/>
                  </a:lnTo>
                  <a:lnTo>
                    <a:pt x="211137" y="251980"/>
                  </a:lnTo>
                  <a:lnTo>
                    <a:pt x="216535" y="250355"/>
                  </a:lnTo>
                  <a:lnTo>
                    <a:pt x="324523" y="219633"/>
                  </a:lnTo>
                  <a:lnTo>
                    <a:pt x="388797" y="200558"/>
                  </a:lnTo>
                  <a:lnTo>
                    <a:pt x="436587" y="184886"/>
                  </a:lnTo>
                  <a:lnTo>
                    <a:pt x="458330" y="174739"/>
                  </a:lnTo>
                  <a:lnTo>
                    <a:pt x="459219" y="173685"/>
                  </a:lnTo>
                  <a:lnTo>
                    <a:pt x="459549" y="17251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24943" y="4427220"/>
              <a:ext cx="467995" cy="207645"/>
            </a:xfrm>
            <a:custGeom>
              <a:avLst/>
              <a:gdLst/>
              <a:ahLst/>
              <a:cxnLst/>
              <a:rect l="l" t="t" r="r" b="b"/>
              <a:pathLst>
                <a:path w="467995" h="207645">
                  <a:moveTo>
                    <a:pt x="436592" y="92125"/>
                  </a:moveTo>
                  <a:lnTo>
                    <a:pt x="55358" y="92125"/>
                  </a:lnTo>
                  <a:lnTo>
                    <a:pt x="48075" y="124504"/>
                  </a:lnTo>
                  <a:lnTo>
                    <a:pt x="96470" y="168635"/>
                  </a:lnTo>
                  <a:lnTo>
                    <a:pt x="142293" y="194314"/>
                  </a:lnTo>
                  <a:lnTo>
                    <a:pt x="180877" y="205727"/>
                  </a:lnTo>
                  <a:lnTo>
                    <a:pt x="200265" y="207263"/>
                  </a:lnTo>
                  <a:lnTo>
                    <a:pt x="209855" y="206823"/>
                  </a:lnTo>
                  <a:lnTo>
                    <a:pt x="386235" y="120369"/>
                  </a:lnTo>
                  <a:lnTo>
                    <a:pt x="436592" y="92125"/>
                  </a:lnTo>
                  <a:close/>
                </a:path>
                <a:path w="467995" h="207645">
                  <a:moveTo>
                    <a:pt x="88886" y="0"/>
                  </a:moveTo>
                  <a:lnTo>
                    <a:pt x="33428" y="18418"/>
                  </a:lnTo>
                  <a:lnTo>
                    <a:pt x="5462" y="43824"/>
                  </a:lnTo>
                  <a:lnTo>
                    <a:pt x="0" y="70644"/>
                  </a:lnTo>
                  <a:lnTo>
                    <a:pt x="12051" y="93306"/>
                  </a:lnTo>
                  <a:lnTo>
                    <a:pt x="20179" y="101384"/>
                  </a:lnTo>
                  <a:lnTo>
                    <a:pt x="27672" y="104114"/>
                  </a:lnTo>
                  <a:lnTo>
                    <a:pt x="47103" y="104114"/>
                  </a:lnTo>
                  <a:lnTo>
                    <a:pt x="55358" y="92125"/>
                  </a:lnTo>
                  <a:lnTo>
                    <a:pt x="436592" y="92125"/>
                  </a:lnTo>
                  <a:lnTo>
                    <a:pt x="437840" y="91425"/>
                  </a:lnTo>
                  <a:lnTo>
                    <a:pt x="461885" y="74447"/>
                  </a:lnTo>
                  <a:lnTo>
                    <a:pt x="466328" y="64217"/>
                  </a:lnTo>
                  <a:lnTo>
                    <a:pt x="467996" y="54952"/>
                  </a:lnTo>
                  <a:lnTo>
                    <a:pt x="466260" y="47354"/>
                  </a:lnTo>
                  <a:lnTo>
                    <a:pt x="460488" y="42125"/>
                  </a:lnTo>
                  <a:lnTo>
                    <a:pt x="391923" y="30502"/>
                  </a:lnTo>
                  <a:lnTo>
                    <a:pt x="265352" y="16581"/>
                  </a:lnTo>
                  <a:lnTo>
                    <a:pt x="8888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23317" y="4413542"/>
              <a:ext cx="471170" cy="222885"/>
            </a:xfrm>
            <a:custGeom>
              <a:avLst/>
              <a:gdLst/>
              <a:ahLst/>
              <a:cxnLst/>
              <a:rect l="l" t="t" r="r" b="b"/>
              <a:pathLst>
                <a:path w="471170" h="222885">
                  <a:moveTo>
                    <a:pt x="470992" y="70370"/>
                  </a:moveTo>
                  <a:lnTo>
                    <a:pt x="470242" y="63995"/>
                  </a:lnTo>
                  <a:lnTo>
                    <a:pt x="469734" y="62344"/>
                  </a:lnTo>
                  <a:lnTo>
                    <a:pt x="469734" y="70319"/>
                  </a:lnTo>
                  <a:lnTo>
                    <a:pt x="468058" y="77279"/>
                  </a:lnTo>
                  <a:lnTo>
                    <a:pt x="469468" y="69545"/>
                  </a:lnTo>
                  <a:lnTo>
                    <a:pt x="469734" y="70319"/>
                  </a:lnTo>
                  <a:lnTo>
                    <a:pt x="469734" y="62344"/>
                  </a:lnTo>
                  <a:lnTo>
                    <a:pt x="469099" y="60261"/>
                  </a:lnTo>
                  <a:lnTo>
                    <a:pt x="467842" y="58902"/>
                  </a:lnTo>
                  <a:lnTo>
                    <a:pt x="467842" y="78181"/>
                  </a:lnTo>
                  <a:lnTo>
                    <a:pt x="467702" y="78803"/>
                  </a:lnTo>
                  <a:lnTo>
                    <a:pt x="467106" y="79883"/>
                  </a:lnTo>
                  <a:lnTo>
                    <a:pt x="467842" y="78181"/>
                  </a:lnTo>
                  <a:lnTo>
                    <a:pt x="467842" y="58902"/>
                  </a:lnTo>
                  <a:lnTo>
                    <a:pt x="466305" y="57226"/>
                  </a:lnTo>
                  <a:lnTo>
                    <a:pt x="462749" y="55651"/>
                  </a:lnTo>
                  <a:lnTo>
                    <a:pt x="435076" y="49682"/>
                  </a:lnTo>
                  <a:lnTo>
                    <a:pt x="422427" y="47993"/>
                  </a:lnTo>
                  <a:lnTo>
                    <a:pt x="392988" y="42125"/>
                  </a:lnTo>
                  <a:lnTo>
                    <a:pt x="265201" y="23469"/>
                  </a:lnTo>
                  <a:lnTo>
                    <a:pt x="86956" y="0"/>
                  </a:lnTo>
                  <a:lnTo>
                    <a:pt x="63639" y="8750"/>
                  </a:lnTo>
                  <a:lnTo>
                    <a:pt x="63639" y="157213"/>
                  </a:lnTo>
                  <a:lnTo>
                    <a:pt x="58407" y="152247"/>
                  </a:lnTo>
                  <a:lnTo>
                    <a:pt x="54533" y="144830"/>
                  </a:lnTo>
                  <a:lnTo>
                    <a:pt x="63639" y="157213"/>
                  </a:lnTo>
                  <a:lnTo>
                    <a:pt x="63639" y="8750"/>
                  </a:lnTo>
                  <a:lnTo>
                    <a:pt x="55689" y="11734"/>
                  </a:lnTo>
                  <a:lnTo>
                    <a:pt x="55689" y="111582"/>
                  </a:lnTo>
                  <a:lnTo>
                    <a:pt x="50482" y="134683"/>
                  </a:lnTo>
                  <a:lnTo>
                    <a:pt x="49974" y="130556"/>
                  </a:lnTo>
                  <a:lnTo>
                    <a:pt x="50888" y="123075"/>
                  </a:lnTo>
                  <a:lnTo>
                    <a:pt x="53594" y="115316"/>
                  </a:lnTo>
                  <a:lnTo>
                    <a:pt x="54267" y="114122"/>
                  </a:lnTo>
                  <a:lnTo>
                    <a:pt x="55689" y="111582"/>
                  </a:lnTo>
                  <a:lnTo>
                    <a:pt x="55689" y="11734"/>
                  </a:lnTo>
                  <a:lnTo>
                    <a:pt x="31991" y="20612"/>
                  </a:lnTo>
                  <a:lnTo>
                    <a:pt x="11633" y="43561"/>
                  </a:lnTo>
                  <a:lnTo>
                    <a:pt x="11633" y="103035"/>
                  </a:lnTo>
                  <a:lnTo>
                    <a:pt x="7785" y="98221"/>
                  </a:lnTo>
                  <a:lnTo>
                    <a:pt x="3721" y="88722"/>
                  </a:lnTo>
                  <a:lnTo>
                    <a:pt x="3505" y="87122"/>
                  </a:lnTo>
                  <a:lnTo>
                    <a:pt x="11633" y="103035"/>
                  </a:lnTo>
                  <a:lnTo>
                    <a:pt x="11633" y="43561"/>
                  </a:lnTo>
                  <a:lnTo>
                    <a:pt x="5257" y="50736"/>
                  </a:lnTo>
                  <a:lnTo>
                    <a:pt x="3454" y="64211"/>
                  </a:lnTo>
                  <a:lnTo>
                    <a:pt x="1739" y="67691"/>
                  </a:lnTo>
                  <a:lnTo>
                    <a:pt x="0" y="78600"/>
                  </a:lnTo>
                  <a:lnTo>
                    <a:pt x="1358" y="89369"/>
                  </a:lnTo>
                  <a:lnTo>
                    <a:pt x="5664" y="99517"/>
                  </a:lnTo>
                  <a:lnTo>
                    <a:pt x="35775" y="119761"/>
                  </a:lnTo>
                  <a:lnTo>
                    <a:pt x="36537" y="119761"/>
                  </a:lnTo>
                  <a:lnTo>
                    <a:pt x="37934" y="119684"/>
                  </a:lnTo>
                  <a:lnTo>
                    <a:pt x="42887" y="118986"/>
                  </a:lnTo>
                  <a:lnTo>
                    <a:pt x="45821" y="117843"/>
                  </a:lnTo>
                  <a:lnTo>
                    <a:pt x="48729" y="117843"/>
                  </a:lnTo>
                  <a:lnTo>
                    <a:pt x="51028" y="114503"/>
                  </a:lnTo>
                  <a:lnTo>
                    <a:pt x="51523" y="114122"/>
                  </a:lnTo>
                  <a:lnTo>
                    <a:pt x="47586" y="122567"/>
                  </a:lnTo>
                  <a:lnTo>
                    <a:pt x="46443" y="130771"/>
                  </a:lnTo>
                  <a:lnTo>
                    <a:pt x="69824" y="166509"/>
                  </a:lnTo>
                  <a:lnTo>
                    <a:pt x="104978" y="187921"/>
                  </a:lnTo>
                  <a:lnTo>
                    <a:pt x="120357" y="196126"/>
                  </a:lnTo>
                  <a:lnTo>
                    <a:pt x="126326" y="200075"/>
                  </a:lnTo>
                  <a:lnTo>
                    <a:pt x="142951" y="209169"/>
                  </a:lnTo>
                  <a:lnTo>
                    <a:pt x="161950" y="216230"/>
                  </a:lnTo>
                  <a:lnTo>
                    <a:pt x="182079" y="220802"/>
                  </a:lnTo>
                  <a:lnTo>
                    <a:pt x="202145" y="222427"/>
                  </a:lnTo>
                  <a:lnTo>
                    <a:pt x="211683" y="221996"/>
                  </a:lnTo>
                  <a:lnTo>
                    <a:pt x="220764" y="220649"/>
                  </a:lnTo>
                  <a:lnTo>
                    <a:pt x="223456" y="219900"/>
                  </a:lnTo>
                  <a:lnTo>
                    <a:pt x="229196" y="218313"/>
                  </a:lnTo>
                  <a:lnTo>
                    <a:pt x="236816" y="214896"/>
                  </a:lnTo>
                  <a:lnTo>
                    <a:pt x="242989" y="211645"/>
                  </a:lnTo>
                  <a:lnTo>
                    <a:pt x="342557" y="160159"/>
                  </a:lnTo>
                  <a:lnTo>
                    <a:pt x="401662" y="128739"/>
                  </a:lnTo>
                  <a:lnTo>
                    <a:pt x="445325" y="103898"/>
                  </a:lnTo>
                  <a:lnTo>
                    <a:pt x="469874" y="77101"/>
                  </a:lnTo>
                  <a:lnTo>
                    <a:pt x="470992" y="703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424616" y="4354067"/>
              <a:ext cx="464820" cy="251460"/>
            </a:xfrm>
            <a:custGeom>
              <a:avLst/>
              <a:gdLst/>
              <a:ahLst/>
              <a:cxnLst/>
              <a:rect l="l" t="t" r="r" b="b"/>
              <a:pathLst>
                <a:path w="464820" h="251460">
                  <a:moveTo>
                    <a:pt x="414612" y="151269"/>
                  </a:moveTo>
                  <a:lnTo>
                    <a:pt x="78926" y="151269"/>
                  </a:lnTo>
                  <a:lnTo>
                    <a:pt x="62396" y="172642"/>
                  </a:lnTo>
                  <a:lnTo>
                    <a:pt x="94535" y="210625"/>
                  </a:lnTo>
                  <a:lnTo>
                    <a:pt x="138934" y="236966"/>
                  </a:lnTo>
                  <a:lnTo>
                    <a:pt x="182733" y="249646"/>
                  </a:lnTo>
                  <a:lnTo>
                    <a:pt x="204656" y="251421"/>
                  </a:lnTo>
                  <a:lnTo>
                    <a:pt x="213842" y="251036"/>
                  </a:lnTo>
                  <a:lnTo>
                    <a:pt x="388859" y="165652"/>
                  </a:lnTo>
                  <a:lnTo>
                    <a:pt x="414612" y="151269"/>
                  </a:lnTo>
                  <a:close/>
                </a:path>
                <a:path w="464820" h="251460">
                  <a:moveTo>
                    <a:pt x="188908" y="0"/>
                  </a:moveTo>
                  <a:lnTo>
                    <a:pt x="146750" y="11341"/>
                  </a:lnTo>
                  <a:lnTo>
                    <a:pt x="117772" y="28008"/>
                  </a:lnTo>
                  <a:lnTo>
                    <a:pt x="101058" y="43082"/>
                  </a:lnTo>
                  <a:lnTo>
                    <a:pt x="95690" y="49644"/>
                  </a:lnTo>
                  <a:lnTo>
                    <a:pt x="38981" y="68356"/>
                  </a:lnTo>
                  <a:lnTo>
                    <a:pt x="8251" y="94510"/>
                  </a:lnTo>
                  <a:lnTo>
                    <a:pt x="0" y="122078"/>
                  </a:lnTo>
                  <a:lnTo>
                    <a:pt x="10727" y="145033"/>
                  </a:lnTo>
                  <a:lnTo>
                    <a:pt x="18891" y="151269"/>
                  </a:lnTo>
                  <a:lnTo>
                    <a:pt x="27682" y="155255"/>
                  </a:lnTo>
                  <a:lnTo>
                    <a:pt x="36766" y="157376"/>
                  </a:lnTo>
                  <a:lnTo>
                    <a:pt x="45779" y="158000"/>
                  </a:lnTo>
                  <a:lnTo>
                    <a:pt x="58459" y="156948"/>
                  </a:lnTo>
                  <a:lnTo>
                    <a:pt x="69020" y="154635"/>
                  </a:lnTo>
                  <a:lnTo>
                    <a:pt x="76247" y="152321"/>
                  </a:lnTo>
                  <a:lnTo>
                    <a:pt x="78926" y="151269"/>
                  </a:lnTo>
                  <a:lnTo>
                    <a:pt x="414619" y="151265"/>
                  </a:lnTo>
                  <a:lnTo>
                    <a:pt x="440489" y="136817"/>
                  </a:lnTo>
                  <a:lnTo>
                    <a:pt x="464498" y="119887"/>
                  </a:lnTo>
                  <a:lnTo>
                    <a:pt x="458386" y="109554"/>
                  </a:lnTo>
                  <a:lnTo>
                    <a:pt x="436653" y="95103"/>
                  </a:lnTo>
                  <a:lnTo>
                    <a:pt x="422040" y="87198"/>
                  </a:lnTo>
                  <a:lnTo>
                    <a:pt x="325179" y="87198"/>
                  </a:lnTo>
                  <a:lnTo>
                    <a:pt x="302351" y="81203"/>
                  </a:lnTo>
                  <a:lnTo>
                    <a:pt x="287099" y="68059"/>
                  </a:lnTo>
                  <a:lnTo>
                    <a:pt x="220150" y="68059"/>
                  </a:lnTo>
                  <a:lnTo>
                    <a:pt x="217356" y="67830"/>
                  </a:lnTo>
                  <a:lnTo>
                    <a:pt x="214689" y="67360"/>
                  </a:lnTo>
                  <a:lnTo>
                    <a:pt x="196409" y="57876"/>
                  </a:lnTo>
                  <a:lnTo>
                    <a:pt x="188083" y="40628"/>
                  </a:lnTo>
                  <a:lnTo>
                    <a:pt x="186614" y="19906"/>
                  </a:lnTo>
                  <a:lnTo>
                    <a:pt x="188908" y="0"/>
                  </a:lnTo>
                  <a:close/>
                </a:path>
                <a:path w="464820" h="251460">
                  <a:moveTo>
                    <a:pt x="375090" y="62852"/>
                  </a:moveTo>
                  <a:lnTo>
                    <a:pt x="338006" y="86105"/>
                  </a:lnTo>
                  <a:lnTo>
                    <a:pt x="331275" y="87198"/>
                  </a:lnTo>
                  <a:lnTo>
                    <a:pt x="422040" y="87198"/>
                  </a:lnTo>
                  <a:lnTo>
                    <a:pt x="406491" y="78786"/>
                  </a:lnTo>
                  <a:lnTo>
                    <a:pt x="375090" y="62852"/>
                  </a:lnTo>
                  <a:close/>
                </a:path>
                <a:path w="464820" h="251460">
                  <a:moveTo>
                    <a:pt x="275776" y="48831"/>
                  </a:moveTo>
                  <a:lnTo>
                    <a:pt x="260234" y="59947"/>
                  </a:lnTo>
                  <a:lnTo>
                    <a:pt x="249551" y="65655"/>
                  </a:lnTo>
                  <a:lnTo>
                    <a:pt x="238771" y="67758"/>
                  </a:lnTo>
                  <a:lnTo>
                    <a:pt x="222944" y="68059"/>
                  </a:lnTo>
                  <a:lnTo>
                    <a:pt x="287099" y="68059"/>
                  </a:lnTo>
                  <a:lnTo>
                    <a:pt x="278459" y="54826"/>
                  </a:lnTo>
                  <a:lnTo>
                    <a:pt x="275776" y="48831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424616" y="4354067"/>
              <a:ext cx="464498" cy="25221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423266" y="4352544"/>
              <a:ext cx="467359" cy="254635"/>
            </a:xfrm>
            <a:custGeom>
              <a:avLst/>
              <a:gdLst/>
              <a:ahLst/>
              <a:cxnLst/>
              <a:rect l="l" t="t" r="r" b="b"/>
              <a:pathLst>
                <a:path w="467359" h="254635">
                  <a:moveTo>
                    <a:pt x="91833" y="121767"/>
                  </a:moveTo>
                  <a:lnTo>
                    <a:pt x="89674" y="120548"/>
                  </a:lnTo>
                  <a:lnTo>
                    <a:pt x="85864" y="120421"/>
                  </a:lnTo>
                  <a:lnTo>
                    <a:pt x="83451" y="120929"/>
                  </a:lnTo>
                  <a:lnTo>
                    <a:pt x="77990" y="123367"/>
                  </a:lnTo>
                  <a:lnTo>
                    <a:pt x="76593" y="125183"/>
                  </a:lnTo>
                  <a:lnTo>
                    <a:pt x="78752" y="126339"/>
                  </a:lnTo>
                  <a:lnTo>
                    <a:pt x="82435" y="126466"/>
                  </a:lnTo>
                  <a:lnTo>
                    <a:pt x="84975" y="125958"/>
                  </a:lnTo>
                  <a:lnTo>
                    <a:pt x="90436" y="123583"/>
                  </a:lnTo>
                  <a:lnTo>
                    <a:pt x="91833" y="121767"/>
                  </a:lnTo>
                  <a:close/>
                </a:path>
                <a:path w="467359" h="254635">
                  <a:moveTo>
                    <a:pt x="113157" y="126580"/>
                  </a:moveTo>
                  <a:lnTo>
                    <a:pt x="111010" y="125158"/>
                  </a:lnTo>
                  <a:lnTo>
                    <a:pt x="107200" y="124968"/>
                  </a:lnTo>
                  <a:lnTo>
                    <a:pt x="104787" y="125641"/>
                  </a:lnTo>
                  <a:lnTo>
                    <a:pt x="99199" y="128701"/>
                  </a:lnTo>
                  <a:lnTo>
                    <a:pt x="97929" y="130975"/>
                  </a:lnTo>
                  <a:lnTo>
                    <a:pt x="100088" y="132435"/>
                  </a:lnTo>
                  <a:lnTo>
                    <a:pt x="103632" y="132588"/>
                  </a:lnTo>
                  <a:lnTo>
                    <a:pt x="106184" y="131914"/>
                  </a:lnTo>
                  <a:lnTo>
                    <a:pt x="111772" y="128968"/>
                  </a:lnTo>
                  <a:lnTo>
                    <a:pt x="113157" y="126580"/>
                  </a:lnTo>
                  <a:close/>
                </a:path>
                <a:path w="467359" h="254635">
                  <a:moveTo>
                    <a:pt x="149733" y="60756"/>
                  </a:moveTo>
                  <a:lnTo>
                    <a:pt x="147586" y="59563"/>
                  </a:lnTo>
                  <a:lnTo>
                    <a:pt x="143903" y="59436"/>
                  </a:lnTo>
                  <a:lnTo>
                    <a:pt x="141478" y="59969"/>
                  </a:lnTo>
                  <a:lnTo>
                    <a:pt x="135775" y="62331"/>
                  </a:lnTo>
                  <a:lnTo>
                    <a:pt x="134505" y="64274"/>
                  </a:lnTo>
                  <a:lnTo>
                    <a:pt x="136664" y="65379"/>
                  </a:lnTo>
                  <a:lnTo>
                    <a:pt x="140601" y="65532"/>
                  </a:lnTo>
                  <a:lnTo>
                    <a:pt x="143014" y="64998"/>
                  </a:lnTo>
                  <a:lnTo>
                    <a:pt x="148348" y="62674"/>
                  </a:lnTo>
                  <a:lnTo>
                    <a:pt x="149733" y="60756"/>
                  </a:lnTo>
                  <a:close/>
                </a:path>
                <a:path w="467359" h="254635">
                  <a:moveTo>
                    <a:pt x="192405" y="185889"/>
                  </a:moveTo>
                  <a:lnTo>
                    <a:pt x="185928" y="181838"/>
                  </a:lnTo>
                  <a:lnTo>
                    <a:pt x="183527" y="181394"/>
                  </a:lnTo>
                  <a:lnTo>
                    <a:pt x="174879" y="181394"/>
                  </a:lnTo>
                  <a:lnTo>
                    <a:pt x="167398" y="183197"/>
                  </a:lnTo>
                  <a:lnTo>
                    <a:pt x="150888" y="191643"/>
                  </a:lnTo>
                  <a:lnTo>
                    <a:pt x="146697" y="198158"/>
                  </a:lnTo>
                  <a:lnTo>
                    <a:pt x="153301" y="202209"/>
                  </a:lnTo>
                  <a:lnTo>
                    <a:pt x="155714" y="202692"/>
                  </a:lnTo>
                  <a:lnTo>
                    <a:pt x="164350" y="202692"/>
                  </a:lnTo>
                  <a:lnTo>
                    <a:pt x="171831" y="200850"/>
                  </a:lnTo>
                  <a:lnTo>
                    <a:pt x="188353" y="192443"/>
                  </a:lnTo>
                  <a:lnTo>
                    <a:pt x="192405" y="185889"/>
                  </a:lnTo>
                  <a:close/>
                </a:path>
                <a:path w="467359" h="254635">
                  <a:moveTo>
                    <a:pt x="222897" y="158724"/>
                  </a:moveTo>
                  <a:lnTo>
                    <a:pt x="220738" y="157200"/>
                  </a:lnTo>
                  <a:lnTo>
                    <a:pt x="216928" y="157010"/>
                  </a:lnTo>
                  <a:lnTo>
                    <a:pt x="214630" y="157670"/>
                  </a:lnTo>
                  <a:lnTo>
                    <a:pt x="209181" y="160680"/>
                  </a:lnTo>
                  <a:lnTo>
                    <a:pt x="207657" y="162953"/>
                  </a:lnTo>
                  <a:lnTo>
                    <a:pt x="209931" y="164401"/>
                  </a:lnTo>
                  <a:lnTo>
                    <a:pt x="213499" y="164553"/>
                  </a:lnTo>
                  <a:lnTo>
                    <a:pt x="216039" y="163931"/>
                  </a:lnTo>
                  <a:lnTo>
                    <a:pt x="221500" y="160959"/>
                  </a:lnTo>
                  <a:lnTo>
                    <a:pt x="222897" y="158724"/>
                  </a:lnTo>
                  <a:close/>
                </a:path>
                <a:path w="467359" h="254635">
                  <a:moveTo>
                    <a:pt x="225933" y="130340"/>
                  </a:moveTo>
                  <a:lnTo>
                    <a:pt x="222631" y="128320"/>
                  </a:lnTo>
                  <a:lnTo>
                    <a:pt x="221373" y="128054"/>
                  </a:lnTo>
                  <a:lnTo>
                    <a:pt x="217055" y="128054"/>
                  </a:lnTo>
                  <a:lnTo>
                    <a:pt x="213372" y="128993"/>
                  </a:lnTo>
                  <a:lnTo>
                    <a:pt x="205105" y="133184"/>
                  </a:lnTo>
                  <a:lnTo>
                    <a:pt x="203085" y="136436"/>
                  </a:lnTo>
                  <a:lnTo>
                    <a:pt x="206387" y="138417"/>
                  </a:lnTo>
                  <a:lnTo>
                    <a:pt x="211975" y="138645"/>
                  </a:lnTo>
                  <a:lnTo>
                    <a:pt x="215658" y="137744"/>
                  </a:lnTo>
                  <a:lnTo>
                    <a:pt x="223913" y="133591"/>
                  </a:lnTo>
                  <a:lnTo>
                    <a:pt x="225933" y="130340"/>
                  </a:lnTo>
                  <a:close/>
                </a:path>
                <a:path w="467359" h="254635">
                  <a:moveTo>
                    <a:pt x="238137" y="100203"/>
                  </a:moveTo>
                  <a:lnTo>
                    <a:pt x="231660" y="96520"/>
                  </a:lnTo>
                  <a:lnTo>
                    <a:pt x="229108" y="96050"/>
                  </a:lnTo>
                  <a:lnTo>
                    <a:pt x="220484" y="96050"/>
                  </a:lnTo>
                  <a:lnTo>
                    <a:pt x="212979" y="97751"/>
                  </a:lnTo>
                  <a:lnTo>
                    <a:pt x="196608" y="105486"/>
                  </a:lnTo>
                  <a:lnTo>
                    <a:pt x="192405" y="111531"/>
                  </a:lnTo>
                  <a:lnTo>
                    <a:pt x="199021" y="115341"/>
                  </a:lnTo>
                  <a:lnTo>
                    <a:pt x="201561" y="115824"/>
                  </a:lnTo>
                  <a:lnTo>
                    <a:pt x="210197" y="115824"/>
                  </a:lnTo>
                  <a:lnTo>
                    <a:pt x="217563" y="114122"/>
                  </a:lnTo>
                  <a:lnTo>
                    <a:pt x="234073" y="106349"/>
                  </a:lnTo>
                  <a:lnTo>
                    <a:pt x="238137" y="100203"/>
                  </a:lnTo>
                  <a:close/>
                </a:path>
                <a:path w="467359" h="254635">
                  <a:moveTo>
                    <a:pt x="361581" y="130035"/>
                  </a:moveTo>
                  <a:lnTo>
                    <a:pt x="358787" y="128270"/>
                  </a:lnTo>
                  <a:lnTo>
                    <a:pt x="353834" y="128054"/>
                  </a:lnTo>
                  <a:lnTo>
                    <a:pt x="350659" y="128866"/>
                  </a:lnTo>
                  <a:lnTo>
                    <a:pt x="343420" y="132486"/>
                  </a:lnTo>
                  <a:lnTo>
                    <a:pt x="341769" y="135280"/>
                  </a:lnTo>
                  <a:lnTo>
                    <a:pt x="344563" y="136944"/>
                  </a:lnTo>
                  <a:lnTo>
                    <a:pt x="349389" y="137160"/>
                  </a:lnTo>
                  <a:lnTo>
                    <a:pt x="352691" y="136385"/>
                  </a:lnTo>
                  <a:lnTo>
                    <a:pt x="359676" y="132727"/>
                  </a:lnTo>
                  <a:lnTo>
                    <a:pt x="361581" y="130035"/>
                  </a:lnTo>
                  <a:close/>
                </a:path>
                <a:path w="467359" h="254635">
                  <a:moveTo>
                    <a:pt x="372249" y="151765"/>
                  </a:moveTo>
                  <a:lnTo>
                    <a:pt x="366534" y="148247"/>
                  </a:lnTo>
                  <a:lnTo>
                    <a:pt x="364248" y="147828"/>
                  </a:lnTo>
                  <a:lnTo>
                    <a:pt x="356374" y="147828"/>
                  </a:lnTo>
                  <a:lnTo>
                    <a:pt x="349643" y="149402"/>
                  </a:lnTo>
                  <a:lnTo>
                    <a:pt x="334911" y="156565"/>
                  </a:lnTo>
                  <a:lnTo>
                    <a:pt x="331101" y="162293"/>
                  </a:lnTo>
                  <a:lnTo>
                    <a:pt x="337070" y="165696"/>
                  </a:lnTo>
                  <a:lnTo>
                    <a:pt x="339229" y="166077"/>
                  </a:lnTo>
                  <a:lnTo>
                    <a:pt x="346976" y="166077"/>
                  </a:lnTo>
                  <a:lnTo>
                    <a:pt x="353707" y="164541"/>
                  </a:lnTo>
                  <a:lnTo>
                    <a:pt x="368566" y="157340"/>
                  </a:lnTo>
                  <a:lnTo>
                    <a:pt x="372249" y="151765"/>
                  </a:lnTo>
                  <a:close/>
                </a:path>
                <a:path w="467359" h="254635">
                  <a:moveTo>
                    <a:pt x="466737" y="119532"/>
                  </a:moveTo>
                  <a:lnTo>
                    <a:pt x="466356" y="118211"/>
                  </a:lnTo>
                  <a:lnTo>
                    <a:pt x="463816" y="115404"/>
                  </a:lnTo>
                  <a:lnTo>
                    <a:pt x="463816" y="118986"/>
                  </a:lnTo>
                  <a:lnTo>
                    <a:pt x="463816" y="120853"/>
                  </a:lnTo>
                  <a:lnTo>
                    <a:pt x="392061" y="164388"/>
                  </a:lnTo>
                  <a:lnTo>
                    <a:pt x="237121" y="245478"/>
                  </a:lnTo>
                  <a:lnTo>
                    <a:pt x="205752" y="251866"/>
                  </a:lnTo>
                  <a:lnTo>
                    <a:pt x="183807" y="250063"/>
                  </a:lnTo>
                  <a:lnTo>
                    <a:pt x="161340" y="245046"/>
                  </a:lnTo>
                  <a:lnTo>
                    <a:pt x="140182" y="237439"/>
                  </a:lnTo>
                  <a:lnTo>
                    <a:pt x="122186" y="227838"/>
                  </a:lnTo>
                  <a:lnTo>
                    <a:pt x="118122" y="225196"/>
                  </a:lnTo>
                  <a:lnTo>
                    <a:pt x="113931" y="222567"/>
                  </a:lnTo>
                  <a:lnTo>
                    <a:pt x="79171" y="198996"/>
                  </a:lnTo>
                  <a:lnTo>
                    <a:pt x="64528" y="176123"/>
                  </a:lnTo>
                  <a:lnTo>
                    <a:pt x="65430" y="170510"/>
                  </a:lnTo>
                  <a:lnTo>
                    <a:pt x="81546" y="153352"/>
                  </a:lnTo>
                  <a:lnTo>
                    <a:pt x="81153" y="151625"/>
                  </a:lnTo>
                  <a:lnTo>
                    <a:pt x="79514" y="151625"/>
                  </a:lnTo>
                  <a:lnTo>
                    <a:pt x="79387" y="151739"/>
                  </a:lnTo>
                  <a:lnTo>
                    <a:pt x="76555" y="152831"/>
                  </a:lnTo>
                  <a:lnTo>
                    <a:pt x="69392" y="155105"/>
                  </a:lnTo>
                  <a:lnTo>
                    <a:pt x="59080" y="157340"/>
                  </a:lnTo>
                  <a:lnTo>
                    <a:pt x="46748" y="158343"/>
                  </a:lnTo>
                  <a:lnTo>
                    <a:pt x="37871" y="157746"/>
                  </a:lnTo>
                  <a:lnTo>
                    <a:pt x="3060" y="129184"/>
                  </a:lnTo>
                  <a:lnTo>
                    <a:pt x="2222" y="118986"/>
                  </a:lnTo>
                  <a:lnTo>
                    <a:pt x="3822" y="109702"/>
                  </a:lnTo>
                  <a:lnTo>
                    <a:pt x="9906" y="97167"/>
                  </a:lnTo>
                  <a:lnTo>
                    <a:pt x="24752" y="81102"/>
                  </a:lnTo>
                  <a:lnTo>
                    <a:pt x="52336" y="64947"/>
                  </a:lnTo>
                  <a:lnTo>
                    <a:pt x="96659" y="52158"/>
                  </a:lnTo>
                  <a:lnTo>
                    <a:pt x="97028" y="52158"/>
                  </a:lnTo>
                  <a:lnTo>
                    <a:pt x="97421" y="52044"/>
                  </a:lnTo>
                  <a:lnTo>
                    <a:pt x="97421" y="51638"/>
                  </a:lnTo>
                  <a:lnTo>
                    <a:pt x="102844" y="45085"/>
                  </a:lnTo>
                  <a:lnTo>
                    <a:pt x="119278" y="30365"/>
                  </a:lnTo>
                  <a:lnTo>
                    <a:pt x="147434" y="14058"/>
                  </a:lnTo>
                  <a:lnTo>
                    <a:pt x="188099" y="2717"/>
                  </a:lnTo>
                  <a:lnTo>
                    <a:pt x="186169" y="19037"/>
                  </a:lnTo>
                  <a:lnTo>
                    <a:pt x="186131" y="26289"/>
                  </a:lnTo>
                  <a:lnTo>
                    <a:pt x="198755" y="64223"/>
                  </a:lnTo>
                  <a:lnTo>
                    <a:pt x="215023" y="69938"/>
                  </a:lnTo>
                  <a:lnTo>
                    <a:pt x="218071" y="70421"/>
                  </a:lnTo>
                  <a:lnTo>
                    <a:pt x="220980" y="70637"/>
                  </a:lnTo>
                  <a:lnTo>
                    <a:pt x="223786" y="70637"/>
                  </a:lnTo>
                  <a:lnTo>
                    <a:pt x="241071" y="68300"/>
                  </a:lnTo>
                  <a:lnTo>
                    <a:pt x="241287" y="68224"/>
                  </a:lnTo>
                  <a:lnTo>
                    <a:pt x="256514" y="62865"/>
                  </a:lnTo>
                  <a:lnTo>
                    <a:pt x="268566" y="56692"/>
                  </a:lnTo>
                  <a:lnTo>
                    <a:pt x="275729" y="52158"/>
                  </a:lnTo>
                  <a:lnTo>
                    <a:pt x="280365" y="61112"/>
                  </a:lnTo>
                  <a:lnTo>
                    <a:pt x="289877" y="73748"/>
                  </a:lnTo>
                  <a:lnTo>
                    <a:pt x="304838" y="85026"/>
                  </a:lnTo>
                  <a:lnTo>
                    <a:pt x="325767" y="89903"/>
                  </a:lnTo>
                  <a:lnTo>
                    <a:pt x="331990" y="89903"/>
                  </a:lnTo>
                  <a:lnTo>
                    <a:pt x="338848" y="88760"/>
                  </a:lnTo>
                  <a:lnTo>
                    <a:pt x="342595" y="87439"/>
                  </a:lnTo>
                  <a:lnTo>
                    <a:pt x="346341" y="86118"/>
                  </a:lnTo>
                  <a:lnTo>
                    <a:pt x="375678" y="65836"/>
                  </a:lnTo>
                  <a:lnTo>
                    <a:pt x="382409" y="69138"/>
                  </a:lnTo>
                  <a:lnTo>
                    <a:pt x="408533" y="82537"/>
                  </a:lnTo>
                  <a:lnTo>
                    <a:pt x="434200" y="96456"/>
                  </a:lnTo>
                  <a:lnTo>
                    <a:pt x="454317" y="109194"/>
                  </a:lnTo>
                  <a:lnTo>
                    <a:pt x="463816" y="118986"/>
                  </a:lnTo>
                  <a:lnTo>
                    <a:pt x="463816" y="115404"/>
                  </a:lnTo>
                  <a:lnTo>
                    <a:pt x="411734" y="81203"/>
                  </a:lnTo>
                  <a:lnTo>
                    <a:pt x="376186" y="63080"/>
                  </a:lnTo>
                  <a:lnTo>
                    <a:pt x="375932" y="63042"/>
                  </a:lnTo>
                  <a:lnTo>
                    <a:pt x="375424" y="63042"/>
                  </a:lnTo>
                  <a:lnTo>
                    <a:pt x="375043" y="63195"/>
                  </a:lnTo>
                  <a:lnTo>
                    <a:pt x="370116" y="68300"/>
                  </a:lnTo>
                  <a:lnTo>
                    <a:pt x="366090" y="72390"/>
                  </a:lnTo>
                  <a:lnTo>
                    <a:pt x="332625" y="87439"/>
                  </a:lnTo>
                  <a:lnTo>
                    <a:pt x="325640" y="87439"/>
                  </a:lnTo>
                  <a:lnTo>
                    <a:pt x="289128" y="69316"/>
                  </a:lnTo>
                  <a:lnTo>
                    <a:pt x="277634" y="49364"/>
                  </a:lnTo>
                  <a:lnTo>
                    <a:pt x="277380" y="49110"/>
                  </a:lnTo>
                  <a:lnTo>
                    <a:pt x="276745" y="48933"/>
                  </a:lnTo>
                  <a:lnTo>
                    <a:pt x="276364" y="48933"/>
                  </a:lnTo>
                  <a:lnTo>
                    <a:pt x="276110" y="49034"/>
                  </a:lnTo>
                  <a:lnTo>
                    <a:pt x="275856" y="49263"/>
                  </a:lnTo>
                  <a:lnTo>
                    <a:pt x="271195" y="52324"/>
                  </a:lnTo>
                  <a:lnTo>
                    <a:pt x="259384" y="58826"/>
                  </a:lnTo>
                  <a:lnTo>
                    <a:pt x="242798" y="65303"/>
                  </a:lnTo>
                  <a:lnTo>
                    <a:pt x="223786" y="68224"/>
                  </a:lnTo>
                  <a:lnTo>
                    <a:pt x="220980" y="68224"/>
                  </a:lnTo>
                  <a:lnTo>
                    <a:pt x="218325" y="67995"/>
                  </a:lnTo>
                  <a:lnTo>
                    <a:pt x="215658" y="67564"/>
                  </a:lnTo>
                  <a:lnTo>
                    <a:pt x="207784" y="66497"/>
                  </a:lnTo>
                  <a:lnTo>
                    <a:pt x="188899" y="19037"/>
                  </a:lnTo>
                  <a:lnTo>
                    <a:pt x="190868" y="2717"/>
                  </a:lnTo>
                  <a:lnTo>
                    <a:pt x="191008" y="1498"/>
                  </a:lnTo>
                  <a:lnTo>
                    <a:pt x="191147" y="1143"/>
                  </a:lnTo>
                  <a:lnTo>
                    <a:pt x="191008" y="736"/>
                  </a:lnTo>
                  <a:lnTo>
                    <a:pt x="190512" y="152"/>
                  </a:lnTo>
                  <a:lnTo>
                    <a:pt x="190258" y="0"/>
                  </a:lnTo>
                  <a:lnTo>
                    <a:pt x="189877" y="0"/>
                  </a:lnTo>
                  <a:lnTo>
                    <a:pt x="149529" y="10591"/>
                  </a:lnTo>
                  <a:lnTo>
                    <a:pt x="121005" y="26289"/>
                  </a:lnTo>
                  <a:lnTo>
                    <a:pt x="103390" y="41351"/>
                  </a:lnTo>
                  <a:lnTo>
                    <a:pt x="96024" y="49923"/>
                  </a:lnTo>
                  <a:lnTo>
                    <a:pt x="51092" y="63004"/>
                  </a:lnTo>
                  <a:lnTo>
                    <a:pt x="7912" y="96126"/>
                  </a:lnTo>
                  <a:lnTo>
                    <a:pt x="0" y="120853"/>
                  </a:lnTo>
                  <a:lnTo>
                    <a:pt x="850" y="129870"/>
                  </a:lnTo>
                  <a:lnTo>
                    <a:pt x="28232" y="157937"/>
                  </a:lnTo>
                  <a:lnTo>
                    <a:pt x="46748" y="160718"/>
                  </a:lnTo>
                  <a:lnTo>
                    <a:pt x="54330" y="160350"/>
                  </a:lnTo>
                  <a:lnTo>
                    <a:pt x="61353" y="159397"/>
                  </a:lnTo>
                  <a:lnTo>
                    <a:pt x="66332" y="158343"/>
                  </a:lnTo>
                  <a:lnTo>
                    <a:pt x="67602" y="158089"/>
                  </a:lnTo>
                  <a:lnTo>
                    <a:pt x="72910" y="156654"/>
                  </a:lnTo>
                  <a:lnTo>
                    <a:pt x="65544" y="162890"/>
                  </a:lnTo>
                  <a:lnTo>
                    <a:pt x="61988" y="169379"/>
                  </a:lnTo>
                  <a:lnTo>
                    <a:pt x="91935" y="211505"/>
                  </a:lnTo>
                  <a:lnTo>
                    <a:pt x="112661" y="224650"/>
                  </a:lnTo>
                  <a:lnTo>
                    <a:pt x="116852" y="227330"/>
                  </a:lnTo>
                  <a:lnTo>
                    <a:pt x="160528" y="247611"/>
                  </a:lnTo>
                  <a:lnTo>
                    <a:pt x="205232" y="254508"/>
                  </a:lnTo>
                  <a:lnTo>
                    <a:pt x="214591" y="254101"/>
                  </a:lnTo>
                  <a:lnTo>
                    <a:pt x="223342" y="252857"/>
                  </a:lnTo>
                  <a:lnTo>
                    <a:pt x="226974" y="251866"/>
                  </a:lnTo>
                  <a:lnTo>
                    <a:pt x="231317" y="250710"/>
                  </a:lnTo>
                  <a:lnTo>
                    <a:pt x="238404" y="247611"/>
                  </a:lnTo>
                  <a:lnTo>
                    <a:pt x="244551" y="244335"/>
                  </a:lnTo>
                  <a:lnTo>
                    <a:pt x="343954" y="192735"/>
                  </a:lnTo>
                  <a:lnTo>
                    <a:pt x="403059" y="161239"/>
                  </a:lnTo>
                  <a:lnTo>
                    <a:pt x="446747" y="136334"/>
                  </a:lnTo>
                  <a:lnTo>
                    <a:pt x="466102" y="122021"/>
                  </a:lnTo>
                  <a:lnTo>
                    <a:pt x="466610" y="120853"/>
                  </a:lnTo>
                  <a:lnTo>
                    <a:pt x="466737" y="11953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062565" y="4643666"/>
              <a:ext cx="478155" cy="90170"/>
            </a:xfrm>
            <a:custGeom>
              <a:avLst/>
              <a:gdLst/>
              <a:ahLst/>
              <a:cxnLst/>
              <a:rect l="l" t="t" r="r" b="b"/>
              <a:pathLst>
                <a:path w="478154" h="90170">
                  <a:moveTo>
                    <a:pt x="22764" y="0"/>
                  </a:moveTo>
                  <a:lnTo>
                    <a:pt x="15525" y="177"/>
                  </a:lnTo>
                  <a:lnTo>
                    <a:pt x="11842" y="596"/>
                  </a:lnTo>
                  <a:lnTo>
                    <a:pt x="337" y="3612"/>
                  </a:lnTo>
                  <a:lnTo>
                    <a:pt x="0" y="7939"/>
                  </a:lnTo>
                  <a:lnTo>
                    <a:pt x="7235" y="12468"/>
                  </a:lnTo>
                  <a:lnTo>
                    <a:pt x="18446" y="16090"/>
                  </a:lnTo>
                  <a:lnTo>
                    <a:pt x="44995" y="20693"/>
                  </a:lnTo>
                  <a:lnTo>
                    <a:pt x="112619" y="26179"/>
                  </a:lnTo>
                  <a:lnTo>
                    <a:pt x="169957" y="33489"/>
                  </a:lnTo>
                  <a:lnTo>
                    <a:pt x="227917" y="41916"/>
                  </a:lnTo>
                  <a:lnTo>
                    <a:pt x="262808" y="47641"/>
                  </a:lnTo>
                  <a:lnTo>
                    <a:pt x="307879" y="55981"/>
                  </a:lnTo>
                  <a:lnTo>
                    <a:pt x="318109" y="64126"/>
                  </a:lnTo>
                  <a:lnTo>
                    <a:pt x="336089" y="72245"/>
                  </a:lnTo>
                  <a:lnTo>
                    <a:pt x="388778" y="85509"/>
                  </a:lnTo>
                  <a:lnTo>
                    <a:pt x="437419" y="89839"/>
                  </a:lnTo>
                  <a:lnTo>
                    <a:pt x="453427" y="89132"/>
                  </a:lnTo>
                  <a:lnTo>
                    <a:pt x="465947" y="87037"/>
                  </a:lnTo>
                  <a:lnTo>
                    <a:pt x="474299" y="83597"/>
                  </a:lnTo>
                  <a:lnTo>
                    <a:pt x="477805" y="78854"/>
                  </a:lnTo>
                  <a:lnTo>
                    <a:pt x="472392" y="69700"/>
                  </a:lnTo>
                  <a:lnTo>
                    <a:pt x="428513" y="51179"/>
                  </a:lnTo>
                  <a:lnTo>
                    <a:pt x="382266" y="42143"/>
                  </a:lnTo>
                  <a:lnTo>
                    <a:pt x="346868" y="39738"/>
                  </a:lnTo>
                  <a:lnTo>
                    <a:pt x="333827" y="40190"/>
                  </a:lnTo>
                  <a:lnTo>
                    <a:pt x="322929" y="41527"/>
                  </a:lnTo>
                  <a:lnTo>
                    <a:pt x="314507" y="43719"/>
                  </a:lnTo>
                  <a:lnTo>
                    <a:pt x="308895" y="46735"/>
                  </a:lnTo>
                  <a:lnTo>
                    <a:pt x="285914" y="44816"/>
                  </a:lnTo>
                  <a:lnTo>
                    <a:pt x="210615" y="35963"/>
                  </a:lnTo>
                  <a:lnTo>
                    <a:pt x="161702" y="27343"/>
                  </a:lnTo>
                  <a:lnTo>
                    <a:pt x="110114" y="16282"/>
                  </a:lnTo>
                  <a:lnTo>
                    <a:pt x="72659" y="7637"/>
                  </a:lnTo>
                  <a:lnTo>
                    <a:pt x="44991" y="2009"/>
                  </a:lnTo>
                  <a:lnTo>
                    <a:pt x="22764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80896" y="4396778"/>
              <a:ext cx="371475" cy="279400"/>
            </a:xfrm>
            <a:custGeom>
              <a:avLst/>
              <a:gdLst/>
              <a:ahLst/>
              <a:cxnLst/>
              <a:rect l="l" t="t" r="r" b="b"/>
              <a:pathLst>
                <a:path w="371475" h="279400">
                  <a:moveTo>
                    <a:pt x="41288" y="0"/>
                  </a:moveTo>
                  <a:lnTo>
                    <a:pt x="6236" y="15227"/>
                  </a:lnTo>
                  <a:lnTo>
                    <a:pt x="0" y="34477"/>
                  </a:lnTo>
                  <a:lnTo>
                    <a:pt x="4538" y="57123"/>
                  </a:lnTo>
                  <a:lnTo>
                    <a:pt x="41415" y="101409"/>
                  </a:lnTo>
                  <a:lnTo>
                    <a:pt x="85689" y="120983"/>
                  </a:lnTo>
                  <a:lnTo>
                    <a:pt x="99581" y="122301"/>
                  </a:lnTo>
                  <a:lnTo>
                    <a:pt x="107424" y="121814"/>
                  </a:lnTo>
                  <a:lnTo>
                    <a:pt x="114694" y="120351"/>
                  </a:lnTo>
                  <a:lnTo>
                    <a:pt x="121298" y="117907"/>
                  </a:lnTo>
                  <a:lnTo>
                    <a:pt x="127140" y="114477"/>
                  </a:lnTo>
                  <a:lnTo>
                    <a:pt x="157460" y="130188"/>
                  </a:lnTo>
                  <a:lnTo>
                    <a:pt x="214526" y="167643"/>
                  </a:lnTo>
                  <a:lnTo>
                    <a:pt x="279858" y="226352"/>
                  </a:lnTo>
                  <a:lnTo>
                    <a:pt x="305988" y="254598"/>
                  </a:lnTo>
                  <a:lnTo>
                    <a:pt x="326642" y="272559"/>
                  </a:lnTo>
                  <a:lnTo>
                    <a:pt x="349390" y="278853"/>
                  </a:lnTo>
                  <a:lnTo>
                    <a:pt x="364499" y="273705"/>
                  </a:lnTo>
                  <a:lnTo>
                    <a:pt x="371203" y="261705"/>
                  </a:lnTo>
                  <a:lnTo>
                    <a:pt x="371000" y="247682"/>
                  </a:lnTo>
                  <a:lnTo>
                    <a:pt x="365392" y="236461"/>
                  </a:lnTo>
                  <a:lnTo>
                    <a:pt x="345868" y="221723"/>
                  </a:lnTo>
                  <a:lnTo>
                    <a:pt x="288293" y="196611"/>
                  </a:lnTo>
                  <a:lnTo>
                    <a:pt x="242837" y="170065"/>
                  </a:lnTo>
                  <a:lnTo>
                    <a:pt x="198165" y="141038"/>
                  </a:lnTo>
                  <a:lnTo>
                    <a:pt x="172043" y="122332"/>
                  </a:lnTo>
                  <a:lnTo>
                    <a:pt x="139586" y="96266"/>
                  </a:lnTo>
                  <a:lnTo>
                    <a:pt x="139973" y="78048"/>
                  </a:lnTo>
                  <a:lnTo>
                    <a:pt x="132967" y="58212"/>
                  </a:lnTo>
                  <a:lnTo>
                    <a:pt x="99200" y="20739"/>
                  </a:lnTo>
                  <a:lnTo>
                    <a:pt x="55141" y="1309"/>
                  </a:lnTo>
                  <a:lnTo>
                    <a:pt x="4128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780899" y="4396394"/>
              <a:ext cx="374138" cy="26994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780895" y="4396740"/>
              <a:ext cx="112156" cy="12191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779579" y="4395215"/>
              <a:ext cx="375285" cy="281940"/>
            </a:xfrm>
            <a:custGeom>
              <a:avLst/>
              <a:gdLst/>
              <a:ahLst/>
              <a:cxnLst/>
              <a:rect l="l" t="t" r="r" b="b"/>
              <a:pathLst>
                <a:path w="375284" h="281939">
                  <a:moveTo>
                    <a:pt x="133896" y="117322"/>
                  </a:moveTo>
                  <a:lnTo>
                    <a:pt x="128712" y="117322"/>
                  </a:lnTo>
                  <a:lnTo>
                    <a:pt x="158843" y="133038"/>
                  </a:lnTo>
                  <a:lnTo>
                    <a:pt x="187831" y="150750"/>
                  </a:lnTo>
                  <a:lnTo>
                    <a:pt x="241996" y="191808"/>
                  </a:lnTo>
                  <a:lnTo>
                    <a:pt x="282912" y="231284"/>
                  </a:lnTo>
                  <a:lnTo>
                    <a:pt x="295717" y="245275"/>
                  </a:lnTo>
                  <a:lnTo>
                    <a:pt x="310135" y="260647"/>
                  </a:lnTo>
                  <a:lnTo>
                    <a:pt x="323054" y="272165"/>
                  </a:lnTo>
                  <a:lnTo>
                    <a:pt x="336115" y="279395"/>
                  </a:lnTo>
                  <a:lnTo>
                    <a:pt x="350962" y="281901"/>
                  </a:lnTo>
                  <a:lnTo>
                    <a:pt x="361503" y="281901"/>
                  </a:lnTo>
                  <a:lnTo>
                    <a:pt x="365303" y="279527"/>
                  </a:lnTo>
                  <a:lnTo>
                    <a:pt x="350962" y="279527"/>
                  </a:lnTo>
                  <a:lnTo>
                    <a:pt x="336841" y="277162"/>
                  </a:lnTo>
                  <a:lnTo>
                    <a:pt x="324387" y="270224"/>
                  </a:lnTo>
                  <a:lnTo>
                    <a:pt x="311886" y="258942"/>
                  </a:lnTo>
                  <a:lnTo>
                    <a:pt x="284686" y="229476"/>
                  </a:lnTo>
                  <a:lnTo>
                    <a:pt x="271381" y="215857"/>
                  </a:lnTo>
                  <a:lnTo>
                    <a:pt x="216943" y="168277"/>
                  </a:lnTo>
                  <a:lnTo>
                    <a:pt x="159599" y="130643"/>
                  </a:lnTo>
                  <a:lnTo>
                    <a:pt x="133896" y="117322"/>
                  </a:lnTo>
                  <a:close/>
                </a:path>
                <a:path w="375284" h="281939">
                  <a:moveTo>
                    <a:pt x="60803" y="2413"/>
                  </a:moveTo>
                  <a:lnTo>
                    <a:pt x="42733" y="2413"/>
                  </a:lnTo>
                  <a:lnTo>
                    <a:pt x="56417" y="3724"/>
                  </a:lnTo>
                  <a:lnTo>
                    <a:pt x="70864" y="7635"/>
                  </a:lnTo>
                  <a:lnTo>
                    <a:pt x="119564" y="40422"/>
                  </a:lnTo>
                  <a:lnTo>
                    <a:pt x="140321" y="79230"/>
                  </a:lnTo>
                  <a:lnTo>
                    <a:pt x="139892" y="97345"/>
                  </a:lnTo>
                  <a:lnTo>
                    <a:pt x="139888" y="98412"/>
                  </a:lnTo>
                  <a:lnTo>
                    <a:pt x="180798" y="130830"/>
                  </a:lnTo>
                  <a:lnTo>
                    <a:pt x="223708" y="159664"/>
                  </a:lnTo>
                  <a:lnTo>
                    <a:pt x="237043" y="168122"/>
                  </a:lnTo>
                  <a:lnTo>
                    <a:pt x="243901" y="172770"/>
                  </a:lnTo>
                  <a:lnTo>
                    <a:pt x="263207" y="185013"/>
                  </a:lnTo>
                  <a:lnTo>
                    <a:pt x="283192" y="196129"/>
                  </a:lnTo>
                  <a:lnTo>
                    <a:pt x="303819" y="206078"/>
                  </a:lnTo>
                  <a:lnTo>
                    <a:pt x="337184" y="219781"/>
                  </a:lnTo>
                  <a:lnTo>
                    <a:pt x="347898" y="224907"/>
                  </a:lnTo>
                  <a:lnTo>
                    <a:pt x="372510" y="259795"/>
                  </a:lnTo>
                  <a:lnTo>
                    <a:pt x="370647" y="267627"/>
                  </a:lnTo>
                  <a:lnTo>
                    <a:pt x="368234" y="273050"/>
                  </a:lnTo>
                  <a:lnTo>
                    <a:pt x="363154" y="279527"/>
                  </a:lnTo>
                  <a:lnTo>
                    <a:pt x="365303" y="279527"/>
                  </a:lnTo>
                  <a:lnTo>
                    <a:pt x="369123" y="277139"/>
                  </a:lnTo>
                  <a:lnTo>
                    <a:pt x="372933" y="268693"/>
                  </a:lnTo>
                  <a:lnTo>
                    <a:pt x="374912" y="260647"/>
                  </a:lnTo>
                  <a:lnTo>
                    <a:pt x="374893" y="258942"/>
                  </a:lnTo>
                  <a:lnTo>
                    <a:pt x="349184" y="222831"/>
                  </a:lnTo>
                  <a:lnTo>
                    <a:pt x="304857" y="203861"/>
                  </a:lnTo>
                  <a:lnTo>
                    <a:pt x="284319" y="193951"/>
                  </a:lnTo>
                  <a:lnTo>
                    <a:pt x="264400" y="182874"/>
                  </a:lnTo>
                  <a:lnTo>
                    <a:pt x="245171" y="170649"/>
                  </a:lnTo>
                  <a:lnTo>
                    <a:pt x="231582" y="161645"/>
                  </a:lnTo>
                  <a:lnTo>
                    <a:pt x="224978" y="157543"/>
                  </a:lnTo>
                  <a:lnTo>
                    <a:pt x="203452" y="143665"/>
                  </a:lnTo>
                  <a:lnTo>
                    <a:pt x="182497" y="128997"/>
                  </a:lnTo>
                  <a:lnTo>
                    <a:pt x="162113" y="113552"/>
                  </a:lnTo>
                  <a:lnTo>
                    <a:pt x="142301" y="97345"/>
                  </a:lnTo>
                  <a:lnTo>
                    <a:pt x="142537" y="78447"/>
                  </a:lnTo>
                  <a:lnTo>
                    <a:pt x="135237" y="58346"/>
                  </a:lnTo>
                  <a:lnTo>
                    <a:pt x="121245" y="38670"/>
                  </a:lnTo>
                  <a:lnTo>
                    <a:pt x="101407" y="21043"/>
                  </a:lnTo>
                  <a:lnTo>
                    <a:pt x="86629" y="11872"/>
                  </a:lnTo>
                  <a:lnTo>
                    <a:pt x="71578" y="5292"/>
                  </a:lnTo>
                  <a:lnTo>
                    <a:pt x="60803" y="2413"/>
                  </a:lnTo>
                  <a:close/>
                </a:path>
                <a:path w="375284" h="281939">
                  <a:moveTo>
                    <a:pt x="42606" y="0"/>
                  </a:moveTo>
                  <a:lnTo>
                    <a:pt x="6411" y="15735"/>
                  </a:lnTo>
                  <a:lnTo>
                    <a:pt x="0" y="35543"/>
                  </a:lnTo>
                  <a:lnTo>
                    <a:pt x="4554" y="58754"/>
                  </a:lnTo>
                  <a:lnTo>
                    <a:pt x="41844" y="103974"/>
                  </a:lnTo>
                  <a:lnTo>
                    <a:pt x="86671" y="123664"/>
                  </a:lnTo>
                  <a:lnTo>
                    <a:pt x="100899" y="125018"/>
                  </a:lnTo>
                  <a:lnTo>
                    <a:pt x="108745" y="124548"/>
                  </a:lnTo>
                  <a:lnTo>
                    <a:pt x="116044" y="123123"/>
                  </a:lnTo>
                  <a:lnTo>
                    <a:pt x="117589" y="122567"/>
                  </a:lnTo>
                  <a:lnTo>
                    <a:pt x="101153" y="122567"/>
                  </a:lnTo>
                  <a:lnTo>
                    <a:pt x="87233" y="121237"/>
                  </a:lnTo>
                  <a:lnTo>
                    <a:pt x="43495" y="101993"/>
                  </a:lnTo>
                  <a:lnTo>
                    <a:pt x="7125" y="58304"/>
                  </a:lnTo>
                  <a:lnTo>
                    <a:pt x="2579" y="36065"/>
                  </a:lnTo>
                  <a:lnTo>
                    <a:pt x="8570" y="17195"/>
                  </a:lnTo>
                  <a:lnTo>
                    <a:pt x="14837" y="10701"/>
                  </a:lnTo>
                  <a:lnTo>
                    <a:pt x="22794" y="6084"/>
                  </a:lnTo>
                  <a:lnTo>
                    <a:pt x="32180" y="3327"/>
                  </a:lnTo>
                  <a:lnTo>
                    <a:pt x="42733" y="2413"/>
                  </a:lnTo>
                  <a:lnTo>
                    <a:pt x="60803" y="2413"/>
                  </a:lnTo>
                  <a:lnTo>
                    <a:pt x="56741" y="1327"/>
                  </a:lnTo>
                  <a:lnTo>
                    <a:pt x="42606" y="0"/>
                  </a:lnTo>
                  <a:close/>
                </a:path>
                <a:path w="375284" h="281939">
                  <a:moveTo>
                    <a:pt x="128839" y="114693"/>
                  </a:moveTo>
                  <a:lnTo>
                    <a:pt x="128458" y="114693"/>
                  </a:lnTo>
                  <a:lnTo>
                    <a:pt x="128204" y="114833"/>
                  </a:lnTo>
                  <a:lnTo>
                    <a:pt x="122334" y="118313"/>
                  </a:lnTo>
                  <a:lnTo>
                    <a:pt x="115853" y="120691"/>
                  </a:lnTo>
                  <a:lnTo>
                    <a:pt x="108753" y="122102"/>
                  </a:lnTo>
                  <a:lnTo>
                    <a:pt x="101153" y="122567"/>
                  </a:lnTo>
                  <a:lnTo>
                    <a:pt x="117589" y="122567"/>
                  </a:lnTo>
                  <a:lnTo>
                    <a:pt x="122777" y="120691"/>
                  </a:lnTo>
                  <a:lnTo>
                    <a:pt x="128712" y="117322"/>
                  </a:lnTo>
                  <a:lnTo>
                    <a:pt x="133896" y="117322"/>
                  </a:lnTo>
                  <a:lnTo>
                    <a:pt x="129093" y="114833"/>
                  </a:lnTo>
                  <a:lnTo>
                    <a:pt x="128839" y="11469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51876" y="3793235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21335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21335" y="27431"/>
                  </a:lnTo>
                  <a:lnTo>
                    <a:pt x="27431" y="21335"/>
                  </a:lnTo>
                  <a:lnTo>
                    <a:pt x="27431" y="60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103120" y="4095013"/>
              <a:ext cx="794385" cy="355600"/>
            </a:xfrm>
            <a:custGeom>
              <a:avLst/>
              <a:gdLst/>
              <a:ahLst/>
              <a:cxnLst/>
              <a:rect l="l" t="t" r="r" b="b"/>
              <a:pathLst>
                <a:path w="794385" h="355600">
                  <a:moveTo>
                    <a:pt x="69468" y="0"/>
                  </a:moveTo>
                  <a:lnTo>
                    <a:pt x="55880" y="9397"/>
                  </a:lnTo>
                  <a:lnTo>
                    <a:pt x="1397" y="301891"/>
                  </a:lnTo>
                  <a:lnTo>
                    <a:pt x="0" y="313969"/>
                  </a:lnTo>
                  <a:lnTo>
                    <a:pt x="780288" y="355028"/>
                  </a:lnTo>
                  <a:lnTo>
                    <a:pt x="794004" y="342963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118360" y="4095013"/>
              <a:ext cx="780415" cy="334010"/>
            </a:xfrm>
            <a:custGeom>
              <a:avLst/>
              <a:gdLst/>
              <a:ahLst/>
              <a:cxnLst/>
              <a:rect l="l" t="t" r="r" b="b"/>
              <a:pathLst>
                <a:path w="780414" h="334010">
                  <a:moveTo>
                    <a:pt x="54482" y="0"/>
                  </a:moveTo>
                  <a:lnTo>
                    <a:pt x="0" y="292633"/>
                  </a:lnTo>
                  <a:lnTo>
                    <a:pt x="780288" y="333730"/>
                  </a:lnTo>
                  <a:lnTo>
                    <a:pt x="756919" y="36956"/>
                  </a:lnTo>
                  <a:lnTo>
                    <a:pt x="5448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118360" y="4094988"/>
              <a:ext cx="782320" cy="335280"/>
            </a:xfrm>
            <a:custGeom>
              <a:avLst/>
              <a:gdLst/>
              <a:ahLst/>
              <a:cxnLst/>
              <a:rect l="l" t="t" r="r" b="b"/>
              <a:pathLst>
                <a:path w="782319" h="335279">
                  <a:moveTo>
                    <a:pt x="55498" y="0"/>
                  </a:moveTo>
                  <a:lnTo>
                    <a:pt x="54990" y="0"/>
                  </a:lnTo>
                  <a:lnTo>
                    <a:pt x="54482" y="317"/>
                  </a:lnTo>
                  <a:lnTo>
                    <a:pt x="54482" y="825"/>
                  </a:lnTo>
                  <a:lnTo>
                    <a:pt x="0" y="292989"/>
                  </a:lnTo>
                  <a:lnTo>
                    <a:pt x="0" y="293624"/>
                  </a:lnTo>
                  <a:lnTo>
                    <a:pt x="253" y="293839"/>
                  </a:lnTo>
                  <a:lnTo>
                    <a:pt x="381" y="294030"/>
                  </a:lnTo>
                  <a:lnTo>
                    <a:pt x="634" y="294119"/>
                  </a:lnTo>
                  <a:lnTo>
                    <a:pt x="888" y="294119"/>
                  </a:lnTo>
                  <a:lnTo>
                    <a:pt x="780795" y="335280"/>
                  </a:lnTo>
                  <a:lnTo>
                    <a:pt x="781303" y="335153"/>
                  </a:lnTo>
                  <a:lnTo>
                    <a:pt x="781557" y="334962"/>
                  </a:lnTo>
                  <a:lnTo>
                    <a:pt x="781684" y="334746"/>
                  </a:lnTo>
                  <a:lnTo>
                    <a:pt x="781812" y="334454"/>
                  </a:lnTo>
                  <a:lnTo>
                    <a:pt x="781729" y="333197"/>
                  </a:lnTo>
                  <a:lnTo>
                    <a:pt x="779779" y="333197"/>
                  </a:lnTo>
                  <a:lnTo>
                    <a:pt x="2031" y="292290"/>
                  </a:lnTo>
                  <a:lnTo>
                    <a:pt x="56133" y="2057"/>
                  </a:lnTo>
                  <a:lnTo>
                    <a:pt x="94515" y="2057"/>
                  </a:lnTo>
                  <a:lnTo>
                    <a:pt x="55498" y="0"/>
                  </a:lnTo>
                  <a:close/>
                </a:path>
                <a:path w="782319" h="335279">
                  <a:moveTo>
                    <a:pt x="94515" y="2057"/>
                  </a:moveTo>
                  <a:lnTo>
                    <a:pt x="56133" y="2057"/>
                  </a:lnTo>
                  <a:lnTo>
                    <a:pt x="756538" y="38887"/>
                  </a:lnTo>
                  <a:lnTo>
                    <a:pt x="779779" y="333197"/>
                  </a:lnTo>
                  <a:lnTo>
                    <a:pt x="781729" y="333197"/>
                  </a:lnTo>
                  <a:lnTo>
                    <a:pt x="758444" y="37934"/>
                  </a:lnTo>
                  <a:lnTo>
                    <a:pt x="758316" y="37426"/>
                  </a:lnTo>
                  <a:lnTo>
                    <a:pt x="757935" y="37020"/>
                  </a:lnTo>
                  <a:lnTo>
                    <a:pt x="757554" y="37020"/>
                  </a:lnTo>
                  <a:lnTo>
                    <a:pt x="94515" y="205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116835" y="4387621"/>
              <a:ext cx="782320" cy="53340"/>
            </a:xfrm>
            <a:custGeom>
              <a:avLst/>
              <a:gdLst/>
              <a:ahLst/>
              <a:cxnLst/>
              <a:rect l="l" t="t" r="r" b="b"/>
              <a:pathLst>
                <a:path w="782319" h="53339">
                  <a:moveTo>
                    <a:pt x="1396" y="0"/>
                  </a:moveTo>
                  <a:lnTo>
                    <a:pt x="0" y="12115"/>
                  </a:lnTo>
                  <a:lnTo>
                    <a:pt x="780161" y="53314"/>
                  </a:lnTo>
                  <a:lnTo>
                    <a:pt x="781812" y="41198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116835" y="4387596"/>
              <a:ext cx="783590" cy="55244"/>
            </a:xfrm>
            <a:custGeom>
              <a:avLst/>
              <a:gdLst/>
              <a:ahLst/>
              <a:cxnLst/>
              <a:rect l="l" t="t" r="r" b="b"/>
              <a:pathLst>
                <a:path w="783589" h="55245">
                  <a:moveTo>
                    <a:pt x="2412" y="0"/>
                  </a:moveTo>
                  <a:lnTo>
                    <a:pt x="1905" y="0"/>
                  </a:lnTo>
                  <a:lnTo>
                    <a:pt x="1396" y="406"/>
                  </a:lnTo>
                  <a:lnTo>
                    <a:pt x="1269" y="939"/>
                  </a:lnTo>
                  <a:lnTo>
                    <a:pt x="126" y="12941"/>
                  </a:lnTo>
                  <a:lnTo>
                    <a:pt x="0" y="13436"/>
                  </a:lnTo>
                  <a:lnTo>
                    <a:pt x="381" y="13944"/>
                  </a:lnTo>
                  <a:lnTo>
                    <a:pt x="1015" y="13944"/>
                  </a:lnTo>
                  <a:lnTo>
                    <a:pt x="780669" y="54863"/>
                  </a:lnTo>
                  <a:lnTo>
                    <a:pt x="781050" y="54863"/>
                  </a:lnTo>
                  <a:lnTo>
                    <a:pt x="781557" y="54419"/>
                  </a:lnTo>
                  <a:lnTo>
                    <a:pt x="781557" y="53924"/>
                  </a:lnTo>
                  <a:lnTo>
                    <a:pt x="781715" y="52793"/>
                  </a:lnTo>
                  <a:lnTo>
                    <a:pt x="779780" y="52793"/>
                  </a:lnTo>
                  <a:lnTo>
                    <a:pt x="2031" y="12090"/>
                  </a:lnTo>
                  <a:lnTo>
                    <a:pt x="3175" y="2070"/>
                  </a:lnTo>
                  <a:lnTo>
                    <a:pt x="41881" y="2070"/>
                  </a:lnTo>
                  <a:lnTo>
                    <a:pt x="2412" y="0"/>
                  </a:lnTo>
                  <a:close/>
                </a:path>
                <a:path w="783589" h="55245">
                  <a:moveTo>
                    <a:pt x="41881" y="2070"/>
                  </a:moveTo>
                  <a:lnTo>
                    <a:pt x="3175" y="2070"/>
                  </a:lnTo>
                  <a:lnTo>
                    <a:pt x="781303" y="42862"/>
                  </a:lnTo>
                  <a:lnTo>
                    <a:pt x="779780" y="52793"/>
                  </a:lnTo>
                  <a:lnTo>
                    <a:pt x="781715" y="52793"/>
                  </a:lnTo>
                  <a:lnTo>
                    <a:pt x="783208" y="42049"/>
                  </a:lnTo>
                  <a:lnTo>
                    <a:pt x="783336" y="41732"/>
                  </a:lnTo>
                  <a:lnTo>
                    <a:pt x="783208" y="41427"/>
                  </a:lnTo>
                  <a:lnTo>
                    <a:pt x="782955" y="41008"/>
                  </a:lnTo>
                  <a:lnTo>
                    <a:pt x="782574" y="40919"/>
                  </a:lnTo>
                  <a:lnTo>
                    <a:pt x="41881" y="20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191511" y="4131564"/>
              <a:ext cx="597535" cy="248920"/>
            </a:xfrm>
            <a:custGeom>
              <a:avLst/>
              <a:gdLst/>
              <a:ahLst/>
              <a:cxnLst/>
              <a:rect l="l" t="t" r="r" b="b"/>
              <a:pathLst>
                <a:path w="597535" h="248920">
                  <a:moveTo>
                    <a:pt x="360060" y="182994"/>
                  </a:moveTo>
                  <a:lnTo>
                    <a:pt x="237870" y="182994"/>
                  </a:lnTo>
                  <a:lnTo>
                    <a:pt x="236855" y="248386"/>
                  </a:lnTo>
                  <a:lnTo>
                    <a:pt x="298957" y="188125"/>
                  </a:lnTo>
                  <a:lnTo>
                    <a:pt x="360189" y="188125"/>
                  </a:lnTo>
                  <a:lnTo>
                    <a:pt x="360060" y="182994"/>
                  </a:lnTo>
                  <a:close/>
                </a:path>
                <a:path w="597535" h="248920">
                  <a:moveTo>
                    <a:pt x="360189" y="188125"/>
                  </a:moveTo>
                  <a:lnTo>
                    <a:pt x="298957" y="188125"/>
                  </a:lnTo>
                  <a:lnTo>
                    <a:pt x="361695" y="247777"/>
                  </a:lnTo>
                  <a:lnTo>
                    <a:pt x="360189" y="188125"/>
                  </a:lnTo>
                  <a:close/>
                </a:path>
                <a:path w="597535" h="248920">
                  <a:moveTo>
                    <a:pt x="411805" y="167995"/>
                  </a:moveTo>
                  <a:lnTo>
                    <a:pt x="187198" y="167995"/>
                  </a:lnTo>
                  <a:lnTo>
                    <a:pt x="122681" y="227812"/>
                  </a:lnTo>
                  <a:lnTo>
                    <a:pt x="237870" y="182994"/>
                  </a:lnTo>
                  <a:lnTo>
                    <a:pt x="360060" y="182994"/>
                  </a:lnTo>
                  <a:lnTo>
                    <a:pt x="360044" y="182397"/>
                  </a:lnTo>
                  <a:lnTo>
                    <a:pt x="427653" y="182397"/>
                  </a:lnTo>
                  <a:lnTo>
                    <a:pt x="411805" y="167995"/>
                  </a:lnTo>
                  <a:close/>
                </a:path>
                <a:path w="597535" h="248920">
                  <a:moveTo>
                    <a:pt x="427653" y="182397"/>
                  </a:moveTo>
                  <a:lnTo>
                    <a:pt x="360044" y="182397"/>
                  </a:lnTo>
                  <a:lnTo>
                    <a:pt x="475614" y="225983"/>
                  </a:lnTo>
                  <a:lnTo>
                    <a:pt x="427653" y="182397"/>
                  </a:lnTo>
                  <a:close/>
                </a:path>
                <a:path w="597535" h="248920">
                  <a:moveTo>
                    <a:pt x="12826" y="88125"/>
                  </a:moveTo>
                  <a:lnTo>
                    <a:pt x="149351" y="119684"/>
                  </a:lnTo>
                  <a:lnTo>
                    <a:pt x="0" y="140030"/>
                  </a:lnTo>
                  <a:lnTo>
                    <a:pt x="155956" y="145580"/>
                  </a:lnTo>
                  <a:lnTo>
                    <a:pt x="38988" y="189484"/>
                  </a:lnTo>
                  <a:lnTo>
                    <a:pt x="187198" y="167995"/>
                  </a:lnTo>
                  <a:lnTo>
                    <a:pt x="411805" y="167995"/>
                  </a:lnTo>
                  <a:lnTo>
                    <a:pt x="410463" y="166776"/>
                  </a:lnTo>
                  <a:lnTo>
                    <a:pt x="503981" y="166776"/>
                  </a:lnTo>
                  <a:lnTo>
                    <a:pt x="441579" y="144030"/>
                  </a:lnTo>
                  <a:lnTo>
                    <a:pt x="597407" y="136944"/>
                  </a:lnTo>
                  <a:lnTo>
                    <a:pt x="447929" y="118148"/>
                  </a:lnTo>
                  <a:lnTo>
                    <a:pt x="544994" y="94678"/>
                  </a:lnTo>
                  <a:lnTo>
                    <a:pt x="168401" y="94678"/>
                  </a:lnTo>
                  <a:lnTo>
                    <a:pt x="12826" y="88125"/>
                  </a:lnTo>
                  <a:close/>
                </a:path>
                <a:path w="597535" h="248920">
                  <a:moveTo>
                    <a:pt x="503981" y="166776"/>
                  </a:moveTo>
                  <a:lnTo>
                    <a:pt x="410463" y="166776"/>
                  </a:lnTo>
                  <a:lnTo>
                    <a:pt x="558926" y="186804"/>
                  </a:lnTo>
                  <a:lnTo>
                    <a:pt x="503981" y="166776"/>
                  </a:lnTo>
                  <a:close/>
                </a:path>
                <a:path w="597535" h="248920">
                  <a:moveTo>
                    <a:pt x="75056" y="42672"/>
                  </a:moveTo>
                  <a:lnTo>
                    <a:pt x="168401" y="94678"/>
                  </a:lnTo>
                  <a:lnTo>
                    <a:pt x="544994" y="94678"/>
                  </a:lnTo>
                  <a:lnTo>
                    <a:pt x="550457" y="93357"/>
                  </a:lnTo>
                  <a:lnTo>
                    <a:pt x="428498" y="93357"/>
                  </a:lnTo>
                  <a:lnTo>
                    <a:pt x="460369" y="75145"/>
                  </a:lnTo>
                  <a:lnTo>
                    <a:pt x="210185" y="75145"/>
                  </a:lnTo>
                  <a:lnTo>
                    <a:pt x="75056" y="42672"/>
                  </a:lnTo>
                  <a:close/>
                </a:path>
                <a:path w="597535" h="248920">
                  <a:moveTo>
                    <a:pt x="584073" y="85229"/>
                  </a:moveTo>
                  <a:lnTo>
                    <a:pt x="428498" y="93357"/>
                  </a:lnTo>
                  <a:lnTo>
                    <a:pt x="550457" y="93357"/>
                  </a:lnTo>
                  <a:lnTo>
                    <a:pt x="584073" y="85229"/>
                  </a:lnTo>
                  <a:close/>
                </a:path>
                <a:path w="597535" h="248920">
                  <a:moveTo>
                    <a:pt x="175894" y="11531"/>
                  </a:moveTo>
                  <a:lnTo>
                    <a:pt x="210185" y="75145"/>
                  </a:lnTo>
                  <a:lnTo>
                    <a:pt x="460369" y="75145"/>
                  </a:lnTo>
                  <a:lnTo>
                    <a:pt x="461969" y="74231"/>
                  </a:lnTo>
                  <a:lnTo>
                    <a:pt x="386588" y="74231"/>
                  </a:lnTo>
                  <a:lnTo>
                    <a:pt x="391832" y="64249"/>
                  </a:lnTo>
                  <a:lnTo>
                    <a:pt x="267207" y="64249"/>
                  </a:lnTo>
                  <a:lnTo>
                    <a:pt x="175894" y="11531"/>
                  </a:lnTo>
                  <a:close/>
                </a:path>
                <a:path w="597535" h="248920">
                  <a:moveTo>
                    <a:pt x="521335" y="40309"/>
                  </a:moveTo>
                  <a:lnTo>
                    <a:pt x="386588" y="74231"/>
                  </a:lnTo>
                  <a:lnTo>
                    <a:pt x="461969" y="74231"/>
                  </a:lnTo>
                  <a:lnTo>
                    <a:pt x="521335" y="40309"/>
                  </a:lnTo>
                  <a:close/>
                </a:path>
                <a:path w="597535" h="248920">
                  <a:moveTo>
                    <a:pt x="298069" y="0"/>
                  </a:moveTo>
                  <a:lnTo>
                    <a:pt x="267207" y="64249"/>
                  </a:lnTo>
                  <a:lnTo>
                    <a:pt x="391832" y="64249"/>
                  </a:lnTo>
                  <a:lnTo>
                    <a:pt x="391979" y="63969"/>
                  </a:lnTo>
                  <a:lnTo>
                    <a:pt x="329564" y="63969"/>
                  </a:lnTo>
                  <a:lnTo>
                    <a:pt x="298069" y="0"/>
                  </a:lnTo>
                  <a:close/>
                </a:path>
                <a:path w="597535" h="248920">
                  <a:moveTo>
                    <a:pt x="420243" y="10172"/>
                  </a:moveTo>
                  <a:lnTo>
                    <a:pt x="329564" y="63969"/>
                  </a:lnTo>
                  <a:lnTo>
                    <a:pt x="391979" y="63969"/>
                  </a:lnTo>
                  <a:lnTo>
                    <a:pt x="420243" y="10172"/>
                  </a:lnTo>
                  <a:close/>
                </a:path>
              </a:pathLst>
            </a:custGeom>
            <a:solidFill>
              <a:srgbClr val="3B41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279142" y="4241291"/>
              <a:ext cx="813435" cy="464820"/>
            </a:xfrm>
            <a:custGeom>
              <a:avLst/>
              <a:gdLst/>
              <a:ahLst/>
              <a:cxnLst/>
              <a:rect l="l" t="t" r="r" b="b"/>
              <a:pathLst>
                <a:path w="813435" h="464820">
                  <a:moveTo>
                    <a:pt x="406400" y="0"/>
                  </a:moveTo>
                  <a:lnTo>
                    <a:pt x="345646" y="2624"/>
                  </a:lnTo>
                  <a:lnTo>
                    <a:pt x="288631" y="10242"/>
                  </a:lnTo>
                  <a:lnTo>
                    <a:pt x="235773" y="22471"/>
                  </a:lnTo>
                  <a:lnTo>
                    <a:pt x="187490" y="38927"/>
                  </a:lnTo>
                  <a:lnTo>
                    <a:pt x="144200" y="59229"/>
                  </a:lnTo>
                  <a:lnTo>
                    <a:pt x="106322" y="82994"/>
                  </a:lnTo>
                  <a:lnTo>
                    <a:pt x="74273" y="109838"/>
                  </a:lnTo>
                  <a:lnTo>
                    <a:pt x="48472" y="139379"/>
                  </a:lnTo>
                  <a:lnTo>
                    <a:pt x="29337" y="171234"/>
                  </a:lnTo>
                  <a:lnTo>
                    <a:pt x="11947" y="187255"/>
                  </a:lnTo>
                  <a:lnTo>
                    <a:pt x="3095" y="198961"/>
                  </a:lnTo>
                  <a:lnTo>
                    <a:pt x="29" y="212082"/>
                  </a:lnTo>
                  <a:lnTo>
                    <a:pt x="0" y="232346"/>
                  </a:lnTo>
                  <a:lnTo>
                    <a:pt x="4979" y="266689"/>
                  </a:lnTo>
                  <a:lnTo>
                    <a:pt x="38877" y="330331"/>
                  </a:lnTo>
                  <a:lnTo>
                    <a:pt x="66605" y="358910"/>
                  </a:lnTo>
                  <a:lnTo>
                    <a:pt x="100726" y="384847"/>
                  </a:lnTo>
                  <a:lnTo>
                    <a:pt x="140646" y="407782"/>
                  </a:lnTo>
                  <a:lnTo>
                    <a:pt x="185769" y="427355"/>
                  </a:lnTo>
                  <a:lnTo>
                    <a:pt x="235501" y="443205"/>
                  </a:lnTo>
                  <a:lnTo>
                    <a:pt x="289246" y="454973"/>
                  </a:lnTo>
                  <a:lnTo>
                    <a:pt x="346411" y="462298"/>
                  </a:lnTo>
                  <a:lnTo>
                    <a:pt x="406400" y="464820"/>
                  </a:lnTo>
                  <a:lnTo>
                    <a:pt x="466480" y="462298"/>
                  </a:lnTo>
                  <a:lnTo>
                    <a:pt x="523827" y="454973"/>
                  </a:lnTo>
                  <a:lnTo>
                    <a:pt x="577812" y="443205"/>
                  </a:lnTo>
                  <a:lnTo>
                    <a:pt x="627804" y="427355"/>
                  </a:lnTo>
                  <a:lnTo>
                    <a:pt x="673173" y="407782"/>
                  </a:lnTo>
                  <a:lnTo>
                    <a:pt x="713290" y="384847"/>
                  </a:lnTo>
                  <a:lnTo>
                    <a:pt x="747526" y="358910"/>
                  </a:lnTo>
                  <a:lnTo>
                    <a:pt x="775249" y="330331"/>
                  </a:lnTo>
                  <a:lnTo>
                    <a:pt x="808643" y="266689"/>
                  </a:lnTo>
                  <a:lnTo>
                    <a:pt x="811821" y="241947"/>
                  </a:lnTo>
                  <a:lnTo>
                    <a:pt x="397128" y="241947"/>
                  </a:lnTo>
                  <a:lnTo>
                    <a:pt x="389763" y="237718"/>
                  </a:lnTo>
                  <a:lnTo>
                    <a:pt x="389763" y="227101"/>
                  </a:lnTo>
                  <a:lnTo>
                    <a:pt x="397256" y="222783"/>
                  </a:lnTo>
                  <a:lnTo>
                    <a:pt x="811825" y="222783"/>
                  </a:lnTo>
                  <a:lnTo>
                    <a:pt x="808643" y="198012"/>
                  </a:lnTo>
                  <a:lnTo>
                    <a:pt x="775249" y="134395"/>
                  </a:lnTo>
                  <a:lnTo>
                    <a:pt x="747526" y="105831"/>
                  </a:lnTo>
                  <a:lnTo>
                    <a:pt x="713290" y="79910"/>
                  </a:lnTo>
                  <a:lnTo>
                    <a:pt x="673173" y="56990"/>
                  </a:lnTo>
                  <a:lnTo>
                    <a:pt x="627804" y="37432"/>
                  </a:lnTo>
                  <a:lnTo>
                    <a:pt x="577812" y="21594"/>
                  </a:lnTo>
                  <a:lnTo>
                    <a:pt x="523827" y="9837"/>
                  </a:lnTo>
                  <a:lnTo>
                    <a:pt x="466480" y="2519"/>
                  </a:lnTo>
                  <a:lnTo>
                    <a:pt x="406400" y="0"/>
                  </a:lnTo>
                  <a:close/>
                </a:path>
                <a:path w="813435" h="464820">
                  <a:moveTo>
                    <a:pt x="811825" y="222783"/>
                  </a:moveTo>
                  <a:lnTo>
                    <a:pt x="415797" y="222783"/>
                  </a:lnTo>
                  <a:lnTo>
                    <a:pt x="423290" y="227101"/>
                  </a:lnTo>
                  <a:lnTo>
                    <a:pt x="423290" y="237718"/>
                  </a:lnTo>
                  <a:lnTo>
                    <a:pt x="415797" y="241947"/>
                  </a:lnTo>
                  <a:lnTo>
                    <a:pt x="811821" y="241947"/>
                  </a:lnTo>
                  <a:lnTo>
                    <a:pt x="813053" y="232346"/>
                  </a:lnTo>
                  <a:lnTo>
                    <a:pt x="811825" y="222783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314955" y="4219955"/>
              <a:ext cx="814069" cy="466725"/>
            </a:xfrm>
            <a:custGeom>
              <a:avLst/>
              <a:gdLst/>
              <a:ahLst/>
              <a:cxnLst/>
              <a:rect l="l" t="t" r="r" b="b"/>
              <a:pathLst>
                <a:path w="814069" h="466725">
                  <a:moveTo>
                    <a:pt x="406907" y="0"/>
                  </a:moveTo>
                  <a:lnTo>
                    <a:pt x="346777" y="2529"/>
                  </a:lnTo>
                  <a:lnTo>
                    <a:pt x="289378" y="9875"/>
                  </a:lnTo>
                  <a:lnTo>
                    <a:pt x="235349" y="21677"/>
                  </a:lnTo>
                  <a:lnTo>
                    <a:pt x="185319" y="37574"/>
                  </a:lnTo>
                  <a:lnTo>
                    <a:pt x="139920" y="57205"/>
                  </a:lnTo>
                  <a:lnTo>
                    <a:pt x="99782" y="80209"/>
                  </a:lnTo>
                  <a:lnTo>
                    <a:pt x="65534" y="106223"/>
                  </a:lnTo>
                  <a:lnTo>
                    <a:pt x="37804" y="134888"/>
                  </a:lnTo>
                  <a:lnTo>
                    <a:pt x="4410" y="198723"/>
                  </a:lnTo>
                  <a:lnTo>
                    <a:pt x="0" y="233172"/>
                  </a:lnTo>
                  <a:lnTo>
                    <a:pt x="4413" y="267610"/>
                  </a:lnTo>
                  <a:lnTo>
                    <a:pt x="37829" y="331431"/>
                  </a:lnTo>
                  <a:lnTo>
                    <a:pt x="65572" y="360091"/>
                  </a:lnTo>
                  <a:lnTo>
                    <a:pt x="99830" y="386102"/>
                  </a:lnTo>
                  <a:lnTo>
                    <a:pt x="139973" y="409103"/>
                  </a:lnTo>
                  <a:lnTo>
                    <a:pt x="185371" y="428732"/>
                  </a:lnTo>
                  <a:lnTo>
                    <a:pt x="235394" y="444629"/>
                  </a:lnTo>
                  <a:lnTo>
                    <a:pt x="289411" y="456430"/>
                  </a:lnTo>
                  <a:lnTo>
                    <a:pt x="346793" y="463776"/>
                  </a:lnTo>
                  <a:lnTo>
                    <a:pt x="406907" y="466305"/>
                  </a:lnTo>
                  <a:lnTo>
                    <a:pt x="467051" y="463776"/>
                  </a:lnTo>
                  <a:lnTo>
                    <a:pt x="524450" y="456430"/>
                  </a:lnTo>
                  <a:lnTo>
                    <a:pt x="578476" y="444629"/>
                  </a:lnTo>
                  <a:lnTo>
                    <a:pt x="628500" y="428732"/>
                  </a:lnTo>
                  <a:lnTo>
                    <a:pt x="673894" y="409103"/>
                  </a:lnTo>
                  <a:lnTo>
                    <a:pt x="714028" y="386102"/>
                  </a:lnTo>
                  <a:lnTo>
                    <a:pt x="748275" y="360091"/>
                  </a:lnTo>
                  <a:lnTo>
                    <a:pt x="776006" y="331431"/>
                  </a:lnTo>
                  <a:lnTo>
                    <a:pt x="809405" y="267610"/>
                  </a:lnTo>
                  <a:lnTo>
                    <a:pt x="812586" y="242773"/>
                  </a:lnTo>
                  <a:lnTo>
                    <a:pt x="397637" y="242773"/>
                  </a:lnTo>
                  <a:lnTo>
                    <a:pt x="390144" y="238429"/>
                  </a:lnTo>
                  <a:lnTo>
                    <a:pt x="390144" y="227787"/>
                  </a:lnTo>
                  <a:lnTo>
                    <a:pt x="397637" y="223443"/>
                  </a:lnTo>
                  <a:lnTo>
                    <a:pt x="812570" y="223443"/>
                  </a:lnTo>
                  <a:lnTo>
                    <a:pt x="809397" y="198703"/>
                  </a:lnTo>
                  <a:lnTo>
                    <a:pt x="775969" y="134850"/>
                  </a:lnTo>
                  <a:lnTo>
                    <a:pt x="748224" y="106184"/>
                  </a:lnTo>
                  <a:lnTo>
                    <a:pt x="713965" y="80173"/>
                  </a:lnTo>
                  <a:lnTo>
                    <a:pt x="673824" y="57175"/>
                  </a:lnTo>
                  <a:lnTo>
                    <a:pt x="628429" y="37552"/>
                  </a:lnTo>
                  <a:lnTo>
                    <a:pt x="578410" y="21663"/>
                  </a:lnTo>
                  <a:lnTo>
                    <a:pt x="524394" y="9868"/>
                  </a:lnTo>
                  <a:lnTo>
                    <a:pt x="467003" y="2527"/>
                  </a:lnTo>
                  <a:lnTo>
                    <a:pt x="406907" y="0"/>
                  </a:lnTo>
                  <a:close/>
                </a:path>
                <a:path w="814069" h="466725">
                  <a:moveTo>
                    <a:pt x="812570" y="223443"/>
                  </a:moveTo>
                  <a:lnTo>
                    <a:pt x="416179" y="223443"/>
                  </a:lnTo>
                  <a:lnTo>
                    <a:pt x="423671" y="227787"/>
                  </a:lnTo>
                  <a:lnTo>
                    <a:pt x="423671" y="238429"/>
                  </a:lnTo>
                  <a:lnTo>
                    <a:pt x="416179" y="242773"/>
                  </a:lnTo>
                  <a:lnTo>
                    <a:pt x="812586" y="242773"/>
                  </a:lnTo>
                  <a:lnTo>
                    <a:pt x="813816" y="233172"/>
                  </a:lnTo>
                  <a:lnTo>
                    <a:pt x="812570" y="223443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314955" y="4219955"/>
              <a:ext cx="813816" cy="46630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338577" y="4232909"/>
              <a:ext cx="768350" cy="440690"/>
            </a:xfrm>
            <a:custGeom>
              <a:avLst/>
              <a:gdLst/>
              <a:ahLst/>
              <a:cxnLst/>
              <a:rect l="l" t="t" r="r" b="b"/>
              <a:pathLst>
                <a:path w="768350" h="440689">
                  <a:moveTo>
                    <a:pt x="768096" y="220217"/>
                  </a:moveTo>
                  <a:lnTo>
                    <a:pt x="748515" y="289797"/>
                  </a:lnTo>
                  <a:lnTo>
                    <a:pt x="725226" y="321386"/>
                  </a:lnTo>
                  <a:lnTo>
                    <a:pt x="693993" y="350237"/>
                  </a:lnTo>
                  <a:lnTo>
                    <a:pt x="655605" y="375894"/>
                  </a:lnTo>
                  <a:lnTo>
                    <a:pt x="610855" y="397905"/>
                  </a:lnTo>
                  <a:lnTo>
                    <a:pt x="560534" y="415814"/>
                  </a:lnTo>
                  <a:lnTo>
                    <a:pt x="505431" y="429169"/>
                  </a:lnTo>
                  <a:lnTo>
                    <a:pt x="446339" y="437515"/>
                  </a:lnTo>
                  <a:lnTo>
                    <a:pt x="384048" y="440397"/>
                  </a:lnTo>
                  <a:lnTo>
                    <a:pt x="321756" y="437515"/>
                  </a:lnTo>
                  <a:lnTo>
                    <a:pt x="262664" y="429169"/>
                  </a:lnTo>
                  <a:lnTo>
                    <a:pt x="207561" y="415814"/>
                  </a:lnTo>
                  <a:lnTo>
                    <a:pt x="157240" y="397905"/>
                  </a:lnTo>
                  <a:lnTo>
                    <a:pt x="112490" y="375894"/>
                  </a:lnTo>
                  <a:lnTo>
                    <a:pt x="74102" y="350237"/>
                  </a:lnTo>
                  <a:lnTo>
                    <a:pt x="42869" y="321386"/>
                  </a:lnTo>
                  <a:lnTo>
                    <a:pt x="19580" y="289797"/>
                  </a:lnTo>
                  <a:lnTo>
                    <a:pt x="0" y="220217"/>
                  </a:lnTo>
                  <a:lnTo>
                    <a:pt x="5026" y="184480"/>
                  </a:lnTo>
                  <a:lnTo>
                    <a:pt x="42869" y="118985"/>
                  </a:lnTo>
                  <a:lnTo>
                    <a:pt x="74102" y="90130"/>
                  </a:lnTo>
                  <a:lnTo>
                    <a:pt x="112490" y="64474"/>
                  </a:lnTo>
                  <a:lnTo>
                    <a:pt x="157240" y="42469"/>
                  </a:lnTo>
                  <a:lnTo>
                    <a:pt x="207561" y="24567"/>
                  </a:lnTo>
                  <a:lnTo>
                    <a:pt x="262664" y="11220"/>
                  </a:lnTo>
                  <a:lnTo>
                    <a:pt x="321756" y="2880"/>
                  </a:lnTo>
                  <a:lnTo>
                    <a:pt x="384048" y="0"/>
                  </a:lnTo>
                  <a:lnTo>
                    <a:pt x="446339" y="2880"/>
                  </a:lnTo>
                  <a:lnTo>
                    <a:pt x="505431" y="11220"/>
                  </a:lnTo>
                  <a:lnTo>
                    <a:pt x="560534" y="24567"/>
                  </a:lnTo>
                  <a:lnTo>
                    <a:pt x="610855" y="42469"/>
                  </a:lnTo>
                  <a:lnTo>
                    <a:pt x="655605" y="64474"/>
                  </a:lnTo>
                  <a:lnTo>
                    <a:pt x="693993" y="90130"/>
                  </a:lnTo>
                  <a:lnTo>
                    <a:pt x="725226" y="118985"/>
                  </a:lnTo>
                  <a:lnTo>
                    <a:pt x="748515" y="150585"/>
                  </a:lnTo>
                  <a:lnTo>
                    <a:pt x="768096" y="220217"/>
                  </a:lnTo>
                  <a:close/>
                </a:path>
                <a:path w="768350" h="440689">
                  <a:moveTo>
                    <a:pt x="749808" y="220916"/>
                  </a:moveTo>
                  <a:lnTo>
                    <a:pt x="731196" y="286929"/>
                  </a:lnTo>
                  <a:lnTo>
                    <a:pt x="679374" y="344251"/>
                  </a:lnTo>
                  <a:lnTo>
                    <a:pt x="642889" y="368580"/>
                  </a:lnTo>
                  <a:lnTo>
                    <a:pt x="600358" y="389449"/>
                  </a:lnTo>
                  <a:lnTo>
                    <a:pt x="552532" y="406428"/>
                  </a:lnTo>
                  <a:lnTo>
                    <a:pt x="500164" y="419087"/>
                  </a:lnTo>
                  <a:lnTo>
                    <a:pt x="444006" y="426997"/>
                  </a:lnTo>
                  <a:lnTo>
                    <a:pt x="384810" y="429729"/>
                  </a:lnTo>
                  <a:lnTo>
                    <a:pt x="325613" y="426997"/>
                  </a:lnTo>
                  <a:lnTo>
                    <a:pt x="269455" y="419087"/>
                  </a:lnTo>
                  <a:lnTo>
                    <a:pt x="217087" y="406428"/>
                  </a:lnTo>
                  <a:lnTo>
                    <a:pt x="169261" y="389449"/>
                  </a:lnTo>
                  <a:lnTo>
                    <a:pt x="126730" y="368580"/>
                  </a:lnTo>
                  <a:lnTo>
                    <a:pt x="90245" y="344251"/>
                  </a:lnTo>
                  <a:lnTo>
                    <a:pt x="60558" y="316891"/>
                  </a:lnTo>
                  <a:lnTo>
                    <a:pt x="24590" y="254794"/>
                  </a:lnTo>
                  <a:lnTo>
                    <a:pt x="19812" y="220916"/>
                  </a:lnTo>
                  <a:lnTo>
                    <a:pt x="24590" y="187072"/>
                  </a:lnTo>
                  <a:lnTo>
                    <a:pt x="60558" y="125022"/>
                  </a:lnTo>
                  <a:lnTo>
                    <a:pt x="90245" y="97676"/>
                  </a:lnTo>
                  <a:lnTo>
                    <a:pt x="126730" y="73356"/>
                  </a:lnTo>
                  <a:lnTo>
                    <a:pt x="169261" y="52494"/>
                  </a:lnTo>
                  <a:lnTo>
                    <a:pt x="217087" y="35518"/>
                  </a:lnTo>
                  <a:lnTo>
                    <a:pt x="269455" y="22860"/>
                  </a:lnTo>
                  <a:lnTo>
                    <a:pt x="325613" y="14949"/>
                  </a:lnTo>
                  <a:lnTo>
                    <a:pt x="384810" y="12217"/>
                  </a:lnTo>
                  <a:lnTo>
                    <a:pt x="444006" y="14949"/>
                  </a:lnTo>
                  <a:lnTo>
                    <a:pt x="500164" y="22860"/>
                  </a:lnTo>
                  <a:lnTo>
                    <a:pt x="552532" y="35518"/>
                  </a:lnTo>
                  <a:lnTo>
                    <a:pt x="600358" y="52494"/>
                  </a:lnTo>
                  <a:lnTo>
                    <a:pt x="642889" y="73356"/>
                  </a:lnTo>
                  <a:lnTo>
                    <a:pt x="679374" y="97676"/>
                  </a:lnTo>
                  <a:lnTo>
                    <a:pt x="709061" y="125022"/>
                  </a:lnTo>
                  <a:lnTo>
                    <a:pt x="745029" y="187072"/>
                  </a:lnTo>
                  <a:lnTo>
                    <a:pt x="749808" y="220916"/>
                  </a:lnTo>
                  <a:close/>
                </a:path>
                <a:path w="768350" h="440689">
                  <a:moveTo>
                    <a:pt x="729996" y="221043"/>
                  </a:moveTo>
                  <a:lnTo>
                    <a:pt x="708346" y="290137"/>
                  </a:lnTo>
                  <a:lnTo>
                    <a:pt x="682752" y="320990"/>
                  </a:lnTo>
                  <a:lnTo>
                    <a:pt x="648615" y="348633"/>
                  </a:lnTo>
                  <a:lnTo>
                    <a:pt x="606915" y="372507"/>
                  </a:lnTo>
                  <a:lnTo>
                    <a:pt x="558630" y="392051"/>
                  </a:lnTo>
                  <a:lnTo>
                    <a:pt x="504738" y="406704"/>
                  </a:lnTo>
                  <a:lnTo>
                    <a:pt x="446218" y="415907"/>
                  </a:lnTo>
                  <a:lnTo>
                    <a:pt x="384048" y="419099"/>
                  </a:lnTo>
                  <a:lnTo>
                    <a:pt x="321844" y="415907"/>
                  </a:lnTo>
                  <a:lnTo>
                    <a:pt x="263306" y="406704"/>
                  </a:lnTo>
                  <a:lnTo>
                    <a:pt x="209408" y="392051"/>
                  </a:lnTo>
                  <a:lnTo>
                    <a:pt x="161127" y="372507"/>
                  </a:lnTo>
                  <a:lnTo>
                    <a:pt x="119438" y="348633"/>
                  </a:lnTo>
                  <a:lnTo>
                    <a:pt x="85315" y="320990"/>
                  </a:lnTo>
                  <a:lnTo>
                    <a:pt x="59734" y="290137"/>
                  </a:lnTo>
                  <a:lnTo>
                    <a:pt x="38100" y="221043"/>
                  </a:lnTo>
                  <a:lnTo>
                    <a:pt x="43671" y="185415"/>
                  </a:lnTo>
                  <a:lnTo>
                    <a:pt x="85315" y="121014"/>
                  </a:lnTo>
                  <a:lnTo>
                    <a:pt x="119438" y="93358"/>
                  </a:lnTo>
                  <a:lnTo>
                    <a:pt x="161127" y="69478"/>
                  </a:lnTo>
                  <a:lnTo>
                    <a:pt x="209408" y="49932"/>
                  </a:lnTo>
                  <a:lnTo>
                    <a:pt x="263306" y="35278"/>
                  </a:lnTo>
                  <a:lnTo>
                    <a:pt x="321844" y="26076"/>
                  </a:lnTo>
                  <a:lnTo>
                    <a:pt x="384048" y="22885"/>
                  </a:lnTo>
                  <a:lnTo>
                    <a:pt x="446218" y="26076"/>
                  </a:lnTo>
                  <a:lnTo>
                    <a:pt x="504738" y="35278"/>
                  </a:lnTo>
                  <a:lnTo>
                    <a:pt x="558630" y="49932"/>
                  </a:lnTo>
                  <a:lnTo>
                    <a:pt x="606915" y="69478"/>
                  </a:lnTo>
                  <a:lnTo>
                    <a:pt x="648615" y="93358"/>
                  </a:lnTo>
                  <a:lnTo>
                    <a:pt x="682751" y="121014"/>
                  </a:lnTo>
                  <a:lnTo>
                    <a:pt x="708346" y="151885"/>
                  </a:lnTo>
                  <a:lnTo>
                    <a:pt x="729996" y="221043"/>
                  </a:lnTo>
                  <a:close/>
                </a:path>
                <a:path w="768350" h="440689">
                  <a:moveTo>
                    <a:pt x="708660" y="220268"/>
                  </a:moveTo>
                  <a:lnTo>
                    <a:pt x="688394" y="284835"/>
                  </a:lnTo>
                  <a:lnTo>
                    <a:pt x="632480" y="339498"/>
                  </a:lnTo>
                  <a:lnTo>
                    <a:pt x="593445" y="361807"/>
                  </a:lnTo>
                  <a:lnTo>
                    <a:pt x="548244" y="380070"/>
                  </a:lnTo>
                  <a:lnTo>
                    <a:pt x="497795" y="393763"/>
                  </a:lnTo>
                  <a:lnTo>
                    <a:pt x="443011" y="402363"/>
                  </a:lnTo>
                  <a:lnTo>
                    <a:pt x="384810" y="405345"/>
                  </a:lnTo>
                  <a:lnTo>
                    <a:pt x="326608" y="402363"/>
                  </a:lnTo>
                  <a:lnTo>
                    <a:pt x="271824" y="393763"/>
                  </a:lnTo>
                  <a:lnTo>
                    <a:pt x="221375" y="380070"/>
                  </a:lnTo>
                  <a:lnTo>
                    <a:pt x="176174" y="361807"/>
                  </a:lnTo>
                  <a:lnTo>
                    <a:pt x="137139" y="339498"/>
                  </a:lnTo>
                  <a:lnTo>
                    <a:pt x="105184" y="313666"/>
                  </a:lnTo>
                  <a:lnTo>
                    <a:pt x="66179" y="253528"/>
                  </a:lnTo>
                  <a:lnTo>
                    <a:pt x="60960" y="220268"/>
                  </a:lnTo>
                  <a:lnTo>
                    <a:pt x="66179" y="186967"/>
                  </a:lnTo>
                  <a:lnTo>
                    <a:pt x="105184" y="126772"/>
                  </a:lnTo>
                  <a:lnTo>
                    <a:pt x="137139" y="100923"/>
                  </a:lnTo>
                  <a:lnTo>
                    <a:pt x="176174" y="78602"/>
                  </a:lnTo>
                  <a:lnTo>
                    <a:pt x="221375" y="60332"/>
                  </a:lnTo>
                  <a:lnTo>
                    <a:pt x="271824" y="46636"/>
                  </a:lnTo>
                  <a:lnTo>
                    <a:pt x="326608" y="38035"/>
                  </a:lnTo>
                  <a:lnTo>
                    <a:pt x="384810" y="35051"/>
                  </a:lnTo>
                  <a:lnTo>
                    <a:pt x="443011" y="38035"/>
                  </a:lnTo>
                  <a:lnTo>
                    <a:pt x="497795" y="46636"/>
                  </a:lnTo>
                  <a:lnTo>
                    <a:pt x="548244" y="60332"/>
                  </a:lnTo>
                  <a:lnTo>
                    <a:pt x="593445" y="78602"/>
                  </a:lnTo>
                  <a:lnTo>
                    <a:pt x="632480" y="100923"/>
                  </a:lnTo>
                  <a:lnTo>
                    <a:pt x="664435" y="126772"/>
                  </a:lnTo>
                  <a:lnTo>
                    <a:pt x="703440" y="186967"/>
                  </a:lnTo>
                  <a:lnTo>
                    <a:pt x="708660" y="220268"/>
                  </a:lnTo>
                  <a:close/>
                </a:path>
                <a:path w="768350" h="440689">
                  <a:moveTo>
                    <a:pt x="687324" y="221030"/>
                  </a:moveTo>
                  <a:lnTo>
                    <a:pt x="663475" y="288605"/>
                  </a:lnTo>
                  <a:lnTo>
                    <a:pt x="635500" y="318103"/>
                  </a:lnTo>
                  <a:lnTo>
                    <a:pt x="598455" y="343808"/>
                  </a:lnTo>
                  <a:lnTo>
                    <a:pt x="553564" y="365019"/>
                  </a:lnTo>
                  <a:lnTo>
                    <a:pt x="502050" y="381036"/>
                  </a:lnTo>
                  <a:lnTo>
                    <a:pt x="445137" y="391160"/>
                  </a:lnTo>
                  <a:lnTo>
                    <a:pt x="384048" y="394690"/>
                  </a:lnTo>
                  <a:lnTo>
                    <a:pt x="322922" y="391160"/>
                  </a:lnTo>
                  <a:lnTo>
                    <a:pt x="265991" y="381036"/>
                  </a:lnTo>
                  <a:lnTo>
                    <a:pt x="214475" y="365019"/>
                  </a:lnTo>
                  <a:lnTo>
                    <a:pt x="169592" y="343808"/>
                  </a:lnTo>
                  <a:lnTo>
                    <a:pt x="132561" y="318103"/>
                  </a:lnTo>
                  <a:lnTo>
                    <a:pt x="104602" y="288605"/>
                  </a:lnTo>
                  <a:lnTo>
                    <a:pt x="80772" y="221030"/>
                  </a:lnTo>
                  <a:lnTo>
                    <a:pt x="86932" y="186004"/>
                  </a:lnTo>
                  <a:lnTo>
                    <a:pt x="132561" y="123861"/>
                  </a:lnTo>
                  <a:lnTo>
                    <a:pt x="169592" y="98142"/>
                  </a:lnTo>
                  <a:lnTo>
                    <a:pt x="214475" y="76922"/>
                  </a:lnTo>
                  <a:lnTo>
                    <a:pt x="265991" y="60900"/>
                  </a:lnTo>
                  <a:lnTo>
                    <a:pt x="322922" y="50774"/>
                  </a:lnTo>
                  <a:lnTo>
                    <a:pt x="384048" y="47243"/>
                  </a:lnTo>
                  <a:lnTo>
                    <a:pt x="445137" y="50774"/>
                  </a:lnTo>
                  <a:lnTo>
                    <a:pt x="502050" y="60900"/>
                  </a:lnTo>
                  <a:lnTo>
                    <a:pt x="553564" y="76922"/>
                  </a:lnTo>
                  <a:lnTo>
                    <a:pt x="598455" y="98142"/>
                  </a:lnTo>
                  <a:lnTo>
                    <a:pt x="635500" y="123861"/>
                  </a:lnTo>
                  <a:lnTo>
                    <a:pt x="663475" y="153382"/>
                  </a:lnTo>
                  <a:lnTo>
                    <a:pt x="687324" y="221030"/>
                  </a:lnTo>
                  <a:close/>
                </a:path>
                <a:path w="768350" h="440689">
                  <a:moveTo>
                    <a:pt x="664464" y="220268"/>
                  </a:moveTo>
                  <a:lnTo>
                    <a:pt x="642419" y="282801"/>
                  </a:lnTo>
                  <a:lnTo>
                    <a:pt x="582310" y="333881"/>
                  </a:lnTo>
                  <a:lnTo>
                    <a:pt x="540806" y="353507"/>
                  </a:lnTo>
                  <a:lnTo>
                    <a:pt x="493174" y="368328"/>
                  </a:lnTo>
                  <a:lnTo>
                    <a:pt x="440545" y="377695"/>
                  </a:lnTo>
                  <a:lnTo>
                    <a:pt x="384048" y="380961"/>
                  </a:lnTo>
                  <a:lnTo>
                    <a:pt x="327550" y="377695"/>
                  </a:lnTo>
                  <a:lnTo>
                    <a:pt x="274921" y="368328"/>
                  </a:lnTo>
                  <a:lnTo>
                    <a:pt x="227289" y="353507"/>
                  </a:lnTo>
                  <a:lnTo>
                    <a:pt x="185785" y="333881"/>
                  </a:lnTo>
                  <a:lnTo>
                    <a:pt x="151537" y="310096"/>
                  </a:lnTo>
                  <a:lnTo>
                    <a:pt x="109331" y="252642"/>
                  </a:lnTo>
                  <a:lnTo>
                    <a:pt x="103632" y="220268"/>
                  </a:lnTo>
                  <a:lnTo>
                    <a:pt x="109331" y="187848"/>
                  </a:lnTo>
                  <a:lnTo>
                    <a:pt x="151537" y="130335"/>
                  </a:lnTo>
                  <a:lnTo>
                    <a:pt x="185785" y="106533"/>
                  </a:lnTo>
                  <a:lnTo>
                    <a:pt x="227289" y="86897"/>
                  </a:lnTo>
                  <a:lnTo>
                    <a:pt x="274921" y="72071"/>
                  </a:lnTo>
                  <a:lnTo>
                    <a:pt x="327550" y="62702"/>
                  </a:lnTo>
                  <a:lnTo>
                    <a:pt x="384048" y="59435"/>
                  </a:lnTo>
                  <a:lnTo>
                    <a:pt x="440545" y="62702"/>
                  </a:lnTo>
                  <a:lnTo>
                    <a:pt x="493174" y="72071"/>
                  </a:lnTo>
                  <a:lnTo>
                    <a:pt x="540806" y="86897"/>
                  </a:lnTo>
                  <a:lnTo>
                    <a:pt x="582310" y="106533"/>
                  </a:lnTo>
                  <a:lnTo>
                    <a:pt x="616558" y="130335"/>
                  </a:lnTo>
                  <a:lnTo>
                    <a:pt x="658764" y="187848"/>
                  </a:lnTo>
                  <a:lnTo>
                    <a:pt x="664464" y="220268"/>
                  </a:lnTo>
                  <a:close/>
                </a:path>
                <a:path w="768350" h="440689">
                  <a:moveTo>
                    <a:pt x="644652" y="220281"/>
                  </a:moveTo>
                  <a:lnTo>
                    <a:pt x="618241" y="285570"/>
                  </a:lnTo>
                  <a:lnTo>
                    <a:pt x="587568" y="313141"/>
                  </a:lnTo>
                  <a:lnTo>
                    <a:pt x="547329" y="336139"/>
                  </a:lnTo>
                  <a:lnTo>
                    <a:pt x="499083" y="353672"/>
                  </a:lnTo>
                  <a:lnTo>
                    <a:pt x="444390" y="364846"/>
                  </a:lnTo>
                  <a:lnTo>
                    <a:pt x="384810" y="368769"/>
                  </a:lnTo>
                  <a:lnTo>
                    <a:pt x="325229" y="364846"/>
                  </a:lnTo>
                  <a:lnTo>
                    <a:pt x="270536" y="353672"/>
                  </a:lnTo>
                  <a:lnTo>
                    <a:pt x="222290" y="336139"/>
                  </a:lnTo>
                  <a:lnTo>
                    <a:pt x="182051" y="313141"/>
                  </a:lnTo>
                  <a:lnTo>
                    <a:pt x="151378" y="285570"/>
                  </a:lnTo>
                  <a:lnTo>
                    <a:pt x="124968" y="220281"/>
                  </a:lnTo>
                  <a:lnTo>
                    <a:pt x="131830" y="186195"/>
                  </a:lnTo>
                  <a:lnTo>
                    <a:pt x="182051" y="127313"/>
                  </a:lnTo>
                  <a:lnTo>
                    <a:pt x="222290" y="104298"/>
                  </a:lnTo>
                  <a:lnTo>
                    <a:pt x="270536" y="86756"/>
                  </a:lnTo>
                  <a:lnTo>
                    <a:pt x="325229" y="75577"/>
                  </a:lnTo>
                  <a:lnTo>
                    <a:pt x="384810" y="71653"/>
                  </a:lnTo>
                  <a:lnTo>
                    <a:pt x="444390" y="75577"/>
                  </a:lnTo>
                  <a:lnTo>
                    <a:pt x="499083" y="86756"/>
                  </a:lnTo>
                  <a:lnTo>
                    <a:pt x="547329" y="104298"/>
                  </a:lnTo>
                  <a:lnTo>
                    <a:pt x="587568" y="127313"/>
                  </a:lnTo>
                  <a:lnTo>
                    <a:pt x="618241" y="154909"/>
                  </a:lnTo>
                  <a:lnTo>
                    <a:pt x="644652" y="220281"/>
                  </a:lnTo>
                  <a:close/>
                </a:path>
                <a:path w="768350" h="440689">
                  <a:moveTo>
                    <a:pt x="623316" y="220281"/>
                  </a:moveTo>
                  <a:lnTo>
                    <a:pt x="590747" y="289059"/>
                  </a:lnTo>
                  <a:lnTo>
                    <a:pt x="553450" y="316657"/>
                  </a:lnTo>
                  <a:lnTo>
                    <a:pt x="505177" y="337986"/>
                  </a:lnTo>
                  <a:lnTo>
                    <a:pt x="448205" y="351740"/>
                  </a:lnTo>
                  <a:lnTo>
                    <a:pt x="384810" y="356615"/>
                  </a:lnTo>
                  <a:lnTo>
                    <a:pt x="321414" y="351740"/>
                  </a:lnTo>
                  <a:lnTo>
                    <a:pt x="264442" y="337986"/>
                  </a:lnTo>
                  <a:lnTo>
                    <a:pt x="216169" y="316657"/>
                  </a:lnTo>
                  <a:lnTo>
                    <a:pt x="178872" y="289059"/>
                  </a:lnTo>
                  <a:lnTo>
                    <a:pt x="154825" y="256499"/>
                  </a:lnTo>
                  <a:lnTo>
                    <a:pt x="146304" y="220281"/>
                  </a:lnTo>
                  <a:lnTo>
                    <a:pt x="154825" y="184012"/>
                  </a:lnTo>
                  <a:lnTo>
                    <a:pt x="178872" y="151420"/>
                  </a:lnTo>
                  <a:lnTo>
                    <a:pt x="216169" y="123807"/>
                  </a:lnTo>
                  <a:lnTo>
                    <a:pt x="264442" y="102473"/>
                  </a:lnTo>
                  <a:lnTo>
                    <a:pt x="321414" y="88719"/>
                  </a:lnTo>
                  <a:lnTo>
                    <a:pt x="384810" y="83845"/>
                  </a:lnTo>
                  <a:lnTo>
                    <a:pt x="448205" y="88719"/>
                  </a:lnTo>
                  <a:lnTo>
                    <a:pt x="505177" y="102473"/>
                  </a:lnTo>
                  <a:lnTo>
                    <a:pt x="553450" y="123807"/>
                  </a:lnTo>
                  <a:lnTo>
                    <a:pt x="590747" y="151420"/>
                  </a:lnTo>
                  <a:lnTo>
                    <a:pt x="614794" y="184012"/>
                  </a:lnTo>
                  <a:lnTo>
                    <a:pt x="623316" y="220281"/>
                  </a:lnTo>
                  <a:close/>
                </a:path>
                <a:path w="768350" h="440689">
                  <a:moveTo>
                    <a:pt x="601980" y="220281"/>
                  </a:moveTo>
                  <a:lnTo>
                    <a:pt x="572346" y="282929"/>
                  </a:lnTo>
                  <a:lnTo>
                    <a:pt x="538400" y="308055"/>
                  </a:lnTo>
                  <a:lnTo>
                    <a:pt x="494453" y="327470"/>
                  </a:lnTo>
                  <a:lnTo>
                    <a:pt x="442568" y="339988"/>
                  </a:lnTo>
                  <a:lnTo>
                    <a:pt x="384810" y="344423"/>
                  </a:lnTo>
                  <a:lnTo>
                    <a:pt x="327095" y="339988"/>
                  </a:lnTo>
                  <a:lnTo>
                    <a:pt x="275223" y="327470"/>
                  </a:lnTo>
                  <a:lnTo>
                    <a:pt x="231267" y="308055"/>
                  </a:lnTo>
                  <a:lnTo>
                    <a:pt x="197301" y="282929"/>
                  </a:lnTo>
                  <a:lnTo>
                    <a:pt x="167640" y="220281"/>
                  </a:lnTo>
                  <a:lnTo>
                    <a:pt x="175401" y="187234"/>
                  </a:lnTo>
                  <a:lnTo>
                    <a:pt x="231267" y="132408"/>
                  </a:lnTo>
                  <a:lnTo>
                    <a:pt x="275223" y="112989"/>
                  </a:lnTo>
                  <a:lnTo>
                    <a:pt x="327095" y="100471"/>
                  </a:lnTo>
                  <a:lnTo>
                    <a:pt x="384810" y="96037"/>
                  </a:lnTo>
                  <a:lnTo>
                    <a:pt x="442568" y="100471"/>
                  </a:lnTo>
                  <a:lnTo>
                    <a:pt x="494453" y="112989"/>
                  </a:lnTo>
                  <a:lnTo>
                    <a:pt x="538400" y="132408"/>
                  </a:lnTo>
                  <a:lnTo>
                    <a:pt x="572346" y="157550"/>
                  </a:lnTo>
                  <a:lnTo>
                    <a:pt x="601980" y="220281"/>
                  </a:lnTo>
                  <a:close/>
                </a:path>
                <a:path w="768350" h="440689">
                  <a:moveTo>
                    <a:pt x="580644" y="220281"/>
                  </a:moveTo>
                  <a:lnTo>
                    <a:pt x="542836" y="286344"/>
                  </a:lnTo>
                  <a:lnTo>
                    <a:pt x="500432" y="310580"/>
                  </a:lnTo>
                  <a:lnTo>
                    <a:pt x="446678" y="326481"/>
                  </a:lnTo>
                  <a:lnTo>
                    <a:pt x="384810" y="332193"/>
                  </a:lnTo>
                  <a:lnTo>
                    <a:pt x="322941" y="326481"/>
                  </a:lnTo>
                  <a:lnTo>
                    <a:pt x="269187" y="310580"/>
                  </a:lnTo>
                  <a:lnTo>
                    <a:pt x="226783" y="286344"/>
                  </a:lnTo>
                  <a:lnTo>
                    <a:pt x="198967" y="255626"/>
                  </a:lnTo>
                  <a:lnTo>
                    <a:pt x="188976" y="220281"/>
                  </a:lnTo>
                  <a:lnTo>
                    <a:pt x="198967" y="184873"/>
                  </a:lnTo>
                  <a:lnTo>
                    <a:pt x="226783" y="154114"/>
                  </a:lnTo>
                  <a:lnTo>
                    <a:pt x="269187" y="129855"/>
                  </a:lnTo>
                  <a:lnTo>
                    <a:pt x="322941" y="113944"/>
                  </a:lnTo>
                  <a:lnTo>
                    <a:pt x="384810" y="108229"/>
                  </a:lnTo>
                  <a:lnTo>
                    <a:pt x="446678" y="113944"/>
                  </a:lnTo>
                  <a:lnTo>
                    <a:pt x="500432" y="129855"/>
                  </a:lnTo>
                  <a:lnTo>
                    <a:pt x="542836" y="154114"/>
                  </a:lnTo>
                  <a:lnTo>
                    <a:pt x="570652" y="184873"/>
                  </a:lnTo>
                  <a:lnTo>
                    <a:pt x="580644" y="220281"/>
                  </a:lnTo>
                  <a:close/>
                </a:path>
                <a:path w="768350" h="440689">
                  <a:moveTo>
                    <a:pt x="559308" y="221030"/>
                  </a:moveTo>
                  <a:lnTo>
                    <a:pt x="525487" y="280364"/>
                  </a:lnTo>
                  <a:lnTo>
                    <a:pt x="487545" y="302124"/>
                  </a:lnTo>
                  <a:lnTo>
                    <a:pt x="439436" y="316398"/>
                  </a:lnTo>
                  <a:lnTo>
                    <a:pt x="384048" y="321525"/>
                  </a:lnTo>
                  <a:lnTo>
                    <a:pt x="328659" y="316398"/>
                  </a:lnTo>
                  <a:lnTo>
                    <a:pt x="280550" y="302124"/>
                  </a:lnTo>
                  <a:lnTo>
                    <a:pt x="242608" y="280364"/>
                  </a:lnTo>
                  <a:lnTo>
                    <a:pt x="217724" y="252779"/>
                  </a:lnTo>
                  <a:lnTo>
                    <a:pt x="208788" y="221030"/>
                  </a:lnTo>
                  <a:lnTo>
                    <a:pt x="217724" y="189214"/>
                  </a:lnTo>
                  <a:lnTo>
                    <a:pt x="242608" y="161587"/>
                  </a:lnTo>
                  <a:lnTo>
                    <a:pt x="280550" y="139806"/>
                  </a:lnTo>
                  <a:lnTo>
                    <a:pt x="328659" y="125524"/>
                  </a:lnTo>
                  <a:lnTo>
                    <a:pt x="384048" y="120395"/>
                  </a:lnTo>
                  <a:lnTo>
                    <a:pt x="439436" y="125524"/>
                  </a:lnTo>
                  <a:lnTo>
                    <a:pt x="487545" y="139806"/>
                  </a:lnTo>
                  <a:lnTo>
                    <a:pt x="525487" y="161587"/>
                  </a:lnTo>
                  <a:lnTo>
                    <a:pt x="550371" y="189214"/>
                  </a:lnTo>
                  <a:lnTo>
                    <a:pt x="559308" y="221030"/>
                  </a:lnTo>
                  <a:close/>
                </a:path>
              </a:pathLst>
            </a:custGeom>
            <a:ln w="3175">
              <a:solidFill>
                <a:srgbClr val="0A0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578607" y="4370832"/>
              <a:ext cx="288290" cy="165100"/>
            </a:xfrm>
            <a:custGeom>
              <a:avLst/>
              <a:gdLst/>
              <a:ahLst/>
              <a:cxnLst/>
              <a:rect l="l" t="t" r="r" b="b"/>
              <a:pathLst>
                <a:path w="288289" h="165100">
                  <a:moveTo>
                    <a:pt x="144018" y="0"/>
                  </a:moveTo>
                  <a:lnTo>
                    <a:pt x="87928" y="6476"/>
                  </a:lnTo>
                  <a:lnTo>
                    <a:pt x="42195" y="24087"/>
                  </a:lnTo>
                  <a:lnTo>
                    <a:pt x="11322" y="50261"/>
                  </a:lnTo>
                  <a:lnTo>
                    <a:pt x="0" y="82359"/>
                  </a:lnTo>
                  <a:lnTo>
                    <a:pt x="11322" y="114383"/>
                  </a:lnTo>
                  <a:lnTo>
                    <a:pt x="42195" y="140520"/>
                  </a:lnTo>
                  <a:lnTo>
                    <a:pt x="87975" y="158135"/>
                  </a:lnTo>
                  <a:lnTo>
                    <a:pt x="144018" y="164592"/>
                  </a:lnTo>
                  <a:lnTo>
                    <a:pt x="200060" y="158135"/>
                  </a:lnTo>
                  <a:lnTo>
                    <a:pt x="245840" y="140520"/>
                  </a:lnTo>
                  <a:lnTo>
                    <a:pt x="276713" y="114383"/>
                  </a:lnTo>
                  <a:lnTo>
                    <a:pt x="284645" y="91948"/>
                  </a:lnTo>
                  <a:lnTo>
                    <a:pt x="134747" y="91948"/>
                  </a:lnTo>
                  <a:lnTo>
                    <a:pt x="127127" y="87617"/>
                  </a:lnTo>
                  <a:lnTo>
                    <a:pt x="127127" y="76974"/>
                  </a:lnTo>
                  <a:lnTo>
                    <a:pt x="134747" y="72644"/>
                  </a:lnTo>
                  <a:lnTo>
                    <a:pt x="284603" y="72644"/>
                  </a:lnTo>
                  <a:lnTo>
                    <a:pt x="276713" y="50315"/>
                  </a:lnTo>
                  <a:lnTo>
                    <a:pt x="245840" y="24134"/>
                  </a:lnTo>
                  <a:lnTo>
                    <a:pt x="200060" y="6476"/>
                  </a:lnTo>
                  <a:lnTo>
                    <a:pt x="144018" y="0"/>
                  </a:lnTo>
                  <a:close/>
                </a:path>
                <a:path w="288289" h="165100">
                  <a:moveTo>
                    <a:pt x="284603" y="72644"/>
                  </a:moveTo>
                  <a:lnTo>
                    <a:pt x="153289" y="72644"/>
                  </a:lnTo>
                  <a:lnTo>
                    <a:pt x="160781" y="76974"/>
                  </a:lnTo>
                  <a:lnTo>
                    <a:pt x="160781" y="87617"/>
                  </a:lnTo>
                  <a:lnTo>
                    <a:pt x="153289" y="91948"/>
                  </a:lnTo>
                  <a:lnTo>
                    <a:pt x="284645" y="91948"/>
                  </a:lnTo>
                  <a:lnTo>
                    <a:pt x="288036" y="82359"/>
                  </a:lnTo>
                  <a:lnTo>
                    <a:pt x="284603" y="72644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314955" y="4218457"/>
              <a:ext cx="815340" cy="467995"/>
            </a:xfrm>
            <a:custGeom>
              <a:avLst/>
              <a:gdLst/>
              <a:ahLst/>
              <a:cxnLst/>
              <a:rect l="l" t="t" r="r" b="b"/>
              <a:pathLst>
                <a:path w="815339" h="467995">
                  <a:moveTo>
                    <a:pt x="407669" y="0"/>
                  </a:moveTo>
                  <a:lnTo>
                    <a:pt x="353833" y="2003"/>
                  </a:lnTo>
                  <a:lnTo>
                    <a:pt x="301635" y="7929"/>
                  </a:lnTo>
                  <a:lnTo>
                    <a:pt x="251745" y="17613"/>
                  </a:lnTo>
                  <a:lnTo>
                    <a:pt x="204267" y="31042"/>
                  </a:lnTo>
                  <a:lnTo>
                    <a:pt x="160108" y="47976"/>
                  </a:lnTo>
                  <a:lnTo>
                    <a:pt x="119633" y="68325"/>
                  </a:lnTo>
                  <a:lnTo>
                    <a:pt x="68365" y="104007"/>
                  </a:lnTo>
                  <a:lnTo>
                    <a:pt x="30861" y="144189"/>
                  </a:lnTo>
                  <a:lnTo>
                    <a:pt x="7834" y="187819"/>
                  </a:lnTo>
                  <a:lnTo>
                    <a:pt x="0" y="233845"/>
                  </a:lnTo>
                  <a:lnTo>
                    <a:pt x="7870" y="279944"/>
                  </a:lnTo>
                  <a:lnTo>
                    <a:pt x="30956" y="323615"/>
                  </a:lnTo>
                  <a:lnTo>
                    <a:pt x="68472" y="363818"/>
                  </a:lnTo>
                  <a:lnTo>
                    <a:pt x="119633" y="399516"/>
                  </a:lnTo>
                  <a:lnTo>
                    <a:pt x="160226" y="419889"/>
                  </a:lnTo>
                  <a:lnTo>
                    <a:pt x="204328" y="436778"/>
                  </a:lnTo>
                  <a:lnTo>
                    <a:pt x="251698" y="450162"/>
                  </a:lnTo>
                  <a:lnTo>
                    <a:pt x="301723" y="459879"/>
                  </a:lnTo>
                  <a:lnTo>
                    <a:pt x="353887" y="465802"/>
                  </a:lnTo>
                  <a:lnTo>
                    <a:pt x="407669" y="467804"/>
                  </a:lnTo>
                  <a:lnTo>
                    <a:pt x="457981" y="465937"/>
                  </a:lnTo>
                  <a:lnTo>
                    <a:pt x="407669" y="465937"/>
                  </a:lnTo>
                  <a:lnTo>
                    <a:pt x="347782" y="463415"/>
                  </a:lnTo>
                  <a:lnTo>
                    <a:pt x="290597" y="456091"/>
                  </a:lnTo>
                  <a:lnTo>
                    <a:pt x="236749" y="444327"/>
                  </a:lnTo>
                  <a:lnTo>
                    <a:pt x="186869" y="428485"/>
                  </a:lnTo>
                  <a:lnTo>
                    <a:pt x="141589" y="408927"/>
                  </a:lnTo>
                  <a:lnTo>
                    <a:pt x="101541" y="386016"/>
                  </a:lnTo>
                  <a:lnTo>
                    <a:pt x="67357" y="360115"/>
                  </a:lnTo>
                  <a:lnTo>
                    <a:pt x="39670" y="331584"/>
                  </a:lnTo>
                  <a:lnTo>
                    <a:pt x="6311" y="268087"/>
                  </a:lnTo>
                  <a:lnTo>
                    <a:pt x="1905" y="233845"/>
                  </a:lnTo>
                  <a:lnTo>
                    <a:pt x="6318" y="199616"/>
                  </a:lnTo>
                  <a:lnTo>
                    <a:pt x="39691" y="136161"/>
                  </a:lnTo>
                  <a:lnTo>
                    <a:pt x="67374" y="107656"/>
                  </a:lnTo>
                  <a:lnTo>
                    <a:pt x="101541" y="81779"/>
                  </a:lnTo>
                  <a:lnTo>
                    <a:pt x="141589" y="58877"/>
                  </a:lnTo>
                  <a:lnTo>
                    <a:pt x="186869" y="39325"/>
                  </a:lnTo>
                  <a:lnTo>
                    <a:pt x="236749" y="23487"/>
                  </a:lnTo>
                  <a:lnTo>
                    <a:pt x="290597" y="11724"/>
                  </a:lnTo>
                  <a:lnTo>
                    <a:pt x="347782" y="4401"/>
                  </a:lnTo>
                  <a:lnTo>
                    <a:pt x="407669" y="1879"/>
                  </a:lnTo>
                  <a:lnTo>
                    <a:pt x="458127" y="1879"/>
                  </a:lnTo>
                  <a:lnTo>
                    <a:pt x="407669" y="0"/>
                  </a:lnTo>
                  <a:close/>
                </a:path>
                <a:path w="815339" h="467995">
                  <a:moveTo>
                    <a:pt x="458127" y="1879"/>
                  </a:moveTo>
                  <a:lnTo>
                    <a:pt x="407669" y="1879"/>
                  </a:lnTo>
                  <a:lnTo>
                    <a:pt x="467557" y="4486"/>
                  </a:lnTo>
                  <a:lnTo>
                    <a:pt x="524742" y="11798"/>
                  </a:lnTo>
                  <a:lnTo>
                    <a:pt x="578590" y="23545"/>
                  </a:lnTo>
                  <a:lnTo>
                    <a:pt x="628470" y="39365"/>
                  </a:lnTo>
                  <a:lnTo>
                    <a:pt x="673750" y="58898"/>
                  </a:lnTo>
                  <a:lnTo>
                    <a:pt x="713798" y="81782"/>
                  </a:lnTo>
                  <a:lnTo>
                    <a:pt x="747994" y="107669"/>
                  </a:lnTo>
                  <a:lnTo>
                    <a:pt x="775684" y="136183"/>
                  </a:lnTo>
                  <a:lnTo>
                    <a:pt x="809030" y="199634"/>
                  </a:lnTo>
                  <a:lnTo>
                    <a:pt x="813435" y="233845"/>
                  </a:lnTo>
                  <a:lnTo>
                    <a:pt x="809028" y="268087"/>
                  </a:lnTo>
                  <a:lnTo>
                    <a:pt x="775669" y="331584"/>
                  </a:lnTo>
                  <a:lnTo>
                    <a:pt x="747982" y="360115"/>
                  </a:lnTo>
                  <a:lnTo>
                    <a:pt x="713798" y="386016"/>
                  </a:lnTo>
                  <a:lnTo>
                    <a:pt x="673750" y="408927"/>
                  </a:lnTo>
                  <a:lnTo>
                    <a:pt x="628470" y="428485"/>
                  </a:lnTo>
                  <a:lnTo>
                    <a:pt x="578590" y="444327"/>
                  </a:lnTo>
                  <a:lnTo>
                    <a:pt x="524742" y="456091"/>
                  </a:lnTo>
                  <a:lnTo>
                    <a:pt x="467557" y="463415"/>
                  </a:lnTo>
                  <a:lnTo>
                    <a:pt x="407669" y="465937"/>
                  </a:lnTo>
                  <a:lnTo>
                    <a:pt x="457981" y="465937"/>
                  </a:lnTo>
                  <a:lnTo>
                    <a:pt x="513704" y="459879"/>
                  </a:lnTo>
                  <a:lnTo>
                    <a:pt x="563594" y="450200"/>
                  </a:lnTo>
                  <a:lnTo>
                    <a:pt x="611072" y="436778"/>
                  </a:lnTo>
                  <a:lnTo>
                    <a:pt x="655231" y="419854"/>
                  </a:lnTo>
                  <a:lnTo>
                    <a:pt x="695706" y="399516"/>
                  </a:lnTo>
                  <a:lnTo>
                    <a:pt x="746974" y="363780"/>
                  </a:lnTo>
                  <a:lnTo>
                    <a:pt x="784478" y="323581"/>
                  </a:lnTo>
                  <a:lnTo>
                    <a:pt x="807505" y="279932"/>
                  </a:lnTo>
                  <a:lnTo>
                    <a:pt x="815339" y="233845"/>
                  </a:lnTo>
                  <a:lnTo>
                    <a:pt x="807469" y="187819"/>
                  </a:lnTo>
                  <a:lnTo>
                    <a:pt x="784383" y="144189"/>
                  </a:lnTo>
                  <a:lnTo>
                    <a:pt x="746867" y="104007"/>
                  </a:lnTo>
                  <a:lnTo>
                    <a:pt x="695706" y="68325"/>
                  </a:lnTo>
                  <a:lnTo>
                    <a:pt x="655113" y="47941"/>
                  </a:lnTo>
                  <a:lnTo>
                    <a:pt x="611011" y="31042"/>
                  </a:lnTo>
                  <a:lnTo>
                    <a:pt x="563641" y="17651"/>
                  </a:lnTo>
                  <a:lnTo>
                    <a:pt x="513616" y="7929"/>
                  </a:lnTo>
                  <a:lnTo>
                    <a:pt x="461452" y="2003"/>
                  </a:lnTo>
                  <a:lnTo>
                    <a:pt x="458127" y="1879"/>
                  </a:lnTo>
                  <a:close/>
                </a:path>
                <a:path w="815339" h="467995">
                  <a:moveTo>
                    <a:pt x="417702" y="223329"/>
                  </a:moveTo>
                  <a:lnTo>
                    <a:pt x="397763" y="223329"/>
                  </a:lnTo>
                  <a:lnTo>
                    <a:pt x="389889" y="227952"/>
                  </a:lnTo>
                  <a:lnTo>
                    <a:pt x="389889" y="239864"/>
                  </a:lnTo>
                  <a:lnTo>
                    <a:pt x="397763" y="244513"/>
                  </a:lnTo>
                  <a:lnTo>
                    <a:pt x="417702" y="244513"/>
                  </a:lnTo>
                  <a:lnTo>
                    <a:pt x="420962" y="242557"/>
                  </a:lnTo>
                  <a:lnTo>
                    <a:pt x="399033" y="242557"/>
                  </a:lnTo>
                  <a:lnTo>
                    <a:pt x="391794" y="238620"/>
                  </a:lnTo>
                  <a:lnTo>
                    <a:pt x="391794" y="229222"/>
                  </a:lnTo>
                  <a:lnTo>
                    <a:pt x="399033" y="225297"/>
                  </a:lnTo>
                  <a:lnTo>
                    <a:pt x="421001" y="225297"/>
                  </a:lnTo>
                  <a:lnTo>
                    <a:pt x="417702" y="223329"/>
                  </a:lnTo>
                  <a:close/>
                </a:path>
                <a:path w="815339" h="467995">
                  <a:moveTo>
                    <a:pt x="421001" y="225297"/>
                  </a:moveTo>
                  <a:lnTo>
                    <a:pt x="416306" y="225297"/>
                  </a:lnTo>
                  <a:lnTo>
                    <a:pt x="423544" y="229222"/>
                  </a:lnTo>
                  <a:lnTo>
                    <a:pt x="423544" y="238620"/>
                  </a:lnTo>
                  <a:lnTo>
                    <a:pt x="416306" y="242557"/>
                  </a:lnTo>
                  <a:lnTo>
                    <a:pt x="420962" y="242557"/>
                  </a:lnTo>
                  <a:lnTo>
                    <a:pt x="425450" y="239864"/>
                  </a:lnTo>
                  <a:lnTo>
                    <a:pt x="425450" y="227952"/>
                  </a:lnTo>
                  <a:lnTo>
                    <a:pt x="421001" y="22529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9CDE658-BDA7-BCFB-E629-2FFA2547052A}"/>
              </a:ext>
            </a:extLst>
          </p:cNvPr>
          <p:cNvSpPr txBox="1"/>
          <p:nvPr/>
        </p:nvSpPr>
        <p:spPr>
          <a:xfrm>
            <a:off x="750569" y="929104"/>
            <a:ext cx="205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  <a:latin typeface="Arial Black" panose="020B0A04020102020204" pitchFamily="34" charset="0"/>
              </a:rPr>
              <a:t>¿Qué es una PILA?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41641E9B-6EAE-EF26-7CB1-2B157427C34F}"/>
              </a:ext>
            </a:extLst>
          </p:cNvPr>
          <p:cNvSpPr txBox="1"/>
          <p:nvPr/>
        </p:nvSpPr>
        <p:spPr>
          <a:xfrm>
            <a:off x="768988" y="1799057"/>
            <a:ext cx="1900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gency FB" panose="020B0503020202020204" pitchFamily="34" charset="0"/>
              </a:rPr>
              <a:t>Una pila (</a:t>
            </a:r>
            <a:r>
              <a:rPr lang="es-ES" dirty="0" err="1">
                <a:solidFill>
                  <a:schemeClr val="bg1"/>
                </a:solidFill>
                <a:latin typeface="Agency FB" panose="020B0503020202020204" pitchFamily="34" charset="0"/>
              </a:rPr>
              <a:t>stack</a:t>
            </a:r>
            <a:r>
              <a:rPr lang="es-ES" dirty="0">
                <a:solidFill>
                  <a:schemeClr val="bg1"/>
                </a:solidFill>
                <a:latin typeface="Agency FB" panose="020B0503020202020204" pitchFamily="34" charset="0"/>
              </a:rPr>
              <a:t>) es una colecciona ordenada de elementos en la cual los datos se insertan o se retiran por el mismo extremo llamado “parte superior” de la pila.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9E9207E-9FC6-C8B5-6A90-04162975B6FB}"/>
              </a:ext>
            </a:extLst>
          </p:cNvPr>
          <p:cNvSpPr txBox="1"/>
          <p:nvPr/>
        </p:nvSpPr>
        <p:spPr>
          <a:xfrm>
            <a:off x="3074867" y="731895"/>
            <a:ext cx="2994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FF00"/>
                </a:solidFill>
                <a:latin typeface="Arial Black" panose="020B0A04020102020204" pitchFamily="34" charset="0"/>
              </a:rPr>
              <a:t>¿Qué es STACK en JAVA, una STACK será lo mismo que una PILA?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B0E98CC7-07BF-F8D1-BB13-3A51EE0ADACA}"/>
              </a:ext>
            </a:extLst>
          </p:cNvPr>
          <p:cNvSpPr txBox="1"/>
          <p:nvPr/>
        </p:nvSpPr>
        <p:spPr>
          <a:xfrm>
            <a:off x="3347306" y="1664338"/>
            <a:ext cx="2420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Una pila (</a:t>
            </a:r>
            <a:r>
              <a:rPr lang="es-ES" i="0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stack</a:t>
            </a:r>
            <a:r>
              <a:rPr lang="es-ES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) es un objeto similar a una pila de platos, donde se puede agregar y sacar datos sólo por el extremo superior. En computación esta estructura es utilizada ampliamente, aunque muchas veces los usuarios ni siquiera se percaten.</a:t>
            </a:r>
            <a:endParaRPr lang="es-E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DA120839-7C9E-8445-8A38-83EBAA49BC65}"/>
              </a:ext>
            </a:extLst>
          </p:cNvPr>
          <p:cNvSpPr txBox="1"/>
          <p:nvPr/>
        </p:nvSpPr>
        <p:spPr>
          <a:xfrm>
            <a:off x="6451345" y="856612"/>
            <a:ext cx="2264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FF00"/>
                </a:solidFill>
                <a:latin typeface="Arial Black" panose="020B0A04020102020204" pitchFamily="34" charset="0"/>
              </a:rPr>
              <a:t>¿Qué es TOPE en una PILA?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4A9794B1-E5B8-540C-CED1-119797566B4C}"/>
              </a:ext>
            </a:extLst>
          </p:cNvPr>
          <p:cNvSpPr txBox="1"/>
          <p:nvPr/>
        </p:nvSpPr>
        <p:spPr>
          <a:xfrm>
            <a:off x="6555620" y="1652901"/>
            <a:ext cx="18308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Una pila se define formalmente como una </a:t>
            </a:r>
            <a:r>
              <a:rPr lang="es-ES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colección de datos a los cuales se puede acceder mediante un extremo</a:t>
            </a:r>
            <a:r>
              <a:rPr lang="es-ES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, que se conoce generalmente como tope.</a:t>
            </a:r>
            <a:endParaRPr lang="es-E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127" cy="5143626"/>
            <a:chOff x="0" y="0"/>
            <a:chExt cx="9144127" cy="5143626"/>
          </a:xfrm>
        </p:grpSpPr>
        <p:sp>
          <p:nvSpPr>
            <p:cNvPr id="3" name="object 3"/>
            <p:cNvSpPr/>
            <p:nvPr/>
          </p:nvSpPr>
          <p:spPr>
            <a:xfrm>
              <a:off x="1524" y="0"/>
              <a:ext cx="9142476" cy="47472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" y="3707891"/>
              <a:ext cx="9139555" cy="1435735"/>
            </a:xfrm>
            <a:custGeom>
              <a:avLst/>
              <a:gdLst/>
              <a:ahLst/>
              <a:cxnLst/>
              <a:rect l="l" t="t" r="r" b="b"/>
              <a:pathLst>
                <a:path w="9139555" h="1435735">
                  <a:moveTo>
                    <a:pt x="9139428" y="1435607"/>
                  </a:moveTo>
                  <a:lnTo>
                    <a:pt x="9139428" y="0"/>
                  </a:lnTo>
                  <a:lnTo>
                    <a:pt x="0" y="0"/>
                  </a:lnTo>
                  <a:lnTo>
                    <a:pt x="0" y="1435607"/>
                  </a:lnTo>
                  <a:lnTo>
                    <a:pt x="9139428" y="1435607"/>
                  </a:lnTo>
                  <a:close/>
                </a:path>
              </a:pathLst>
            </a:custGeom>
            <a:solidFill>
              <a:srgbClr val="46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" y="3707891"/>
              <a:ext cx="9139555" cy="1435735"/>
            </a:xfrm>
            <a:custGeom>
              <a:avLst/>
              <a:gdLst/>
              <a:ahLst/>
              <a:cxnLst/>
              <a:rect l="l" t="t" r="r" b="b"/>
              <a:pathLst>
                <a:path w="9139555" h="1435735">
                  <a:moveTo>
                    <a:pt x="9139428" y="0"/>
                  </a:moveTo>
                  <a:lnTo>
                    <a:pt x="0" y="0"/>
                  </a:lnTo>
                  <a:lnTo>
                    <a:pt x="0" y="1435607"/>
                  </a:lnTo>
                </a:path>
              </a:pathLst>
            </a:custGeom>
            <a:ln w="9525">
              <a:solidFill>
                <a:srgbClr val="3B4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00272"/>
              <a:ext cx="9144000" cy="5080"/>
            </a:xfrm>
            <a:custGeom>
              <a:avLst/>
              <a:gdLst/>
              <a:ahLst/>
              <a:cxnLst/>
              <a:rect l="l" t="t" r="r" b="b"/>
              <a:pathLst>
                <a:path w="9144000" h="5079">
                  <a:moveTo>
                    <a:pt x="0" y="0"/>
                  </a:moveTo>
                  <a:lnTo>
                    <a:pt x="0" y="4571"/>
                  </a:lnTo>
                  <a:lnTo>
                    <a:pt x="9143999" y="4571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01156" y="871829"/>
              <a:ext cx="1295400" cy="9645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99632" y="868679"/>
              <a:ext cx="1298575" cy="969010"/>
            </a:xfrm>
            <a:custGeom>
              <a:avLst/>
              <a:gdLst/>
              <a:ahLst/>
              <a:cxnLst/>
              <a:rect l="l" t="t" r="r" b="b"/>
              <a:pathLst>
                <a:path w="1298575" h="969010">
                  <a:moveTo>
                    <a:pt x="1298448" y="1270"/>
                  </a:moveTo>
                  <a:lnTo>
                    <a:pt x="1298219" y="1270"/>
                  </a:lnTo>
                  <a:lnTo>
                    <a:pt x="1298219" y="0"/>
                  </a:lnTo>
                  <a:lnTo>
                    <a:pt x="215" y="0"/>
                  </a:lnTo>
                  <a:lnTo>
                    <a:pt x="215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966470"/>
                  </a:lnTo>
                  <a:lnTo>
                    <a:pt x="0" y="969010"/>
                  </a:lnTo>
                  <a:lnTo>
                    <a:pt x="1298448" y="969010"/>
                  </a:lnTo>
                  <a:lnTo>
                    <a:pt x="1298448" y="966470"/>
                  </a:lnTo>
                  <a:lnTo>
                    <a:pt x="3302" y="966470"/>
                  </a:lnTo>
                  <a:lnTo>
                    <a:pt x="3302" y="3810"/>
                  </a:lnTo>
                  <a:lnTo>
                    <a:pt x="1295146" y="3810"/>
                  </a:lnTo>
                  <a:lnTo>
                    <a:pt x="1295146" y="965962"/>
                  </a:lnTo>
                  <a:lnTo>
                    <a:pt x="1298448" y="965962"/>
                  </a:lnTo>
                  <a:lnTo>
                    <a:pt x="1298448" y="3810"/>
                  </a:lnTo>
                  <a:lnTo>
                    <a:pt x="1298448" y="3302"/>
                  </a:lnTo>
                  <a:lnTo>
                    <a:pt x="1298448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59157" y="928115"/>
              <a:ext cx="1188720" cy="44450"/>
            </a:xfrm>
            <a:custGeom>
              <a:avLst/>
              <a:gdLst/>
              <a:ahLst/>
              <a:cxnLst/>
              <a:rect l="l" t="t" r="r" b="b"/>
              <a:pathLst>
                <a:path w="1188720" h="44450">
                  <a:moveTo>
                    <a:pt x="44107" y="22225"/>
                  </a:moveTo>
                  <a:lnTo>
                    <a:pt x="42341" y="13614"/>
                  </a:lnTo>
                  <a:lnTo>
                    <a:pt x="37566" y="6540"/>
                  </a:lnTo>
                  <a:lnTo>
                    <a:pt x="30492" y="1765"/>
                  </a:lnTo>
                  <a:lnTo>
                    <a:pt x="21882" y="0"/>
                  </a:lnTo>
                  <a:lnTo>
                    <a:pt x="9220" y="3937"/>
                  </a:lnTo>
                  <a:lnTo>
                    <a:pt x="1473" y="13614"/>
                  </a:lnTo>
                  <a:lnTo>
                    <a:pt x="0" y="25882"/>
                  </a:lnTo>
                  <a:lnTo>
                    <a:pt x="6134" y="37592"/>
                  </a:lnTo>
                  <a:lnTo>
                    <a:pt x="10706" y="42164"/>
                  </a:lnTo>
                  <a:lnTo>
                    <a:pt x="16294" y="44196"/>
                  </a:lnTo>
                  <a:lnTo>
                    <a:pt x="21755" y="44196"/>
                  </a:lnTo>
                  <a:lnTo>
                    <a:pt x="29997" y="42621"/>
                  </a:lnTo>
                  <a:lnTo>
                    <a:pt x="37122" y="38176"/>
                  </a:lnTo>
                  <a:lnTo>
                    <a:pt x="42138" y="31242"/>
                  </a:lnTo>
                  <a:lnTo>
                    <a:pt x="44107" y="22225"/>
                  </a:lnTo>
                  <a:close/>
                </a:path>
                <a:path w="1188720" h="44450">
                  <a:moveTo>
                    <a:pt x="1188631" y="22225"/>
                  </a:moveTo>
                  <a:lnTo>
                    <a:pt x="1186865" y="13614"/>
                  </a:lnTo>
                  <a:lnTo>
                    <a:pt x="1182090" y="6540"/>
                  </a:lnTo>
                  <a:lnTo>
                    <a:pt x="1175016" y="1765"/>
                  </a:lnTo>
                  <a:lnTo>
                    <a:pt x="1166406" y="0"/>
                  </a:lnTo>
                  <a:lnTo>
                    <a:pt x="1153744" y="3937"/>
                  </a:lnTo>
                  <a:lnTo>
                    <a:pt x="1146035" y="13614"/>
                  </a:lnTo>
                  <a:lnTo>
                    <a:pt x="1144625" y="25882"/>
                  </a:lnTo>
                  <a:lnTo>
                    <a:pt x="1150912" y="37592"/>
                  </a:lnTo>
                  <a:lnTo>
                    <a:pt x="1155357" y="42164"/>
                  </a:lnTo>
                  <a:lnTo>
                    <a:pt x="1160945" y="44196"/>
                  </a:lnTo>
                  <a:lnTo>
                    <a:pt x="1166406" y="44196"/>
                  </a:lnTo>
                  <a:lnTo>
                    <a:pt x="1174635" y="42621"/>
                  </a:lnTo>
                  <a:lnTo>
                    <a:pt x="1181747" y="38176"/>
                  </a:lnTo>
                  <a:lnTo>
                    <a:pt x="1186738" y="31242"/>
                  </a:lnTo>
                  <a:lnTo>
                    <a:pt x="1188631" y="22225"/>
                  </a:lnTo>
                  <a:close/>
                </a:path>
              </a:pathLst>
            </a:custGeom>
            <a:solidFill>
              <a:srgbClr val="3B41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4787" y="1043939"/>
              <a:ext cx="1103630" cy="734695"/>
            </a:xfrm>
            <a:custGeom>
              <a:avLst/>
              <a:gdLst/>
              <a:ahLst/>
              <a:cxnLst/>
              <a:rect l="l" t="t" r="r" b="b"/>
              <a:pathLst>
                <a:path w="1103629" h="734694">
                  <a:moveTo>
                    <a:pt x="644652" y="0"/>
                  </a:moveTo>
                  <a:lnTo>
                    <a:pt x="512953" y="120396"/>
                  </a:lnTo>
                  <a:lnTo>
                    <a:pt x="469518" y="216662"/>
                  </a:lnTo>
                  <a:lnTo>
                    <a:pt x="469518" y="287274"/>
                  </a:lnTo>
                  <a:lnTo>
                    <a:pt x="359156" y="287274"/>
                  </a:lnTo>
                  <a:lnTo>
                    <a:pt x="339597" y="310514"/>
                  </a:lnTo>
                  <a:lnTo>
                    <a:pt x="339597" y="597915"/>
                  </a:lnTo>
                  <a:lnTo>
                    <a:pt x="244475" y="597915"/>
                  </a:lnTo>
                  <a:lnTo>
                    <a:pt x="244475" y="223900"/>
                  </a:lnTo>
                  <a:lnTo>
                    <a:pt x="164084" y="223774"/>
                  </a:lnTo>
                  <a:lnTo>
                    <a:pt x="144399" y="247014"/>
                  </a:lnTo>
                  <a:lnTo>
                    <a:pt x="144399" y="597915"/>
                  </a:lnTo>
                  <a:lnTo>
                    <a:pt x="132714" y="597915"/>
                  </a:lnTo>
                  <a:lnTo>
                    <a:pt x="132714" y="117983"/>
                  </a:lnTo>
                  <a:lnTo>
                    <a:pt x="888" y="117983"/>
                  </a:lnTo>
                  <a:lnTo>
                    <a:pt x="888" y="597915"/>
                  </a:lnTo>
                  <a:lnTo>
                    <a:pt x="0" y="597915"/>
                  </a:lnTo>
                  <a:lnTo>
                    <a:pt x="0" y="734568"/>
                  </a:lnTo>
                  <a:lnTo>
                    <a:pt x="1103376" y="734568"/>
                  </a:lnTo>
                  <a:lnTo>
                    <a:pt x="1103376" y="287274"/>
                  </a:lnTo>
                  <a:lnTo>
                    <a:pt x="971804" y="287274"/>
                  </a:lnTo>
                  <a:lnTo>
                    <a:pt x="952245" y="310514"/>
                  </a:lnTo>
                  <a:lnTo>
                    <a:pt x="952245" y="597915"/>
                  </a:lnTo>
                  <a:lnTo>
                    <a:pt x="921385" y="597915"/>
                  </a:lnTo>
                  <a:lnTo>
                    <a:pt x="921385" y="145796"/>
                  </a:lnTo>
                  <a:lnTo>
                    <a:pt x="841120" y="145796"/>
                  </a:lnTo>
                  <a:lnTo>
                    <a:pt x="829437" y="179959"/>
                  </a:lnTo>
                  <a:lnTo>
                    <a:pt x="829437" y="597915"/>
                  </a:lnTo>
                  <a:lnTo>
                    <a:pt x="811021" y="597915"/>
                  </a:lnTo>
                  <a:lnTo>
                    <a:pt x="811021" y="145796"/>
                  </a:lnTo>
                  <a:lnTo>
                    <a:pt x="730504" y="145796"/>
                  </a:lnTo>
                  <a:lnTo>
                    <a:pt x="719073" y="179959"/>
                  </a:lnTo>
                  <a:lnTo>
                    <a:pt x="719073" y="597915"/>
                  </a:lnTo>
                  <a:lnTo>
                    <a:pt x="644652" y="597915"/>
                  </a:lnTo>
                  <a:lnTo>
                    <a:pt x="644652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49595" y="430785"/>
              <a:ext cx="3994404" cy="35514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00812" y="569975"/>
            <a:ext cx="8501380" cy="4378707"/>
            <a:chOff x="400812" y="569975"/>
            <a:chExt cx="8501380" cy="4378707"/>
          </a:xfrm>
        </p:grpSpPr>
        <p:sp>
          <p:nvSpPr>
            <p:cNvPr id="15" name="object 15"/>
            <p:cNvSpPr/>
            <p:nvPr/>
          </p:nvSpPr>
          <p:spPr>
            <a:xfrm>
              <a:off x="3593147" y="4195572"/>
              <a:ext cx="4919980" cy="753110"/>
            </a:xfrm>
            <a:custGeom>
              <a:avLst/>
              <a:gdLst/>
              <a:ahLst/>
              <a:cxnLst/>
              <a:rect l="l" t="t" r="r" b="b"/>
              <a:pathLst>
                <a:path w="4919980" h="753110">
                  <a:moveTo>
                    <a:pt x="4876119" y="659244"/>
                  </a:moveTo>
                  <a:lnTo>
                    <a:pt x="3944048" y="659244"/>
                  </a:lnTo>
                  <a:lnTo>
                    <a:pt x="3958994" y="670960"/>
                  </a:lnTo>
                  <a:lnTo>
                    <a:pt x="4021522" y="694028"/>
                  </a:lnTo>
                  <a:lnTo>
                    <a:pt x="4069398" y="704582"/>
                  </a:lnTo>
                  <a:lnTo>
                    <a:pt x="4128544" y="713953"/>
                  </a:lnTo>
                  <a:lnTo>
                    <a:pt x="4199107" y="721740"/>
                  </a:lnTo>
                  <a:lnTo>
                    <a:pt x="4281233" y="727544"/>
                  </a:lnTo>
                  <a:lnTo>
                    <a:pt x="4717898" y="751337"/>
                  </a:lnTo>
                  <a:lnTo>
                    <a:pt x="4757175" y="752460"/>
                  </a:lnTo>
                  <a:lnTo>
                    <a:pt x="4792408" y="752855"/>
                  </a:lnTo>
                  <a:lnTo>
                    <a:pt x="4841198" y="751668"/>
                  </a:lnTo>
                  <a:lnTo>
                    <a:pt x="4877641" y="747823"/>
                  </a:lnTo>
                  <a:lnTo>
                    <a:pt x="4900868" y="740897"/>
                  </a:lnTo>
                  <a:lnTo>
                    <a:pt x="4910010" y="730465"/>
                  </a:lnTo>
                  <a:lnTo>
                    <a:pt x="4907152" y="705611"/>
                  </a:lnTo>
                  <a:lnTo>
                    <a:pt x="4892192" y="677612"/>
                  </a:lnTo>
                  <a:lnTo>
                    <a:pt x="4876119" y="659244"/>
                  </a:lnTo>
                  <a:close/>
                </a:path>
                <a:path w="4919980" h="753110">
                  <a:moveTo>
                    <a:pt x="4760961" y="575068"/>
                  </a:moveTo>
                  <a:lnTo>
                    <a:pt x="3814635" y="575068"/>
                  </a:lnTo>
                  <a:lnTo>
                    <a:pt x="3821860" y="584582"/>
                  </a:lnTo>
                  <a:lnTo>
                    <a:pt x="3845766" y="600217"/>
                  </a:lnTo>
                  <a:lnTo>
                    <a:pt x="3877411" y="617934"/>
                  </a:lnTo>
                  <a:lnTo>
                    <a:pt x="3907853" y="633691"/>
                  </a:lnTo>
                  <a:lnTo>
                    <a:pt x="3891875" y="639435"/>
                  </a:lnTo>
                  <a:lnTo>
                    <a:pt x="3880326" y="646063"/>
                  </a:lnTo>
                  <a:lnTo>
                    <a:pt x="3875778" y="653589"/>
                  </a:lnTo>
                  <a:lnTo>
                    <a:pt x="3880802" y="662025"/>
                  </a:lnTo>
                  <a:lnTo>
                    <a:pt x="3884866" y="665327"/>
                  </a:lnTo>
                  <a:lnTo>
                    <a:pt x="3891470" y="666648"/>
                  </a:lnTo>
                  <a:lnTo>
                    <a:pt x="3899471" y="666648"/>
                  </a:lnTo>
                  <a:lnTo>
                    <a:pt x="3909437" y="666082"/>
                  </a:lnTo>
                  <a:lnTo>
                    <a:pt x="3920426" y="664522"/>
                  </a:lnTo>
                  <a:lnTo>
                    <a:pt x="3932082" y="662174"/>
                  </a:lnTo>
                  <a:lnTo>
                    <a:pt x="3944048" y="659244"/>
                  </a:lnTo>
                  <a:lnTo>
                    <a:pt x="4876119" y="659244"/>
                  </a:lnTo>
                  <a:lnTo>
                    <a:pt x="4865984" y="647663"/>
                  </a:lnTo>
                  <a:lnTo>
                    <a:pt x="4829381" y="616959"/>
                  </a:lnTo>
                  <a:lnTo>
                    <a:pt x="4783234" y="586696"/>
                  </a:lnTo>
                  <a:lnTo>
                    <a:pt x="4760961" y="575068"/>
                  </a:lnTo>
                  <a:close/>
                </a:path>
                <a:path w="4919980" h="753110">
                  <a:moveTo>
                    <a:pt x="837628" y="0"/>
                  </a:moveTo>
                  <a:lnTo>
                    <a:pt x="290258" y="111937"/>
                  </a:lnTo>
                  <a:lnTo>
                    <a:pt x="238918" y="131413"/>
                  </a:lnTo>
                  <a:lnTo>
                    <a:pt x="199961" y="170091"/>
                  </a:lnTo>
                  <a:lnTo>
                    <a:pt x="13652" y="454202"/>
                  </a:lnTo>
                  <a:lnTo>
                    <a:pt x="0" y="497419"/>
                  </a:lnTo>
                  <a:lnTo>
                    <a:pt x="10064" y="538891"/>
                  </a:lnTo>
                  <a:lnTo>
                    <a:pt x="39227" y="570054"/>
                  </a:lnTo>
                  <a:lnTo>
                    <a:pt x="82867" y="582345"/>
                  </a:lnTo>
                  <a:lnTo>
                    <a:pt x="4760961" y="575068"/>
                  </a:lnTo>
                  <a:lnTo>
                    <a:pt x="4728398" y="558069"/>
                  </a:lnTo>
                  <a:lnTo>
                    <a:pt x="4665724" y="532272"/>
                  </a:lnTo>
                  <a:lnTo>
                    <a:pt x="4596066" y="510501"/>
                  </a:lnTo>
                  <a:lnTo>
                    <a:pt x="4919916" y="510501"/>
                  </a:lnTo>
                  <a:lnTo>
                    <a:pt x="4628705" y="11569"/>
                  </a:lnTo>
                  <a:lnTo>
                    <a:pt x="837628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51292" y="4279443"/>
              <a:ext cx="193675" cy="344805"/>
            </a:xfrm>
            <a:custGeom>
              <a:avLst/>
              <a:gdLst/>
              <a:ahLst/>
              <a:cxnLst/>
              <a:rect l="l" t="t" r="r" b="b"/>
              <a:pathLst>
                <a:path w="193675" h="344804">
                  <a:moveTo>
                    <a:pt x="134111" y="0"/>
                  </a:moveTo>
                  <a:lnTo>
                    <a:pt x="0" y="0"/>
                  </a:lnTo>
                  <a:lnTo>
                    <a:pt x="117093" y="328015"/>
                  </a:lnTo>
                  <a:lnTo>
                    <a:pt x="128142" y="344373"/>
                  </a:lnTo>
                  <a:lnTo>
                    <a:pt x="193548" y="344373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9768" y="4277918"/>
              <a:ext cx="196850" cy="347980"/>
            </a:xfrm>
            <a:custGeom>
              <a:avLst/>
              <a:gdLst/>
              <a:ahLst/>
              <a:cxnLst/>
              <a:rect l="l" t="t" r="r" b="b"/>
              <a:pathLst>
                <a:path w="196850" h="347979">
                  <a:moveTo>
                    <a:pt x="196596" y="345998"/>
                  </a:moveTo>
                  <a:lnTo>
                    <a:pt x="196469" y="345668"/>
                  </a:lnTo>
                  <a:lnTo>
                    <a:pt x="196253" y="344436"/>
                  </a:lnTo>
                  <a:lnTo>
                    <a:pt x="137325" y="2933"/>
                  </a:lnTo>
                  <a:lnTo>
                    <a:pt x="137033" y="1231"/>
                  </a:lnTo>
                  <a:lnTo>
                    <a:pt x="136906" y="609"/>
                  </a:lnTo>
                  <a:lnTo>
                    <a:pt x="136271" y="0"/>
                  </a:lnTo>
                  <a:lnTo>
                    <a:pt x="762" y="0"/>
                  </a:lnTo>
                  <a:lnTo>
                    <a:pt x="0" y="1079"/>
                  </a:lnTo>
                  <a:lnTo>
                    <a:pt x="508" y="1981"/>
                  </a:lnTo>
                  <a:lnTo>
                    <a:pt x="117475" y="330390"/>
                  </a:lnTo>
                  <a:lnTo>
                    <a:pt x="128524" y="346760"/>
                  </a:lnTo>
                  <a:lnTo>
                    <a:pt x="128651" y="347040"/>
                  </a:lnTo>
                  <a:lnTo>
                    <a:pt x="129159" y="347370"/>
                  </a:lnTo>
                  <a:lnTo>
                    <a:pt x="195453" y="347370"/>
                  </a:lnTo>
                  <a:lnTo>
                    <a:pt x="195834" y="347040"/>
                  </a:lnTo>
                  <a:lnTo>
                    <a:pt x="196088" y="346760"/>
                  </a:lnTo>
                  <a:lnTo>
                    <a:pt x="196469" y="346430"/>
                  </a:lnTo>
                  <a:lnTo>
                    <a:pt x="196596" y="34599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77740" y="4279443"/>
              <a:ext cx="193675" cy="344805"/>
            </a:xfrm>
            <a:custGeom>
              <a:avLst/>
              <a:gdLst/>
              <a:ahLst/>
              <a:cxnLst/>
              <a:rect l="l" t="t" r="r" b="b"/>
              <a:pathLst>
                <a:path w="193675" h="344804">
                  <a:moveTo>
                    <a:pt x="193548" y="0"/>
                  </a:moveTo>
                  <a:lnTo>
                    <a:pt x="59436" y="0"/>
                  </a:lnTo>
                  <a:lnTo>
                    <a:pt x="0" y="344373"/>
                  </a:lnTo>
                  <a:lnTo>
                    <a:pt x="65405" y="344373"/>
                  </a:lnTo>
                  <a:lnTo>
                    <a:pt x="76454" y="328015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76343" y="4277867"/>
              <a:ext cx="196850" cy="347980"/>
            </a:xfrm>
            <a:custGeom>
              <a:avLst/>
              <a:gdLst/>
              <a:ahLst/>
              <a:cxnLst/>
              <a:rect l="l" t="t" r="r" b="b"/>
              <a:pathLst>
                <a:path w="196850" h="347979">
                  <a:moveTo>
                    <a:pt x="196469" y="939"/>
                  </a:moveTo>
                  <a:lnTo>
                    <a:pt x="195834" y="0"/>
                  </a:lnTo>
                  <a:lnTo>
                    <a:pt x="60198" y="0"/>
                  </a:lnTo>
                  <a:lnTo>
                    <a:pt x="59563" y="469"/>
                  </a:lnTo>
                  <a:lnTo>
                    <a:pt x="59436" y="1092"/>
                  </a:lnTo>
                  <a:lnTo>
                    <a:pt x="0" y="345719"/>
                  </a:lnTo>
                  <a:lnTo>
                    <a:pt x="0" y="346481"/>
                  </a:lnTo>
                  <a:lnTo>
                    <a:pt x="381" y="346951"/>
                  </a:lnTo>
                  <a:lnTo>
                    <a:pt x="508" y="347281"/>
                  </a:lnTo>
                  <a:lnTo>
                    <a:pt x="1016" y="347421"/>
                  </a:lnTo>
                  <a:lnTo>
                    <a:pt x="67310" y="347421"/>
                  </a:lnTo>
                  <a:lnTo>
                    <a:pt x="67691" y="347281"/>
                  </a:lnTo>
                  <a:lnTo>
                    <a:pt x="68072" y="346811"/>
                  </a:lnTo>
                  <a:lnTo>
                    <a:pt x="69634" y="344487"/>
                  </a:lnTo>
                  <a:lnTo>
                    <a:pt x="79121" y="330428"/>
                  </a:lnTo>
                  <a:lnTo>
                    <a:pt x="195745" y="2794"/>
                  </a:lnTo>
                  <a:lnTo>
                    <a:pt x="196088" y="1841"/>
                  </a:lnTo>
                  <a:lnTo>
                    <a:pt x="196469" y="93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5235" y="4174274"/>
              <a:ext cx="3912235" cy="210820"/>
            </a:xfrm>
            <a:custGeom>
              <a:avLst/>
              <a:gdLst/>
              <a:ahLst/>
              <a:cxnLst/>
              <a:rect l="l" t="t" r="r" b="b"/>
              <a:pathLst>
                <a:path w="3912234" h="210820">
                  <a:moveTo>
                    <a:pt x="3911981" y="0"/>
                  </a:moveTo>
                  <a:lnTo>
                    <a:pt x="0" y="0"/>
                  </a:lnTo>
                  <a:lnTo>
                    <a:pt x="0" y="210223"/>
                  </a:lnTo>
                  <a:lnTo>
                    <a:pt x="3911981" y="210223"/>
                  </a:lnTo>
                  <a:lnTo>
                    <a:pt x="391198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3712" y="4174490"/>
              <a:ext cx="3915410" cy="212090"/>
            </a:xfrm>
            <a:custGeom>
              <a:avLst/>
              <a:gdLst/>
              <a:ahLst/>
              <a:cxnLst/>
              <a:rect l="l" t="t" r="r" b="b"/>
              <a:pathLst>
                <a:path w="3915409" h="212089">
                  <a:moveTo>
                    <a:pt x="3915156" y="0"/>
                  </a:moveTo>
                  <a:lnTo>
                    <a:pt x="3912235" y="0"/>
                  </a:lnTo>
                  <a:lnTo>
                    <a:pt x="3912235" y="2540"/>
                  </a:lnTo>
                  <a:lnTo>
                    <a:pt x="3912235" y="208280"/>
                  </a:lnTo>
                  <a:lnTo>
                    <a:pt x="2794" y="208280"/>
                  </a:lnTo>
                  <a:lnTo>
                    <a:pt x="2794" y="2540"/>
                  </a:lnTo>
                  <a:lnTo>
                    <a:pt x="3912235" y="2540"/>
                  </a:lnTo>
                  <a:lnTo>
                    <a:pt x="3912235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8280"/>
                  </a:lnTo>
                  <a:lnTo>
                    <a:pt x="0" y="210820"/>
                  </a:lnTo>
                  <a:lnTo>
                    <a:pt x="495" y="210820"/>
                  </a:lnTo>
                  <a:lnTo>
                    <a:pt x="495" y="212090"/>
                  </a:lnTo>
                  <a:lnTo>
                    <a:pt x="3914521" y="212090"/>
                  </a:lnTo>
                  <a:lnTo>
                    <a:pt x="3914521" y="210820"/>
                  </a:lnTo>
                  <a:lnTo>
                    <a:pt x="3915105" y="210820"/>
                  </a:lnTo>
                  <a:lnTo>
                    <a:pt x="3915105" y="208813"/>
                  </a:lnTo>
                  <a:lnTo>
                    <a:pt x="3915156" y="2540"/>
                  </a:lnTo>
                  <a:lnTo>
                    <a:pt x="3915156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11040" y="4384547"/>
              <a:ext cx="180340" cy="344805"/>
            </a:xfrm>
            <a:custGeom>
              <a:avLst/>
              <a:gdLst/>
              <a:ahLst/>
              <a:cxnLst/>
              <a:rect l="l" t="t" r="r" b="b"/>
              <a:pathLst>
                <a:path w="180339" h="344804">
                  <a:moveTo>
                    <a:pt x="179832" y="0"/>
                  </a:moveTo>
                  <a:lnTo>
                    <a:pt x="45338" y="0"/>
                  </a:lnTo>
                  <a:lnTo>
                    <a:pt x="0" y="343954"/>
                  </a:lnTo>
                  <a:lnTo>
                    <a:pt x="66929" y="344373"/>
                  </a:lnTo>
                  <a:lnTo>
                    <a:pt x="92963" y="318173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9642" y="4383023"/>
              <a:ext cx="182880" cy="347980"/>
            </a:xfrm>
            <a:custGeom>
              <a:avLst/>
              <a:gdLst/>
              <a:ahLst/>
              <a:cxnLst/>
              <a:rect l="l" t="t" r="r" b="b"/>
              <a:pathLst>
                <a:path w="182879" h="347979">
                  <a:moveTo>
                    <a:pt x="181864" y="0"/>
                  </a:moveTo>
                  <a:lnTo>
                    <a:pt x="46101" y="0"/>
                  </a:lnTo>
                  <a:lnTo>
                    <a:pt x="45466" y="469"/>
                  </a:lnTo>
                  <a:lnTo>
                    <a:pt x="45132" y="2793"/>
                  </a:lnTo>
                  <a:lnTo>
                    <a:pt x="35" y="344208"/>
                  </a:lnTo>
                  <a:lnTo>
                    <a:pt x="0" y="346379"/>
                  </a:lnTo>
                  <a:lnTo>
                    <a:pt x="381" y="346671"/>
                  </a:lnTo>
                  <a:lnTo>
                    <a:pt x="635" y="347002"/>
                  </a:lnTo>
                  <a:lnTo>
                    <a:pt x="1016" y="347141"/>
                  </a:lnTo>
                  <a:lnTo>
                    <a:pt x="68453" y="347471"/>
                  </a:lnTo>
                  <a:lnTo>
                    <a:pt x="68961" y="347471"/>
                  </a:lnTo>
                  <a:lnTo>
                    <a:pt x="69215" y="347332"/>
                  </a:lnTo>
                  <a:lnTo>
                    <a:pt x="69469" y="347002"/>
                  </a:lnTo>
                  <a:lnTo>
                    <a:pt x="71923" y="344538"/>
                  </a:lnTo>
                  <a:lnTo>
                    <a:pt x="67818" y="344538"/>
                  </a:lnTo>
                  <a:lnTo>
                    <a:pt x="3048" y="344208"/>
                  </a:lnTo>
                  <a:lnTo>
                    <a:pt x="48006" y="2793"/>
                  </a:lnTo>
                  <a:lnTo>
                    <a:pt x="182493" y="2793"/>
                  </a:lnTo>
                  <a:lnTo>
                    <a:pt x="182753" y="1841"/>
                  </a:lnTo>
                  <a:lnTo>
                    <a:pt x="182753" y="952"/>
                  </a:lnTo>
                  <a:lnTo>
                    <a:pt x="182118" y="139"/>
                  </a:lnTo>
                  <a:lnTo>
                    <a:pt x="181864" y="0"/>
                  </a:lnTo>
                  <a:close/>
                </a:path>
                <a:path w="182879" h="347979">
                  <a:moveTo>
                    <a:pt x="182493" y="2793"/>
                  </a:moveTo>
                  <a:lnTo>
                    <a:pt x="179324" y="2793"/>
                  </a:lnTo>
                  <a:lnTo>
                    <a:pt x="93218" y="319023"/>
                  </a:lnTo>
                  <a:lnTo>
                    <a:pt x="67818" y="344538"/>
                  </a:lnTo>
                  <a:lnTo>
                    <a:pt x="71923" y="344538"/>
                  </a:lnTo>
                  <a:lnTo>
                    <a:pt x="95504" y="320865"/>
                  </a:lnTo>
                  <a:lnTo>
                    <a:pt x="95758" y="320725"/>
                  </a:lnTo>
                  <a:lnTo>
                    <a:pt x="95885" y="320446"/>
                  </a:lnTo>
                  <a:lnTo>
                    <a:pt x="96012" y="320255"/>
                  </a:lnTo>
                  <a:lnTo>
                    <a:pt x="182493" y="279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45735" y="2540508"/>
              <a:ext cx="3531235" cy="1219200"/>
            </a:xfrm>
            <a:custGeom>
              <a:avLst/>
              <a:gdLst/>
              <a:ahLst/>
              <a:cxnLst/>
              <a:rect l="l" t="t" r="r" b="b"/>
              <a:pathLst>
                <a:path w="3531234" h="1219200">
                  <a:moveTo>
                    <a:pt x="3361055" y="0"/>
                  </a:moveTo>
                  <a:lnTo>
                    <a:pt x="170052" y="0"/>
                  </a:lnTo>
                  <a:lnTo>
                    <a:pt x="124868" y="5592"/>
                  </a:lnTo>
                  <a:lnTo>
                    <a:pt x="84252" y="21368"/>
                  </a:lnTo>
                  <a:lnTo>
                    <a:pt x="49831" y="45831"/>
                  </a:lnTo>
                  <a:lnTo>
                    <a:pt x="23231" y="77479"/>
                  </a:lnTo>
                  <a:lnTo>
                    <a:pt x="6078" y="114814"/>
                  </a:lnTo>
                  <a:lnTo>
                    <a:pt x="0" y="156337"/>
                  </a:lnTo>
                  <a:lnTo>
                    <a:pt x="0" y="1219200"/>
                  </a:lnTo>
                  <a:lnTo>
                    <a:pt x="3531108" y="1219200"/>
                  </a:lnTo>
                  <a:lnTo>
                    <a:pt x="3531108" y="156337"/>
                  </a:lnTo>
                  <a:lnTo>
                    <a:pt x="3525029" y="114814"/>
                  </a:lnTo>
                  <a:lnTo>
                    <a:pt x="3507876" y="77479"/>
                  </a:lnTo>
                  <a:lnTo>
                    <a:pt x="3481276" y="45831"/>
                  </a:lnTo>
                  <a:lnTo>
                    <a:pt x="3446855" y="21368"/>
                  </a:lnTo>
                  <a:lnTo>
                    <a:pt x="3406239" y="5592"/>
                  </a:lnTo>
                  <a:lnTo>
                    <a:pt x="336105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45735" y="2540508"/>
              <a:ext cx="3531108" cy="1219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30995" y="2849880"/>
              <a:ext cx="62865" cy="67310"/>
            </a:xfrm>
            <a:custGeom>
              <a:avLst/>
              <a:gdLst/>
              <a:ahLst/>
              <a:cxnLst/>
              <a:rect l="l" t="t" r="r" b="b"/>
              <a:pathLst>
                <a:path w="62864" h="67310">
                  <a:moveTo>
                    <a:pt x="29217" y="0"/>
                  </a:moveTo>
                  <a:lnTo>
                    <a:pt x="23883" y="0"/>
                  </a:lnTo>
                  <a:lnTo>
                    <a:pt x="18168" y="1269"/>
                  </a:lnTo>
                  <a:lnTo>
                    <a:pt x="0" y="31083"/>
                  </a:lnTo>
                  <a:lnTo>
                    <a:pt x="166" y="36909"/>
                  </a:lnTo>
                  <a:lnTo>
                    <a:pt x="32011" y="67056"/>
                  </a:lnTo>
                  <a:lnTo>
                    <a:pt x="35821" y="67056"/>
                  </a:lnTo>
                  <a:lnTo>
                    <a:pt x="39250" y="66039"/>
                  </a:lnTo>
                  <a:lnTo>
                    <a:pt x="42425" y="64515"/>
                  </a:lnTo>
                  <a:lnTo>
                    <a:pt x="43025" y="64134"/>
                  </a:lnTo>
                  <a:lnTo>
                    <a:pt x="31884" y="64134"/>
                  </a:lnTo>
                  <a:lnTo>
                    <a:pt x="22807" y="62295"/>
                  </a:lnTo>
                  <a:lnTo>
                    <a:pt x="2912" y="27791"/>
                  </a:lnTo>
                  <a:lnTo>
                    <a:pt x="4325" y="19431"/>
                  </a:lnTo>
                  <a:lnTo>
                    <a:pt x="5722" y="13969"/>
                  </a:lnTo>
                  <a:lnTo>
                    <a:pt x="9405" y="9143"/>
                  </a:lnTo>
                  <a:lnTo>
                    <a:pt x="18803" y="4190"/>
                  </a:lnTo>
                  <a:lnTo>
                    <a:pt x="24010" y="2920"/>
                  </a:lnTo>
                  <a:lnTo>
                    <a:pt x="42308" y="2920"/>
                  </a:lnTo>
                  <a:lnTo>
                    <a:pt x="38305" y="1212"/>
                  </a:lnTo>
                  <a:lnTo>
                    <a:pt x="29217" y="0"/>
                  </a:lnTo>
                  <a:close/>
                </a:path>
                <a:path w="62864" h="67310">
                  <a:moveTo>
                    <a:pt x="42308" y="2920"/>
                  </a:moveTo>
                  <a:lnTo>
                    <a:pt x="29725" y="2920"/>
                  </a:lnTo>
                  <a:lnTo>
                    <a:pt x="37857" y="4091"/>
                  </a:lnTo>
                  <a:lnTo>
                    <a:pt x="45251" y="7429"/>
                  </a:lnTo>
                  <a:lnTo>
                    <a:pt x="51549" y="12672"/>
                  </a:lnTo>
                  <a:lnTo>
                    <a:pt x="56395" y="19557"/>
                  </a:lnTo>
                  <a:lnTo>
                    <a:pt x="59951" y="26924"/>
                  </a:lnTo>
                  <a:lnTo>
                    <a:pt x="60459" y="35559"/>
                  </a:lnTo>
                  <a:lnTo>
                    <a:pt x="57538" y="43306"/>
                  </a:lnTo>
                  <a:lnTo>
                    <a:pt x="54617" y="51307"/>
                  </a:lnTo>
                  <a:lnTo>
                    <a:pt x="48775" y="58038"/>
                  </a:lnTo>
                  <a:lnTo>
                    <a:pt x="41282" y="61849"/>
                  </a:lnTo>
                  <a:lnTo>
                    <a:pt x="38107" y="63500"/>
                  </a:lnTo>
                  <a:lnTo>
                    <a:pt x="34932" y="64134"/>
                  </a:lnTo>
                  <a:lnTo>
                    <a:pt x="43025" y="64134"/>
                  </a:lnTo>
                  <a:lnTo>
                    <a:pt x="62237" y="31083"/>
                  </a:lnTo>
                  <a:lnTo>
                    <a:pt x="61189" y="24479"/>
                  </a:lnTo>
                  <a:lnTo>
                    <a:pt x="58808" y="18161"/>
                  </a:lnTo>
                  <a:lnTo>
                    <a:pt x="53577" y="10447"/>
                  </a:lnTo>
                  <a:lnTo>
                    <a:pt x="46584" y="4746"/>
                  </a:lnTo>
                  <a:lnTo>
                    <a:pt x="42308" y="292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04534" y="2798859"/>
              <a:ext cx="299082" cy="156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13765" y="2849880"/>
              <a:ext cx="62230" cy="67310"/>
            </a:xfrm>
            <a:custGeom>
              <a:avLst/>
              <a:gdLst/>
              <a:ahLst/>
              <a:cxnLst/>
              <a:rect l="l" t="t" r="r" b="b"/>
              <a:pathLst>
                <a:path w="62229" h="67310">
                  <a:moveTo>
                    <a:pt x="32374" y="0"/>
                  </a:moveTo>
                  <a:lnTo>
                    <a:pt x="23484" y="0"/>
                  </a:lnTo>
                  <a:lnTo>
                    <a:pt x="17896" y="1396"/>
                  </a:lnTo>
                  <a:lnTo>
                    <a:pt x="0" y="30759"/>
                  </a:lnTo>
                  <a:lnTo>
                    <a:pt x="195" y="36909"/>
                  </a:lnTo>
                  <a:lnTo>
                    <a:pt x="31866" y="67056"/>
                  </a:lnTo>
                  <a:lnTo>
                    <a:pt x="35422" y="67056"/>
                  </a:lnTo>
                  <a:lnTo>
                    <a:pt x="38978" y="66039"/>
                  </a:lnTo>
                  <a:lnTo>
                    <a:pt x="42153" y="64515"/>
                  </a:lnTo>
                  <a:lnTo>
                    <a:pt x="42751" y="64134"/>
                  </a:lnTo>
                  <a:lnTo>
                    <a:pt x="31612" y="64134"/>
                  </a:lnTo>
                  <a:lnTo>
                    <a:pt x="22627" y="62295"/>
                  </a:lnTo>
                  <a:lnTo>
                    <a:pt x="2821" y="27844"/>
                  </a:lnTo>
                  <a:lnTo>
                    <a:pt x="4307" y="19431"/>
                  </a:lnTo>
                  <a:lnTo>
                    <a:pt x="5577" y="13969"/>
                  </a:lnTo>
                  <a:lnTo>
                    <a:pt x="9260" y="9143"/>
                  </a:lnTo>
                  <a:lnTo>
                    <a:pt x="14213" y="6731"/>
                  </a:lnTo>
                  <a:lnTo>
                    <a:pt x="18785" y="4190"/>
                  </a:lnTo>
                  <a:lnTo>
                    <a:pt x="23865" y="2920"/>
                  </a:lnTo>
                  <a:lnTo>
                    <a:pt x="41543" y="2920"/>
                  </a:lnTo>
                  <a:lnTo>
                    <a:pt x="38978" y="1524"/>
                  </a:lnTo>
                  <a:lnTo>
                    <a:pt x="35676" y="507"/>
                  </a:lnTo>
                  <a:lnTo>
                    <a:pt x="32374" y="0"/>
                  </a:lnTo>
                  <a:close/>
                </a:path>
                <a:path w="62229" h="67310">
                  <a:moveTo>
                    <a:pt x="41543" y="2920"/>
                  </a:moveTo>
                  <a:lnTo>
                    <a:pt x="32120" y="2920"/>
                  </a:lnTo>
                  <a:lnTo>
                    <a:pt x="35168" y="3428"/>
                  </a:lnTo>
                  <a:lnTo>
                    <a:pt x="38216" y="4318"/>
                  </a:lnTo>
                  <a:lnTo>
                    <a:pt x="59933" y="35559"/>
                  </a:lnTo>
                  <a:lnTo>
                    <a:pt x="57139" y="43306"/>
                  </a:lnTo>
                  <a:lnTo>
                    <a:pt x="54218" y="51307"/>
                  </a:lnTo>
                  <a:lnTo>
                    <a:pt x="48376" y="58038"/>
                  </a:lnTo>
                  <a:lnTo>
                    <a:pt x="40883" y="61849"/>
                  </a:lnTo>
                  <a:lnTo>
                    <a:pt x="37835" y="63500"/>
                  </a:lnTo>
                  <a:lnTo>
                    <a:pt x="34660" y="64134"/>
                  </a:lnTo>
                  <a:lnTo>
                    <a:pt x="42751" y="64134"/>
                  </a:lnTo>
                  <a:lnTo>
                    <a:pt x="61838" y="30759"/>
                  </a:lnTo>
                  <a:lnTo>
                    <a:pt x="58536" y="18145"/>
                  </a:lnTo>
                  <a:lnTo>
                    <a:pt x="50662" y="7887"/>
                  </a:lnTo>
                  <a:lnTo>
                    <a:pt x="41543" y="292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1378" y="2798859"/>
              <a:ext cx="299147" cy="1564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70598" y="2849880"/>
              <a:ext cx="63722" cy="670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21528" y="3207031"/>
              <a:ext cx="299389" cy="1550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30959" y="3258311"/>
              <a:ext cx="63500" cy="66040"/>
            </a:xfrm>
            <a:custGeom>
              <a:avLst/>
              <a:gdLst/>
              <a:ahLst/>
              <a:cxnLst/>
              <a:rect l="l" t="t" r="r" b="b"/>
              <a:pathLst>
                <a:path w="63500" h="66039">
                  <a:moveTo>
                    <a:pt x="29634" y="0"/>
                  </a:moveTo>
                  <a:lnTo>
                    <a:pt x="24173" y="0"/>
                  </a:lnTo>
                  <a:lnTo>
                    <a:pt x="18458" y="1269"/>
                  </a:lnTo>
                  <a:lnTo>
                    <a:pt x="0" y="27187"/>
                  </a:lnTo>
                  <a:lnTo>
                    <a:pt x="234" y="36083"/>
                  </a:lnTo>
                  <a:lnTo>
                    <a:pt x="32428" y="65531"/>
                  </a:lnTo>
                  <a:lnTo>
                    <a:pt x="36238" y="65531"/>
                  </a:lnTo>
                  <a:lnTo>
                    <a:pt x="39794" y="64643"/>
                  </a:lnTo>
                  <a:lnTo>
                    <a:pt x="42969" y="62992"/>
                  </a:lnTo>
                  <a:lnTo>
                    <a:pt x="43307" y="62737"/>
                  </a:lnTo>
                  <a:lnTo>
                    <a:pt x="32301" y="62737"/>
                  </a:lnTo>
                  <a:lnTo>
                    <a:pt x="23129" y="60938"/>
                  </a:lnTo>
                  <a:lnTo>
                    <a:pt x="2951" y="27187"/>
                  </a:lnTo>
                  <a:lnTo>
                    <a:pt x="4361" y="18923"/>
                  </a:lnTo>
                  <a:lnTo>
                    <a:pt x="24427" y="2793"/>
                  </a:lnTo>
                  <a:lnTo>
                    <a:pt x="42700" y="2793"/>
                  </a:lnTo>
                  <a:lnTo>
                    <a:pt x="38818" y="1188"/>
                  </a:lnTo>
                  <a:lnTo>
                    <a:pt x="29634" y="0"/>
                  </a:lnTo>
                  <a:close/>
                </a:path>
                <a:path w="63500" h="66039">
                  <a:moveTo>
                    <a:pt x="42700" y="2793"/>
                  </a:moveTo>
                  <a:lnTo>
                    <a:pt x="30142" y="2793"/>
                  </a:lnTo>
                  <a:lnTo>
                    <a:pt x="38367" y="3940"/>
                  </a:lnTo>
                  <a:lnTo>
                    <a:pt x="45843" y="7207"/>
                  </a:lnTo>
                  <a:lnTo>
                    <a:pt x="52198" y="12330"/>
                  </a:lnTo>
                  <a:lnTo>
                    <a:pt x="57066" y="19050"/>
                  </a:lnTo>
                  <a:lnTo>
                    <a:pt x="60078" y="30733"/>
                  </a:lnTo>
                  <a:lnTo>
                    <a:pt x="58209" y="42417"/>
                  </a:lnTo>
                  <a:lnTo>
                    <a:pt x="51958" y="52768"/>
                  </a:lnTo>
                  <a:lnTo>
                    <a:pt x="41826" y="60451"/>
                  </a:lnTo>
                  <a:lnTo>
                    <a:pt x="38524" y="62102"/>
                  </a:lnTo>
                  <a:lnTo>
                    <a:pt x="35349" y="62737"/>
                  </a:lnTo>
                  <a:lnTo>
                    <a:pt x="43307" y="62737"/>
                  </a:lnTo>
                  <a:lnTo>
                    <a:pt x="54088" y="54641"/>
                  </a:lnTo>
                  <a:lnTo>
                    <a:pt x="60956" y="43338"/>
                  </a:lnTo>
                  <a:lnTo>
                    <a:pt x="62990" y="30559"/>
                  </a:lnTo>
                  <a:lnTo>
                    <a:pt x="59606" y="17780"/>
                  </a:lnTo>
                  <a:lnTo>
                    <a:pt x="54280" y="10233"/>
                  </a:lnTo>
                  <a:lnTo>
                    <a:pt x="47192" y="4651"/>
                  </a:lnTo>
                  <a:lnTo>
                    <a:pt x="42700" y="279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04534" y="3207031"/>
              <a:ext cx="299082" cy="1550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3747" y="3258311"/>
              <a:ext cx="63500" cy="66040"/>
            </a:xfrm>
            <a:custGeom>
              <a:avLst/>
              <a:gdLst/>
              <a:ahLst/>
              <a:cxnLst/>
              <a:rect l="l" t="t" r="r" b="b"/>
              <a:pathLst>
                <a:path w="63500" h="66039">
                  <a:moveTo>
                    <a:pt x="33027" y="0"/>
                  </a:moveTo>
                  <a:lnTo>
                    <a:pt x="24010" y="0"/>
                  </a:lnTo>
                  <a:lnTo>
                    <a:pt x="18295" y="1396"/>
                  </a:lnTo>
                  <a:lnTo>
                    <a:pt x="0" y="27187"/>
                  </a:lnTo>
                  <a:lnTo>
                    <a:pt x="293" y="36083"/>
                  </a:lnTo>
                  <a:lnTo>
                    <a:pt x="32519" y="65531"/>
                  </a:lnTo>
                  <a:lnTo>
                    <a:pt x="36202" y="65531"/>
                  </a:lnTo>
                  <a:lnTo>
                    <a:pt x="39758" y="64643"/>
                  </a:lnTo>
                  <a:lnTo>
                    <a:pt x="42933" y="62992"/>
                  </a:lnTo>
                  <a:lnTo>
                    <a:pt x="43273" y="62737"/>
                  </a:lnTo>
                  <a:lnTo>
                    <a:pt x="32265" y="62737"/>
                  </a:lnTo>
                  <a:lnTo>
                    <a:pt x="23094" y="60938"/>
                  </a:lnTo>
                  <a:lnTo>
                    <a:pt x="2982" y="27187"/>
                  </a:lnTo>
                  <a:lnTo>
                    <a:pt x="4452" y="19050"/>
                  </a:lnTo>
                  <a:lnTo>
                    <a:pt x="24391" y="2920"/>
                  </a:lnTo>
                  <a:lnTo>
                    <a:pt x="43274" y="2920"/>
                  </a:lnTo>
                  <a:lnTo>
                    <a:pt x="39758" y="1524"/>
                  </a:lnTo>
                  <a:lnTo>
                    <a:pt x="36456" y="507"/>
                  </a:lnTo>
                  <a:lnTo>
                    <a:pt x="33027" y="0"/>
                  </a:lnTo>
                  <a:close/>
                </a:path>
                <a:path w="63500" h="66039">
                  <a:moveTo>
                    <a:pt x="43274" y="2920"/>
                  </a:moveTo>
                  <a:lnTo>
                    <a:pt x="32773" y="2920"/>
                  </a:lnTo>
                  <a:lnTo>
                    <a:pt x="35821" y="3301"/>
                  </a:lnTo>
                  <a:lnTo>
                    <a:pt x="38996" y="4190"/>
                  </a:lnTo>
                  <a:lnTo>
                    <a:pt x="46870" y="6476"/>
                  </a:lnTo>
                  <a:lnTo>
                    <a:pt x="53347" y="11937"/>
                  </a:lnTo>
                  <a:lnTo>
                    <a:pt x="57157" y="19176"/>
                  </a:lnTo>
                  <a:lnTo>
                    <a:pt x="60114" y="30787"/>
                  </a:lnTo>
                  <a:lnTo>
                    <a:pt x="58237" y="42433"/>
                  </a:lnTo>
                  <a:lnTo>
                    <a:pt x="51978" y="52770"/>
                  </a:lnTo>
                  <a:lnTo>
                    <a:pt x="41790" y="60451"/>
                  </a:lnTo>
                  <a:lnTo>
                    <a:pt x="38615" y="62102"/>
                  </a:lnTo>
                  <a:lnTo>
                    <a:pt x="35313" y="62737"/>
                  </a:lnTo>
                  <a:lnTo>
                    <a:pt x="43273" y="62737"/>
                  </a:lnTo>
                  <a:lnTo>
                    <a:pt x="54105" y="54641"/>
                  </a:lnTo>
                  <a:lnTo>
                    <a:pt x="60967" y="43338"/>
                  </a:lnTo>
                  <a:lnTo>
                    <a:pt x="62972" y="30559"/>
                  </a:lnTo>
                  <a:lnTo>
                    <a:pt x="59570" y="17780"/>
                  </a:lnTo>
                  <a:lnTo>
                    <a:pt x="55975" y="12257"/>
                  </a:lnTo>
                  <a:lnTo>
                    <a:pt x="51379" y="7604"/>
                  </a:lnTo>
                  <a:lnTo>
                    <a:pt x="45926" y="3974"/>
                  </a:lnTo>
                  <a:lnTo>
                    <a:pt x="43274" y="292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1378" y="3207031"/>
              <a:ext cx="299720" cy="155575"/>
            </a:xfrm>
            <a:custGeom>
              <a:avLst/>
              <a:gdLst/>
              <a:ahLst/>
              <a:cxnLst/>
              <a:rect l="l" t="t" r="r" b="b"/>
              <a:pathLst>
                <a:path w="299720" h="155575">
                  <a:moveTo>
                    <a:pt x="281636" y="0"/>
                  </a:moveTo>
                  <a:lnTo>
                    <a:pt x="253888" y="11846"/>
                  </a:lnTo>
                  <a:lnTo>
                    <a:pt x="211877" y="27884"/>
                  </a:lnTo>
                  <a:lnTo>
                    <a:pt x="153924" y="39469"/>
                  </a:lnTo>
                  <a:lnTo>
                    <a:pt x="92082" y="39117"/>
                  </a:lnTo>
                  <a:lnTo>
                    <a:pt x="45624" y="30468"/>
                  </a:lnTo>
                  <a:lnTo>
                    <a:pt x="14835" y="22985"/>
                  </a:lnTo>
                  <a:lnTo>
                    <a:pt x="0" y="26134"/>
                  </a:lnTo>
                  <a:lnTo>
                    <a:pt x="25662" y="85078"/>
                  </a:lnTo>
                  <a:lnTo>
                    <a:pt x="63669" y="121972"/>
                  </a:lnTo>
                  <a:lnTo>
                    <a:pt x="113064" y="148997"/>
                  </a:lnTo>
                  <a:lnTo>
                    <a:pt x="169799" y="155039"/>
                  </a:lnTo>
                  <a:lnTo>
                    <a:pt x="219997" y="136030"/>
                  </a:lnTo>
                  <a:lnTo>
                    <a:pt x="259272" y="100996"/>
                  </a:lnTo>
                  <a:lnTo>
                    <a:pt x="286147" y="60060"/>
                  </a:lnTo>
                  <a:lnTo>
                    <a:pt x="299147" y="23349"/>
                  </a:lnTo>
                  <a:lnTo>
                    <a:pt x="296799" y="988"/>
                  </a:lnTo>
                  <a:lnTo>
                    <a:pt x="281636" y="0"/>
                  </a:lnTo>
                  <a:close/>
                </a:path>
              </a:pathLst>
            </a:custGeom>
            <a:solidFill>
              <a:srgbClr val="85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70598" y="3258311"/>
              <a:ext cx="63722" cy="655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76947" y="2798859"/>
              <a:ext cx="299197" cy="15643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86280" y="2849880"/>
              <a:ext cx="62230" cy="67310"/>
            </a:xfrm>
            <a:custGeom>
              <a:avLst/>
              <a:gdLst/>
              <a:ahLst/>
              <a:cxnLst/>
              <a:rect l="l" t="t" r="r" b="b"/>
              <a:pathLst>
                <a:path w="62229" h="67310">
                  <a:moveTo>
                    <a:pt x="29351" y="0"/>
                  </a:moveTo>
                  <a:lnTo>
                    <a:pt x="23890" y="0"/>
                  </a:lnTo>
                  <a:lnTo>
                    <a:pt x="18175" y="1269"/>
                  </a:lnTo>
                  <a:lnTo>
                    <a:pt x="0" y="31083"/>
                  </a:lnTo>
                  <a:lnTo>
                    <a:pt x="157" y="36909"/>
                  </a:lnTo>
                  <a:lnTo>
                    <a:pt x="32018" y="67056"/>
                  </a:lnTo>
                  <a:lnTo>
                    <a:pt x="35574" y="67056"/>
                  </a:lnTo>
                  <a:lnTo>
                    <a:pt x="39257" y="66039"/>
                  </a:lnTo>
                  <a:lnTo>
                    <a:pt x="42559" y="64515"/>
                  </a:lnTo>
                  <a:lnTo>
                    <a:pt x="43151" y="64134"/>
                  </a:lnTo>
                  <a:lnTo>
                    <a:pt x="31891" y="64134"/>
                  </a:lnTo>
                  <a:lnTo>
                    <a:pt x="22814" y="62295"/>
                  </a:lnTo>
                  <a:lnTo>
                    <a:pt x="2794" y="27791"/>
                  </a:lnTo>
                  <a:lnTo>
                    <a:pt x="4332" y="19431"/>
                  </a:lnTo>
                  <a:lnTo>
                    <a:pt x="23890" y="2920"/>
                  </a:lnTo>
                  <a:lnTo>
                    <a:pt x="42359" y="2920"/>
                  </a:lnTo>
                  <a:lnTo>
                    <a:pt x="38368" y="1212"/>
                  </a:lnTo>
                  <a:lnTo>
                    <a:pt x="29351" y="0"/>
                  </a:lnTo>
                  <a:close/>
                </a:path>
                <a:path w="62229" h="67310">
                  <a:moveTo>
                    <a:pt x="42359" y="2920"/>
                  </a:moveTo>
                  <a:lnTo>
                    <a:pt x="29605" y="2920"/>
                  </a:lnTo>
                  <a:lnTo>
                    <a:pt x="37773" y="4091"/>
                  </a:lnTo>
                  <a:lnTo>
                    <a:pt x="45226" y="7429"/>
                  </a:lnTo>
                  <a:lnTo>
                    <a:pt x="51536" y="12672"/>
                  </a:lnTo>
                  <a:lnTo>
                    <a:pt x="56275" y="19557"/>
                  </a:lnTo>
                  <a:lnTo>
                    <a:pt x="59958" y="26924"/>
                  </a:lnTo>
                  <a:lnTo>
                    <a:pt x="60339" y="35559"/>
                  </a:lnTo>
                  <a:lnTo>
                    <a:pt x="57545" y="43306"/>
                  </a:lnTo>
                  <a:lnTo>
                    <a:pt x="54624" y="51307"/>
                  </a:lnTo>
                  <a:lnTo>
                    <a:pt x="48782" y="58038"/>
                  </a:lnTo>
                  <a:lnTo>
                    <a:pt x="41289" y="61849"/>
                  </a:lnTo>
                  <a:lnTo>
                    <a:pt x="38114" y="63500"/>
                  </a:lnTo>
                  <a:lnTo>
                    <a:pt x="34939" y="64134"/>
                  </a:lnTo>
                  <a:lnTo>
                    <a:pt x="43151" y="64134"/>
                  </a:lnTo>
                  <a:lnTo>
                    <a:pt x="62228" y="31083"/>
                  </a:lnTo>
                  <a:lnTo>
                    <a:pt x="61246" y="24479"/>
                  </a:lnTo>
                  <a:lnTo>
                    <a:pt x="58942" y="18161"/>
                  </a:lnTo>
                  <a:lnTo>
                    <a:pt x="53640" y="10447"/>
                  </a:lnTo>
                  <a:lnTo>
                    <a:pt x="46623" y="4746"/>
                  </a:lnTo>
                  <a:lnTo>
                    <a:pt x="42359" y="292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76947" y="3207031"/>
              <a:ext cx="299197" cy="1550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86280" y="3258311"/>
              <a:ext cx="62230" cy="66040"/>
            </a:xfrm>
            <a:custGeom>
              <a:avLst/>
              <a:gdLst/>
              <a:ahLst/>
              <a:cxnLst/>
              <a:rect l="l" t="t" r="r" b="b"/>
              <a:pathLst>
                <a:path w="62229" h="66039">
                  <a:moveTo>
                    <a:pt x="29350" y="0"/>
                  </a:moveTo>
                  <a:lnTo>
                    <a:pt x="23889" y="0"/>
                  </a:lnTo>
                  <a:lnTo>
                    <a:pt x="18174" y="1269"/>
                  </a:lnTo>
                  <a:lnTo>
                    <a:pt x="0" y="30368"/>
                  </a:lnTo>
                  <a:lnTo>
                    <a:pt x="156" y="36083"/>
                  </a:lnTo>
                  <a:lnTo>
                    <a:pt x="32017" y="65531"/>
                  </a:lnTo>
                  <a:lnTo>
                    <a:pt x="35573" y="65531"/>
                  </a:lnTo>
                  <a:lnTo>
                    <a:pt x="39256" y="64643"/>
                  </a:lnTo>
                  <a:lnTo>
                    <a:pt x="42558" y="62992"/>
                  </a:lnTo>
                  <a:lnTo>
                    <a:pt x="42966" y="62737"/>
                  </a:lnTo>
                  <a:lnTo>
                    <a:pt x="31890" y="62737"/>
                  </a:lnTo>
                  <a:lnTo>
                    <a:pt x="22814" y="60938"/>
                  </a:lnTo>
                  <a:lnTo>
                    <a:pt x="2796" y="27187"/>
                  </a:lnTo>
                  <a:lnTo>
                    <a:pt x="4331" y="18923"/>
                  </a:lnTo>
                  <a:lnTo>
                    <a:pt x="23889" y="2793"/>
                  </a:lnTo>
                  <a:lnTo>
                    <a:pt x="42195" y="2793"/>
                  </a:lnTo>
                  <a:lnTo>
                    <a:pt x="38367" y="1188"/>
                  </a:lnTo>
                  <a:lnTo>
                    <a:pt x="29350" y="0"/>
                  </a:lnTo>
                  <a:close/>
                </a:path>
                <a:path w="62229" h="66039">
                  <a:moveTo>
                    <a:pt x="42195" y="2793"/>
                  </a:moveTo>
                  <a:lnTo>
                    <a:pt x="29604" y="2793"/>
                  </a:lnTo>
                  <a:lnTo>
                    <a:pt x="37772" y="3940"/>
                  </a:lnTo>
                  <a:lnTo>
                    <a:pt x="45225" y="7207"/>
                  </a:lnTo>
                  <a:lnTo>
                    <a:pt x="51536" y="12330"/>
                  </a:lnTo>
                  <a:lnTo>
                    <a:pt x="56274" y="19050"/>
                  </a:lnTo>
                  <a:lnTo>
                    <a:pt x="59957" y="26288"/>
                  </a:lnTo>
                  <a:lnTo>
                    <a:pt x="60338" y="34798"/>
                  </a:lnTo>
                  <a:lnTo>
                    <a:pt x="57544" y="42290"/>
                  </a:lnTo>
                  <a:lnTo>
                    <a:pt x="54623" y="50292"/>
                  </a:lnTo>
                  <a:lnTo>
                    <a:pt x="48781" y="56768"/>
                  </a:lnTo>
                  <a:lnTo>
                    <a:pt x="41288" y="60451"/>
                  </a:lnTo>
                  <a:lnTo>
                    <a:pt x="38113" y="62102"/>
                  </a:lnTo>
                  <a:lnTo>
                    <a:pt x="34938" y="62737"/>
                  </a:lnTo>
                  <a:lnTo>
                    <a:pt x="42966" y="62737"/>
                  </a:lnTo>
                  <a:lnTo>
                    <a:pt x="62228" y="30368"/>
                  </a:lnTo>
                  <a:lnTo>
                    <a:pt x="61245" y="23913"/>
                  </a:lnTo>
                  <a:lnTo>
                    <a:pt x="58941" y="17780"/>
                  </a:lnTo>
                  <a:lnTo>
                    <a:pt x="53639" y="10233"/>
                  </a:lnTo>
                  <a:lnTo>
                    <a:pt x="46622" y="4651"/>
                  </a:lnTo>
                  <a:lnTo>
                    <a:pt x="42195" y="279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90993" y="2798859"/>
              <a:ext cx="299401" cy="15643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00570" y="2849880"/>
              <a:ext cx="63666" cy="670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90993" y="3207031"/>
              <a:ext cx="299401" cy="1550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44212" y="2538983"/>
              <a:ext cx="3534410" cy="1222375"/>
            </a:xfrm>
            <a:custGeom>
              <a:avLst/>
              <a:gdLst/>
              <a:ahLst/>
              <a:cxnLst/>
              <a:rect l="l" t="t" r="r" b="b"/>
              <a:pathLst>
                <a:path w="3534409" h="1222375">
                  <a:moveTo>
                    <a:pt x="3119526" y="749528"/>
                  </a:moveTo>
                  <a:lnTo>
                    <a:pt x="3117596" y="742429"/>
                  </a:lnTo>
                  <a:lnTo>
                    <a:pt x="3117596" y="754126"/>
                  </a:lnTo>
                  <a:lnTo>
                    <a:pt x="3114802" y="761619"/>
                  </a:lnTo>
                  <a:lnTo>
                    <a:pt x="3111754" y="769620"/>
                  </a:lnTo>
                  <a:lnTo>
                    <a:pt x="3105785" y="776097"/>
                  </a:lnTo>
                  <a:lnTo>
                    <a:pt x="3098165" y="779780"/>
                  </a:lnTo>
                  <a:lnTo>
                    <a:pt x="3094990" y="781431"/>
                  </a:lnTo>
                  <a:lnTo>
                    <a:pt x="3091815" y="782066"/>
                  </a:lnTo>
                  <a:lnTo>
                    <a:pt x="3088640" y="782066"/>
                  </a:lnTo>
                  <a:lnTo>
                    <a:pt x="3059392" y="754824"/>
                  </a:lnTo>
                  <a:lnTo>
                    <a:pt x="3059176" y="746518"/>
                  </a:lnTo>
                  <a:lnTo>
                    <a:pt x="3060573" y="738378"/>
                  </a:lnTo>
                  <a:lnTo>
                    <a:pt x="3080766" y="722249"/>
                  </a:lnTo>
                  <a:lnTo>
                    <a:pt x="3089148" y="722249"/>
                  </a:lnTo>
                  <a:lnTo>
                    <a:pt x="3092450" y="722630"/>
                  </a:lnTo>
                  <a:lnTo>
                    <a:pt x="3095371" y="723519"/>
                  </a:lnTo>
                  <a:lnTo>
                    <a:pt x="3103372" y="725805"/>
                  </a:lnTo>
                  <a:lnTo>
                    <a:pt x="3109849" y="731266"/>
                  </a:lnTo>
                  <a:lnTo>
                    <a:pt x="3113532" y="738505"/>
                  </a:lnTo>
                  <a:lnTo>
                    <a:pt x="3117088" y="745617"/>
                  </a:lnTo>
                  <a:lnTo>
                    <a:pt x="3117596" y="754126"/>
                  </a:lnTo>
                  <a:lnTo>
                    <a:pt x="3117596" y="742429"/>
                  </a:lnTo>
                  <a:lnTo>
                    <a:pt x="3089402" y="719328"/>
                  </a:lnTo>
                  <a:lnTo>
                    <a:pt x="3080385" y="719328"/>
                  </a:lnTo>
                  <a:lnTo>
                    <a:pt x="3056344" y="749528"/>
                  </a:lnTo>
                  <a:lnTo>
                    <a:pt x="3056534" y="755421"/>
                  </a:lnTo>
                  <a:lnTo>
                    <a:pt x="3088767" y="784860"/>
                  </a:lnTo>
                  <a:lnTo>
                    <a:pt x="3092577" y="784860"/>
                  </a:lnTo>
                  <a:lnTo>
                    <a:pt x="3096133" y="783971"/>
                  </a:lnTo>
                  <a:lnTo>
                    <a:pt x="3099562" y="782320"/>
                  </a:lnTo>
                  <a:lnTo>
                    <a:pt x="3099968" y="782066"/>
                  </a:lnTo>
                  <a:lnTo>
                    <a:pt x="3105404" y="778725"/>
                  </a:lnTo>
                  <a:lnTo>
                    <a:pt x="3110369" y="774217"/>
                  </a:lnTo>
                  <a:lnTo>
                    <a:pt x="3114433" y="768845"/>
                  </a:lnTo>
                  <a:lnTo>
                    <a:pt x="3117469" y="762762"/>
                  </a:lnTo>
                  <a:lnTo>
                    <a:pt x="3119526" y="749528"/>
                  </a:lnTo>
                  <a:close/>
                </a:path>
                <a:path w="3534409" h="1222375">
                  <a:moveTo>
                    <a:pt x="3534156" y="157734"/>
                  </a:moveTo>
                  <a:lnTo>
                    <a:pt x="3531362" y="138658"/>
                  </a:lnTo>
                  <a:lnTo>
                    <a:pt x="3531362" y="157734"/>
                  </a:lnTo>
                  <a:lnTo>
                    <a:pt x="3531362" y="1219327"/>
                  </a:lnTo>
                  <a:lnTo>
                    <a:pt x="2921" y="1219327"/>
                  </a:lnTo>
                  <a:lnTo>
                    <a:pt x="2921" y="157734"/>
                  </a:lnTo>
                  <a:lnTo>
                    <a:pt x="8953" y="116586"/>
                  </a:lnTo>
                  <a:lnTo>
                    <a:pt x="25984" y="79578"/>
                  </a:lnTo>
                  <a:lnTo>
                    <a:pt x="52400" y="48221"/>
                  </a:lnTo>
                  <a:lnTo>
                    <a:pt x="86563" y="23977"/>
                  </a:lnTo>
                  <a:lnTo>
                    <a:pt x="126873" y="8343"/>
                  </a:lnTo>
                  <a:lnTo>
                    <a:pt x="171704" y="2794"/>
                  </a:lnTo>
                  <a:lnTo>
                    <a:pt x="3362706" y="2794"/>
                  </a:lnTo>
                  <a:lnTo>
                    <a:pt x="3407473" y="8356"/>
                  </a:lnTo>
                  <a:lnTo>
                    <a:pt x="3447745" y="24003"/>
                  </a:lnTo>
                  <a:lnTo>
                    <a:pt x="3481882" y="48260"/>
                  </a:lnTo>
                  <a:lnTo>
                    <a:pt x="3508286" y="79641"/>
                  </a:lnTo>
                  <a:lnTo>
                    <a:pt x="3525316" y="116624"/>
                  </a:lnTo>
                  <a:lnTo>
                    <a:pt x="3531362" y="157734"/>
                  </a:lnTo>
                  <a:lnTo>
                    <a:pt x="3531362" y="138658"/>
                  </a:lnTo>
                  <a:lnTo>
                    <a:pt x="3510724" y="78181"/>
                  </a:lnTo>
                  <a:lnTo>
                    <a:pt x="3483902" y="46253"/>
                  </a:lnTo>
                  <a:lnTo>
                    <a:pt x="3449205" y="21564"/>
                  </a:lnTo>
                  <a:lnTo>
                    <a:pt x="3408248" y="5651"/>
                  </a:lnTo>
                  <a:lnTo>
                    <a:pt x="3362706" y="0"/>
                  </a:lnTo>
                  <a:lnTo>
                    <a:pt x="171704" y="0"/>
                  </a:lnTo>
                  <a:lnTo>
                    <a:pt x="126098" y="5651"/>
                  </a:lnTo>
                  <a:lnTo>
                    <a:pt x="85090" y="21564"/>
                  </a:lnTo>
                  <a:lnTo>
                    <a:pt x="50368" y="46202"/>
                  </a:lnTo>
                  <a:lnTo>
                    <a:pt x="23482" y="78130"/>
                  </a:lnTo>
                  <a:lnTo>
                    <a:pt x="6146" y="115811"/>
                  </a:lnTo>
                  <a:lnTo>
                    <a:pt x="0" y="157734"/>
                  </a:lnTo>
                  <a:lnTo>
                    <a:pt x="0" y="1221613"/>
                  </a:lnTo>
                  <a:lnTo>
                    <a:pt x="762" y="1222248"/>
                  </a:lnTo>
                  <a:lnTo>
                    <a:pt x="3533521" y="1222248"/>
                  </a:lnTo>
                  <a:lnTo>
                    <a:pt x="3534156" y="1221613"/>
                  </a:lnTo>
                  <a:lnTo>
                    <a:pt x="3534156" y="1219327"/>
                  </a:lnTo>
                  <a:lnTo>
                    <a:pt x="3534156" y="15773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39411" y="3252215"/>
              <a:ext cx="4144010" cy="657225"/>
            </a:xfrm>
            <a:custGeom>
              <a:avLst/>
              <a:gdLst/>
              <a:ahLst/>
              <a:cxnLst/>
              <a:rect l="l" t="t" r="r" b="b"/>
              <a:pathLst>
                <a:path w="4144009" h="657225">
                  <a:moveTo>
                    <a:pt x="3837940" y="0"/>
                  </a:moveTo>
                  <a:lnTo>
                    <a:pt x="3736466" y="0"/>
                  </a:lnTo>
                  <a:lnTo>
                    <a:pt x="3727160" y="1430"/>
                  </a:lnTo>
                  <a:lnTo>
                    <a:pt x="3719067" y="5445"/>
                  </a:lnTo>
                  <a:lnTo>
                    <a:pt x="3712785" y="11626"/>
                  </a:lnTo>
                  <a:lnTo>
                    <a:pt x="3708908" y="19557"/>
                  </a:lnTo>
                  <a:lnTo>
                    <a:pt x="3592194" y="422147"/>
                  </a:lnTo>
                  <a:lnTo>
                    <a:pt x="3575780" y="456717"/>
                  </a:lnTo>
                  <a:lnTo>
                    <a:pt x="3549840" y="483631"/>
                  </a:lnTo>
                  <a:lnTo>
                    <a:pt x="3516756" y="501140"/>
                  </a:lnTo>
                  <a:lnTo>
                    <a:pt x="3478911" y="507491"/>
                  </a:lnTo>
                  <a:lnTo>
                    <a:pt x="664845" y="507491"/>
                  </a:lnTo>
                  <a:lnTo>
                    <a:pt x="626995" y="501140"/>
                  </a:lnTo>
                  <a:lnTo>
                    <a:pt x="567868" y="456717"/>
                  </a:lnTo>
                  <a:lnTo>
                    <a:pt x="551307" y="422147"/>
                  </a:lnTo>
                  <a:lnTo>
                    <a:pt x="437388" y="28193"/>
                  </a:lnTo>
                  <a:lnTo>
                    <a:pt x="431724" y="16769"/>
                  </a:lnTo>
                  <a:lnTo>
                    <a:pt x="422560" y="7858"/>
                  </a:lnTo>
                  <a:lnTo>
                    <a:pt x="410777" y="2065"/>
                  </a:lnTo>
                  <a:lnTo>
                    <a:pt x="397255" y="0"/>
                  </a:lnTo>
                  <a:lnTo>
                    <a:pt x="305688" y="0"/>
                  </a:lnTo>
                  <a:lnTo>
                    <a:pt x="0" y="89280"/>
                  </a:lnTo>
                  <a:lnTo>
                    <a:pt x="68707" y="197230"/>
                  </a:lnTo>
                  <a:lnTo>
                    <a:pt x="131445" y="177291"/>
                  </a:lnTo>
                  <a:lnTo>
                    <a:pt x="218693" y="602741"/>
                  </a:lnTo>
                  <a:lnTo>
                    <a:pt x="227248" y="624456"/>
                  </a:lnTo>
                  <a:lnTo>
                    <a:pt x="242173" y="641580"/>
                  </a:lnTo>
                  <a:lnTo>
                    <a:pt x="261931" y="652810"/>
                  </a:lnTo>
                  <a:lnTo>
                    <a:pt x="284988" y="656843"/>
                  </a:lnTo>
                  <a:lnTo>
                    <a:pt x="3858894" y="656843"/>
                  </a:lnTo>
                  <a:lnTo>
                    <a:pt x="3901662" y="641580"/>
                  </a:lnTo>
                  <a:lnTo>
                    <a:pt x="3925189" y="602741"/>
                  </a:lnTo>
                  <a:lnTo>
                    <a:pt x="4012311" y="177291"/>
                  </a:lnTo>
                  <a:lnTo>
                    <a:pt x="4075303" y="197230"/>
                  </a:lnTo>
                  <a:lnTo>
                    <a:pt x="4143756" y="89280"/>
                  </a:lnTo>
                  <a:lnTo>
                    <a:pt x="383794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30540" y="3250692"/>
              <a:ext cx="386080" cy="157480"/>
            </a:xfrm>
            <a:custGeom>
              <a:avLst/>
              <a:gdLst/>
              <a:ahLst/>
              <a:cxnLst/>
              <a:rect l="l" t="t" r="r" b="b"/>
              <a:pathLst>
                <a:path w="386079" h="157479">
                  <a:moveTo>
                    <a:pt x="145923" y="0"/>
                  </a:moveTo>
                  <a:lnTo>
                    <a:pt x="44323" y="0"/>
                  </a:lnTo>
                  <a:lnTo>
                    <a:pt x="34867" y="1430"/>
                  </a:lnTo>
                  <a:lnTo>
                    <a:pt x="26685" y="5445"/>
                  </a:lnTo>
                  <a:lnTo>
                    <a:pt x="20337" y="11626"/>
                  </a:lnTo>
                  <a:lnTo>
                    <a:pt x="16382" y="19557"/>
                  </a:lnTo>
                  <a:lnTo>
                    <a:pt x="0" y="76072"/>
                  </a:lnTo>
                  <a:lnTo>
                    <a:pt x="250951" y="156971"/>
                  </a:lnTo>
                  <a:lnTo>
                    <a:pt x="253873" y="145922"/>
                  </a:lnTo>
                  <a:lnTo>
                    <a:pt x="270255" y="89534"/>
                  </a:lnTo>
                  <a:lnTo>
                    <a:pt x="274153" y="81583"/>
                  </a:lnTo>
                  <a:lnTo>
                    <a:pt x="280479" y="75358"/>
                  </a:lnTo>
                  <a:lnTo>
                    <a:pt x="288615" y="71300"/>
                  </a:lnTo>
                  <a:lnTo>
                    <a:pt x="297941" y="69850"/>
                  </a:lnTo>
                  <a:lnTo>
                    <a:pt x="385571" y="69850"/>
                  </a:lnTo>
                  <a:lnTo>
                    <a:pt x="145923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39411" y="3273552"/>
              <a:ext cx="225551" cy="1737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37888" y="3250692"/>
              <a:ext cx="4147185" cy="660400"/>
            </a:xfrm>
            <a:custGeom>
              <a:avLst/>
              <a:gdLst/>
              <a:ahLst/>
              <a:cxnLst/>
              <a:rect l="l" t="t" r="r" b="b"/>
              <a:pathLst>
                <a:path w="4147184" h="660400">
                  <a:moveTo>
                    <a:pt x="135061" y="180594"/>
                  </a:moveTo>
                  <a:lnTo>
                    <a:pt x="132207" y="180594"/>
                  </a:lnTo>
                  <a:lnTo>
                    <a:pt x="218821" y="604646"/>
                  </a:lnTo>
                  <a:lnTo>
                    <a:pt x="227647" y="626810"/>
                  </a:lnTo>
                  <a:lnTo>
                    <a:pt x="242950" y="644278"/>
                  </a:lnTo>
                  <a:lnTo>
                    <a:pt x="263112" y="655730"/>
                  </a:lnTo>
                  <a:lnTo>
                    <a:pt x="286512" y="659841"/>
                  </a:lnTo>
                  <a:lnTo>
                    <a:pt x="3860291" y="659841"/>
                  </a:lnTo>
                  <a:lnTo>
                    <a:pt x="3875990" y="657097"/>
                  </a:lnTo>
                  <a:lnTo>
                    <a:pt x="286765" y="657097"/>
                  </a:lnTo>
                  <a:lnTo>
                    <a:pt x="264211" y="653064"/>
                  </a:lnTo>
                  <a:lnTo>
                    <a:pt x="244824" y="642051"/>
                  </a:lnTo>
                  <a:lnTo>
                    <a:pt x="230151" y="625290"/>
                  </a:lnTo>
                  <a:lnTo>
                    <a:pt x="221741" y="604011"/>
                  </a:lnTo>
                  <a:lnTo>
                    <a:pt x="135061" y="180594"/>
                  </a:lnTo>
                  <a:close/>
                </a:path>
                <a:path w="4147184" h="660400">
                  <a:moveTo>
                    <a:pt x="4014089" y="177419"/>
                  </a:moveTo>
                  <a:lnTo>
                    <a:pt x="4012945" y="177419"/>
                  </a:lnTo>
                  <a:lnTo>
                    <a:pt x="4012438" y="177926"/>
                  </a:lnTo>
                  <a:lnTo>
                    <a:pt x="4012311" y="178688"/>
                  </a:lnTo>
                  <a:lnTo>
                    <a:pt x="3925189" y="604138"/>
                  </a:lnTo>
                  <a:lnTo>
                    <a:pt x="3916747" y="625344"/>
                  </a:lnTo>
                  <a:lnTo>
                    <a:pt x="3902138" y="642067"/>
                  </a:lnTo>
                  <a:lnTo>
                    <a:pt x="3882862" y="653066"/>
                  </a:lnTo>
                  <a:lnTo>
                    <a:pt x="3860418" y="657097"/>
                  </a:lnTo>
                  <a:lnTo>
                    <a:pt x="3875990" y="657097"/>
                  </a:lnTo>
                  <a:lnTo>
                    <a:pt x="3919299" y="626810"/>
                  </a:lnTo>
                  <a:lnTo>
                    <a:pt x="4014851" y="180594"/>
                  </a:lnTo>
                  <a:lnTo>
                    <a:pt x="4023962" y="180594"/>
                  </a:lnTo>
                  <a:lnTo>
                    <a:pt x="4014342" y="177545"/>
                  </a:lnTo>
                  <a:lnTo>
                    <a:pt x="4014089" y="177419"/>
                  </a:lnTo>
                  <a:close/>
                </a:path>
                <a:path w="4147184" h="660400">
                  <a:moveTo>
                    <a:pt x="414598" y="2920"/>
                  </a:moveTo>
                  <a:lnTo>
                    <a:pt x="399161" y="2920"/>
                  </a:lnTo>
                  <a:lnTo>
                    <a:pt x="412138" y="4917"/>
                  </a:lnTo>
                  <a:lnTo>
                    <a:pt x="423449" y="10509"/>
                  </a:lnTo>
                  <a:lnTo>
                    <a:pt x="432236" y="19101"/>
                  </a:lnTo>
                  <a:lnTo>
                    <a:pt x="437641" y="30099"/>
                  </a:lnTo>
                  <a:lnTo>
                    <a:pt x="551561" y="424179"/>
                  </a:lnTo>
                  <a:lnTo>
                    <a:pt x="568358" y="459120"/>
                  </a:lnTo>
                  <a:lnTo>
                    <a:pt x="594693" y="486346"/>
                  </a:lnTo>
                  <a:lnTo>
                    <a:pt x="628195" y="504047"/>
                  </a:lnTo>
                  <a:lnTo>
                    <a:pt x="666496" y="510413"/>
                  </a:lnTo>
                  <a:lnTo>
                    <a:pt x="3480562" y="510413"/>
                  </a:lnTo>
                  <a:lnTo>
                    <a:pt x="3497339" y="507619"/>
                  </a:lnTo>
                  <a:lnTo>
                    <a:pt x="666496" y="507619"/>
                  </a:lnTo>
                  <a:lnTo>
                    <a:pt x="629132" y="501409"/>
                  </a:lnTo>
                  <a:lnTo>
                    <a:pt x="596471" y="484139"/>
                  </a:lnTo>
                  <a:lnTo>
                    <a:pt x="570787" y="457559"/>
                  </a:lnTo>
                  <a:lnTo>
                    <a:pt x="554354" y="423417"/>
                  </a:lnTo>
                  <a:lnTo>
                    <a:pt x="440436" y="29463"/>
                  </a:lnTo>
                  <a:lnTo>
                    <a:pt x="434629" y="17573"/>
                  </a:lnTo>
                  <a:lnTo>
                    <a:pt x="425227" y="8255"/>
                  </a:lnTo>
                  <a:lnTo>
                    <a:pt x="414598" y="2920"/>
                  </a:lnTo>
                  <a:close/>
                </a:path>
                <a:path w="4147184" h="660400">
                  <a:moveTo>
                    <a:pt x="3839971" y="0"/>
                  </a:moveTo>
                  <a:lnTo>
                    <a:pt x="3738117" y="0"/>
                  </a:lnTo>
                  <a:lnTo>
                    <a:pt x="3728287" y="1520"/>
                  </a:lnTo>
                  <a:lnTo>
                    <a:pt x="3719766" y="5778"/>
                  </a:lnTo>
                  <a:lnTo>
                    <a:pt x="3713150" y="12322"/>
                  </a:lnTo>
                  <a:lnTo>
                    <a:pt x="3709035" y="20700"/>
                  </a:lnTo>
                  <a:lnTo>
                    <a:pt x="3592576" y="423417"/>
                  </a:lnTo>
                  <a:lnTo>
                    <a:pt x="3576196" y="457559"/>
                  </a:lnTo>
                  <a:lnTo>
                    <a:pt x="3550507" y="484139"/>
                  </a:lnTo>
                  <a:lnTo>
                    <a:pt x="3517816" y="501409"/>
                  </a:lnTo>
                  <a:lnTo>
                    <a:pt x="3480435" y="507619"/>
                  </a:lnTo>
                  <a:lnTo>
                    <a:pt x="3497339" y="507619"/>
                  </a:lnTo>
                  <a:lnTo>
                    <a:pt x="3552253" y="486346"/>
                  </a:lnTo>
                  <a:lnTo>
                    <a:pt x="3595369" y="424179"/>
                  </a:lnTo>
                  <a:lnTo>
                    <a:pt x="3711956" y="21462"/>
                  </a:lnTo>
                  <a:lnTo>
                    <a:pt x="3715597" y="14011"/>
                  </a:lnTo>
                  <a:lnTo>
                    <a:pt x="3721560" y="8143"/>
                  </a:lnTo>
                  <a:lnTo>
                    <a:pt x="3729261" y="4300"/>
                  </a:lnTo>
                  <a:lnTo>
                    <a:pt x="3738117" y="2920"/>
                  </a:lnTo>
                  <a:lnTo>
                    <a:pt x="3849958" y="2920"/>
                  </a:lnTo>
                  <a:lnTo>
                    <a:pt x="3839971" y="0"/>
                  </a:lnTo>
                  <a:close/>
                </a:path>
                <a:path w="4147184" h="660400">
                  <a:moveTo>
                    <a:pt x="399161" y="0"/>
                  </a:moveTo>
                  <a:lnTo>
                    <a:pt x="307086" y="0"/>
                  </a:lnTo>
                  <a:lnTo>
                    <a:pt x="508" y="89662"/>
                  </a:lnTo>
                  <a:lnTo>
                    <a:pt x="0" y="90677"/>
                  </a:lnTo>
                  <a:lnTo>
                    <a:pt x="508" y="91439"/>
                  </a:lnTo>
                  <a:lnTo>
                    <a:pt x="69341" y="199897"/>
                  </a:lnTo>
                  <a:lnTo>
                    <a:pt x="69850" y="200151"/>
                  </a:lnTo>
                  <a:lnTo>
                    <a:pt x="70738" y="200151"/>
                  </a:lnTo>
                  <a:lnTo>
                    <a:pt x="80087" y="197103"/>
                  </a:lnTo>
                  <a:lnTo>
                    <a:pt x="71120" y="197103"/>
                  </a:lnTo>
                  <a:lnTo>
                    <a:pt x="4063" y="91693"/>
                  </a:lnTo>
                  <a:lnTo>
                    <a:pt x="307848" y="2920"/>
                  </a:lnTo>
                  <a:lnTo>
                    <a:pt x="414598" y="2920"/>
                  </a:lnTo>
                  <a:lnTo>
                    <a:pt x="413111" y="2174"/>
                  </a:lnTo>
                  <a:lnTo>
                    <a:pt x="399161" y="0"/>
                  </a:lnTo>
                  <a:close/>
                </a:path>
                <a:path w="4147184" h="660400">
                  <a:moveTo>
                    <a:pt x="4023962" y="180594"/>
                  </a:moveTo>
                  <a:lnTo>
                    <a:pt x="4014851" y="180594"/>
                  </a:lnTo>
                  <a:lnTo>
                    <a:pt x="4076191" y="200025"/>
                  </a:lnTo>
                  <a:lnTo>
                    <a:pt x="4077081" y="200151"/>
                  </a:lnTo>
                  <a:lnTo>
                    <a:pt x="4077589" y="199897"/>
                  </a:lnTo>
                  <a:lnTo>
                    <a:pt x="4079362" y="197103"/>
                  </a:lnTo>
                  <a:lnTo>
                    <a:pt x="4076065" y="197103"/>
                  </a:lnTo>
                  <a:lnTo>
                    <a:pt x="4023962" y="180594"/>
                  </a:lnTo>
                  <a:close/>
                </a:path>
                <a:path w="4147184" h="660400">
                  <a:moveTo>
                    <a:pt x="133603" y="177291"/>
                  </a:moveTo>
                  <a:lnTo>
                    <a:pt x="133350" y="177291"/>
                  </a:lnTo>
                  <a:lnTo>
                    <a:pt x="133223" y="177419"/>
                  </a:lnTo>
                  <a:lnTo>
                    <a:pt x="132969" y="177419"/>
                  </a:lnTo>
                  <a:lnTo>
                    <a:pt x="71120" y="197103"/>
                  </a:lnTo>
                  <a:lnTo>
                    <a:pt x="80087" y="197103"/>
                  </a:lnTo>
                  <a:lnTo>
                    <a:pt x="132207" y="180594"/>
                  </a:lnTo>
                  <a:lnTo>
                    <a:pt x="135061" y="180594"/>
                  </a:lnTo>
                  <a:lnTo>
                    <a:pt x="134620" y="178434"/>
                  </a:lnTo>
                  <a:lnTo>
                    <a:pt x="134365" y="177672"/>
                  </a:lnTo>
                  <a:lnTo>
                    <a:pt x="133985" y="177545"/>
                  </a:lnTo>
                  <a:lnTo>
                    <a:pt x="133603" y="177291"/>
                  </a:lnTo>
                  <a:close/>
                </a:path>
                <a:path w="4147184" h="660400">
                  <a:moveTo>
                    <a:pt x="3849958" y="2920"/>
                  </a:moveTo>
                  <a:lnTo>
                    <a:pt x="3839337" y="2920"/>
                  </a:lnTo>
                  <a:lnTo>
                    <a:pt x="4143120" y="91693"/>
                  </a:lnTo>
                  <a:lnTo>
                    <a:pt x="4076065" y="197103"/>
                  </a:lnTo>
                  <a:lnTo>
                    <a:pt x="4079362" y="197103"/>
                  </a:lnTo>
                  <a:lnTo>
                    <a:pt x="4146422" y="91439"/>
                  </a:lnTo>
                  <a:lnTo>
                    <a:pt x="4146677" y="91185"/>
                  </a:lnTo>
                  <a:lnTo>
                    <a:pt x="4146677" y="90296"/>
                  </a:lnTo>
                  <a:lnTo>
                    <a:pt x="4146422" y="89788"/>
                  </a:lnTo>
                  <a:lnTo>
                    <a:pt x="4146041" y="89534"/>
                  </a:lnTo>
                  <a:lnTo>
                    <a:pt x="4145661" y="89407"/>
                  </a:lnTo>
                  <a:lnTo>
                    <a:pt x="3849958" y="292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83023" y="3336036"/>
              <a:ext cx="4257040" cy="856615"/>
            </a:xfrm>
            <a:custGeom>
              <a:avLst/>
              <a:gdLst/>
              <a:ahLst/>
              <a:cxnLst/>
              <a:rect l="l" t="t" r="r" b="b"/>
              <a:pathLst>
                <a:path w="4257040" h="856614">
                  <a:moveTo>
                    <a:pt x="4163949" y="0"/>
                  </a:moveTo>
                  <a:lnTo>
                    <a:pt x="4103925" y="20351"/>
                  </a:lnTo>
                  <a:lnTo>
                    <a:pt x="4072762" y="71755"/>
                  </a:lnTo>
                  <a:lnTo>
                    <a:pt x="3980306" y="522350"/>
                  </a:lnTo>
                  <a:lnTo>
                    <a:pt x="3972177" y="542998"/>
                  </a:lnTo>
                  <a:lnTo>
                    <a:pt x="3957939" y="559287"/>
                  </a:lnTo>
                  <a:lnTo>
                    <a:pt x="3939105" y="569973"/>
                  </a:lnTo>
                  <a:lnTo>
                    <a:pt x="3917187" y="573811"/>
                  </a:lnTo>
                  <a:lnTo>
                    <a:pt x="339343" y="573811"/>
                  </a:lnTo>
                  <a:lnTo>
                    <a:pt x="298481" y="559287"/>
                  </a:lnTo>
                  <a:lnTo>
                    <a:pt x="276098" y="522350"/>
                  </a:lnTo>
                  <a:lnTo>
                    <a:pt x="183768" y="71755"/>
                  </a:lnTo>
                  <a:lnTo>
                    <a:pt x="172948" y="43076"/>
                  </a:lnTo>
                  <a:lnTo>
                    <a:pt x="152542" y="20351"/>
                  </a:lnTo>
                  <a:lnTo>
                    <a:pt x="124922" y="5389"/>
                  </a:lnTo>
                  <a:lnTo>
                    <a:pt x="92455" y="0"/>
                  </a:lnTo>
                  <a:lnTo>
                    <a:pt x="56524" y="6665"/>
                  </a:lnTo>
                  <a:lnTo>
                    <a:pt x="27130" y="24844"/>
                  </a:lnTo>
                  <a:lnTo>
                    <a:pt x="7284" y="51810"/>
                  </a:lnTo>
                  <a:lnTo>
                    <a:pt x="0" y="84836"/>
                  </a:lnTo>
                  <a:lnTo>
                    <a:pt x="172847" y="856437"/>
                  </a:lnTo>
                  <a:lnTo>
                    <a:pt x="4083684" y="856437"/>
                  </a:lnTo>
                  <a:lnTo>
                    <a:pt x="4256532" y="84836"/>
                  </a:lnTo>
                  <a:lnTo>
                    <a:pt x="4249245" y="51810"/>
                  </a:lnTo>
                  <a:lnTo>
                    <a:pt x="4229385" y="24844"/>
                  </a:lnTo>
                  <a:lnTo>
                    <a:pt x="4199953" y="6665"/>
                  </a:lnTo>
                  <a:lnTo>
                    <a:pt x="416394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81500" y="3334511"/>
              <a:ext cx="4259580" cy="859790"/>
            </a:xfrm>
            <a:custGeom>
              <a:avLst/>
              <a:gdLst/>
              <a:ahLst/>
              <a:cxnLst/>
              <a:rect l="l" t="t" r="r" b="b"/>
              <a:pathLst>
                <a:path w="4259580" h="859789">
                  <a:moveTo>
                    <a:pt x="93852" y="0"/>
                  </a:moveTo>
                  <a:lnTo>
                    <a:pt x="27543" y="25320"/>
                  </a:lnTo>
                  <a:lnTo>
                    <a:pt x="27" y="86232"/>
                  </a:lnTo>
                  <a:lnTo>
                    <a:pt x="0" y="86613"/>
                  </a:lnTo>
                  <a:lnTo>
                    <a:pt x="172974" y="859066"/>
                  </a:lnTo>
                  <a:lnTo>
                    <a:pt x="173482" y="859535"/>
                  </a:lnTo>
                  <a:lnTo>
                    <a:pt x="4086098" y="859535"/>
                  </a:lnTo>
                  <a:lnTo>
                    <a:pt x="4086732" y="859066"/>
                  </a:lnTo>
                  <a:lnTo>
                    <a:pt x="4086732" y="858443"/>
                  </a:lnTo>
                  <a:lnTo>
                    <a:pt x="4087145" y="856602"/>
                  </a:lnTo>
                  <a:lnTo>
                    <a:pt x="175387" y="856602"/>
                  </a:lnTo>
                  <a:lnTo>
                    <a:pt x="2921" y="86232"/>
                  </a:lnTo>
                  <a:lnTo>
                    <a:pt x="10199" y="53820"/>
                  </a:lnTo>
                  <a:lnTo>
                    <a:pt x="29718" y="27336"/>
                  </a:lnTo>
                  <a:lnTo>
                    <a:pt x="58570" y="9473"/>
                  </a:lnTo>
                  <a:lnTo>
                    <a:pt x="93852" y="2920"/>
                  </a:lnTo>
                  <a:lnTo>
                    <a:pt x="111584" y="2920"/>
                  </a:lnTo>
                  <a:lnTo>
                    <a:pt x="93852" y="0"/>
                  </a:lnTo>
                  <a:close/>
                </a:path>
                <a:path w="4259580" h="859789">
                  <a:moveTo>
                    <a:pt x="4181401" y="2920"/>
                  </a:moveTo>
                  <a:lnTo>
                    <a:pt x="4165727" y="2920"/>
                  </a:lnTo>
                  <a:lnTo>
                    <a:pt x="4201064" y="9473"/>
                  </a:lnTo>
                  <a:lnTo>
                    <a:pt x="4230020" y="27336"/>
                  </a:lnTo>
                  <a:lnTo>
                    <a:pt x="4249594" y="53820"/>
                  </a:lnTo>
                  <a:lnTo>
                    <a:pt x="4256785" y="86232"/>
                  </a:lnTo>
                  <a:lnTo>
                    <a:pt x="4084193" y="856602"/>
                  </a:lnTo>
                  <a:lnTo>
                    <a:pt x="4087145" y="856602"/>
                  </a:lnTo>
                  <a:lnTo>
                    <a:pt x="4259580" y="86613"/>
                  </a:lnTo>
                  <a:lnTo>
                    <a:pt x="4259552" y="86232"/>
                  </a:lnTo>
                  <a:lnTo>
                    <a:pt x="4252184" y="52774"/>
                  </a:lnTo>
                  <a:lnTo>
                    <a:pt x="4232036" y="25320"/>
                  </a:lnTo>
                  <a:lnTo>
                    <a:pt x="4202197" y="6796"/>
                  </a:lnTo>
                  <a:lnTo>
                    <a:pt x="4181401" y="2920"/>
                  </a:lnTo>
                  <a:close/>
                </a:path>
                <a:path w="4259580" h="859789">
                  <a:moveTo>
                    <a:pt x="111584" y="2920"/>
                  </a:moveTo>
                  <a:lnTo>
                    <a:pt x="93852" y="2920"/>
                  </a:lnTo>
                  <a:lnTo>
                    <a:pt x="125993" y="8183"/>
                  </a:lnTo>
                  <a:lnTo>
                    <a:pt x="153146" y="22828"/>
                  </a:lnTo>
                  <a:lnTo>
                    <a:pt x="173130" y="45140"/>
                  </a:lnTo>
                  <a:lnTo>
                    <a:pt x="183769" y="73406"/>
                  </a:lnTo>
                  <a:lnTo>
                    <a:pt x="276225" y="524001"/>
                  </a:lnTo>
                  <a:lnTo>
                    <a:pt x="284537" y="545186"/>
                  </a:lnTo>
                  <a:lnTo>
                    <a:pt x="299100" y="561865"/>
                  </a:lnTo>
                  <a:lnTo>
                    <a:pt x="318355" y="572788"/>
                  </a:lnTo>
                  <a:lnTo>
                    <a:pt x="340740" y="576707"/>
                  </a:lnTo>
                  <a:lnTo>
                    <a:pt x="3918839" y="576707"/>
                  </a:lnTo>
                  <a:lnTo>
                    <a:pt x="3934511" y="573963"/>
                  </a:lnTo>
                  <a:lnTo>
                    <a:pt x="340740" y="573963"/>
                  </a:lnTo>
                  <a:lnTo>
                    <a:pt x="319365" y="570121"/>
                  </a:lnTo>
                  <a:lnTo>
                    <a:pt x="300990" y="559654"/>
                  </a:lnTo>
                  <a:lnTo>
                    <a:pt x="287091" y="543724"/>
                  </a:lnTo>
                  <a:lnTo>
                    <a:pt x="279146" y="523494"/>
                  </a:lnTo>
                  <a:lnTo>
                    <a:pt x="186689" y="72898"/>
                  </a:lnTo>
                  <a:lnTo>
                    <a:pt x="175684" y="43719"/>
                  </a:lnTo>
                  <a:lnTo>
                    <a:pt x="155035" y="20637"/>
                  </a:lnTo>
                  <a:lnTo>
                    <a:pt x="127003" y="5461"/>
                  </a:lnTo>
                  <a:lnTo>
                    <a:pt x="111584" y="2920"/>
                  </a:lnTo>
                  <a:close/>
                </a:path>
                <a:path w="4259580" h="859789">
                  <a:moveTo>
                    <a:pt x="4165727" y="0"/>
                  </a:moveTo>
                  <a:lnTo>
                    <a:pt x="4104608" y="20637"/>
                  </a:lnTo>
                  <a:lnTo>
                    <a:pt x="4073017" y="72898"/>
                  </a:lnTo>
                  <a:lnTo>
                    <a:pt x="3980688" y="523494"/>
                  </a:lnTo>
                  <a:lnTo>
                    <a:pt x="3972595" y="543724"/>
                  </a:lnTo>
                  <a:lnTo>
                    <a:pt x="3958621" y="559654"/>
                  </a:lnTo>
                  <a:lnTo>
                    <a:pt x="3940218" y="570121"/>
                  </a:lnTo>
                  <a:lnTo>
                    <a:pt x="3918839" y="573963"/>
                  </a:lnTo>
                  <a:lnTo>
                    <a:pt x="3934511" y="573963"/>
                  </a:lnTo>
                  <a:lnTo>
                    <a:pt x="3975096" y="545186"/>
                  </a:lnTo>
                  <a:lnTo>
                    <a:pt x="4075810" y="73406"/>
                  </a:lnTo>
                  <a:lnTo>
                    <a:pt x="4086520" y="45140"/>
                  </a:lnTo>
                  <a:lnTo>
                    <a:pt x="4106529" y="22828"/>
                  </a:lnTo>
                  <a:lnTo>
                    <a:pt x="4133657" y="8183"/>
                  </a:lnTo>
                  <a:lnTo>
                    <a:pt x="4165727" y="2920"/>
                  </a:lnTo>
                  <a:lnTo>
                    <a:pt x="4181401" y="2920"/>
                  </a:lnTo>
                  <a:lnTo>
                    <a:pt x="4165727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83023" y="3336036"/>
              <a:ext cx="4257040" cy="1049020"/>
            </a:xfrm>
            <a:custGeom>
              <a:avLst/>
              <a:gdLst/>
              <a:ahLst/>
              <a:cxnLst/>
              <a:rect l="l" t="t" r="r" b="b"/>
              <a:pathLst>
                <a:path w="4257040" h="1049020">
                  <a:moveTo>
                    <a:pt x="4163949" y="0"/>
                  </a:moveTo>
                  <a:lnTo>
                    <a:pt x="4103846" y="20335"/>
                  </a:lnTo>
                  <a:lnTo>
                    <a:pt x="4072508" y="71627"/>
                  </a:lnTo>
                  <a:lnTo>
                    <a:pt x="3981577" y="515873"/>
                  </a:lnTo>
                  <a:lnTo>
                    <a:pt x="3972417" y="539039"/>
                  </a:lnTo>
                  <a:lnTo>
                    <a:pt x="3956494" y="557263"/>
                  </a:lnTo>
                  <a:lnTo>
                    <a:pt x="3935428" y="569191"/>
                  </a:lnTo>
                  <a:lnTo>
                    <a:pt x="3910837" y="573468"/>
                  </a:lnTo>
                  <a:lnTo>
                    <a:pt x="345439" y="573468"/>
                  </a:lnTo>
                  <a:lnTo>
                    <a:pt x="299942" y="557263"/>
                  </a:lnTo>
                  <a:lnTo>
                    <a:pt x="274827" y="515873"/>
                  </a:lnTo>
                  <a:lnTo>
                    <a:pt x="183768" y="71627"/>
                  </a:lnTo>
                  <a:lnTo>
                    <a:pt x="172948" y="43023"/>
                  </a:lnTo>
                  <a:lnTo>
                    <a:pt x="152542" y="20335"/>
                  </a:lnTo>
                  <a:lnTo>
                    <a:pt x="124922" y="5387"/>
                  </a:lnTo>
                  <a:lnTo>
                    <a:pt x="92455" y="0"/>
                  </a:lnTo>
                  <a:lnTo>
                    <a:pt x="56524" y="6663"/>
                  </a:lnTo>
                  <a:lnTo>
                    <a:pt x="27130" y="24828"/>
                  </a:lnTo>
                  <a:lnTo>
                    <a:pt x="7284" y="51756"/>
                  </a:lnTo>
                  <a:lnTo>
                    <a:pt x="0" y="84708"/>
                  </a:lnTo>
                  <a:lnTo>
                    <a:pt x="172847" y="855941"/>
                  </a:lnTo>
                  <a:lnTo>
                    <a:pt x="172847" y="1048461"/>
                  </a:lnTo>
                  <a:lnTo>
                    <a:pt x="4083684" y="1048461"/>
                  </a:lnTo>
                  <a:lnTo>
                    <a:pt x="4083684" y="855941"/>
                  </a:lnTo>
                  <a:lnTo>
                    <a:pt x="4256532" y="84708"/>
                  </a:lnTo>
                  <a:lnTo>
                    <a:pt x="4249245" y="51756"/>
                  </a:lnTo>
                  <a:lnTo>
                    <a:pt x="4229385" y="24828"/>
                  </a:lnTo>
                  <a:lnTo>
                    <a:pt x="4199953" y="6663"/>
                  </a:lnTo>
                  <a:lnTo>
                    <a:pt x="4163949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03647" y="2566415"/>
              <a:ext cx="3426460" cy="149860"/>
            </a:xfrm>
            <a:custGeom>
              <a:avLst/>
              <a:gdLst/>
              <a:ahLst/>
              <a:cxnLst/>
              <a:rect l="l" t="t" r="r" b="b"/>
              <a:pathLst>
                <a:path w="3426459" h="149860">
                  <a:moveTo>
                    <a:pt x="2409825" y="126"/>
                  </a:moveTo>
                  <a:lnTo>
                    <a:pt x="154177" y="126"/>
                  </a:lnTo>
                  <a:lnTo>
                    <a:pt x="103852" y="7308"/>
                  </a:lnTo>
                  <a:lnTo>
                    <a:pt x="59801" y="27384"/>
                  </a:lnTo>
                  <a:lnTo>
                    <a:pt x="24393" y="58152"/>
                  </a:lnTo>
                  <a:lnTo>
                    <a:pt x="0" y="97408"/>
                  </a:lnTo>
                  <a:lnTo>
                    <a:pt x="21834" y="86423"/>
                  </a:lnTo>
                  <a:lnTo>
                    <a:pt x="44846" y="78485"/>
                  </a:lnTo>
                  <a:lnTo>
                    <a:pt x="68740" y="73691"/>
                  </a:lnTo>
                  <a:lnTo>
                    <a:pt x="93217" y="72135"/>
                  </a:lnTo>
                  <a:lnTo>
                    <a:pt x="2409825" y="72135"/>
                  </a:lnTo>
                  <a:lnTo>
                    <a:pt x="2409825" y="126"/>
                  </a:lnTo>
                  <a:close/>
                </a:path>
                <a:path w="3426459" h="149860">
                  <a:moveTo>
                    <a:pt x="3260598" y="0"/>
                  </a:moveTo>
                  <a:lnTo>
                    <a:pt x="3018662" y="0"/>
                  </a:lnTo>
                  <a:lnTo>
                    <a:pt x="3019212" y="14432"/>
                  </a:lnTo>
                  <a:lnTo>
                    <a:pt x="3019726" y="31353"/>
                  </a:lnTo>
                  <a:lnTo>
                    <a:pt x="3020216" y="50631"/>
                  </a:lnTo>
                  <a:lnTo>
                    <a:pt x="3020695" y="72135"/>
                  </a:lnTo>
                  <a:lnTo>
                    <a:pt x="3278504" y="72135"/>
                  </a:lnTo>
                  <a:lnTo>
                    <a:pt x="3324117" y="77718"/>
                  </a:lnTo>
                  <a:lnTo>
                    <a:pt x="3364992" y="93456"/>
                  </a:lnTo>
                  <a:lnTo>
                    <a:pt x="3399484" y="117838"/>
                  </a:lnTo>
                  <a:lnTo>
                    <a:pt x="3425952" y="149351"/>
                  </a:lnTo>
                  <a:lnTo>
                    <a:pt x="3416679" y="102022"/>
                  </a:lnTo>
                  <a:lnTo>
                    <a:pt x="3392893" y="61008"/>
                  </a:lnTo>
                  <a:lnTo>
                    <a:pt x="3357207" y="28724"/>
                  </a:lnTo>
                  <a:lnTo>
                    <a:pt x="3312237" y="7583"/>
                  </a:lnTo>
                  <a:lnTo>
                    <a:pt x="3260598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70476" y="4384598"/>
              <a:ext cx="315595" cy="344805"/>
            </a:xfrm>
            <a:custGeom>
              <a:avLst/>
              <a:gdLst/>
              <a:ahLst/>
              <a:cxnLst/>
              <a:rect l="l" t="t" r="r" b="b"/>
              <a:pathLst>
                <a:path w="315595" h="344804">
                  <a:moveTo>
                    <a:pt x="50292" y="469"/>
                  </a:moveTo>
                  <a:lnTo>
                    <a:pt x="47498" y="0"/>
                  </a:lnTo>
                  <a:lnTo>
                    <a:pt x="0" y="343903"/>
                  </a:lnTo>
                  <a:lnTo>
                    <a:pt x="2921" y="344322"/>
                  </a:lnTo>
                  <a:lnTo>
                    <a:pt x="50292" y="469"/>
                  </a:lnTo>
                  <a:close/>
                </a:path>
                <a:path w="315595" h="344804">
                  <a:moveTo>
                    <a:pt x="315468" y="609"/>
                  </a:moveTo>
                  <a:lnTo>
                    <a:pt x="312547" y="0"/>
                  </a:lnTo>
                  <a:lnTo>
                    <a:pt x="263652" y="237032"/>
                  </a:lnTo>
                  <a:lnTo>
                    <a:pt x="266573" y="237642"/>
                  </a:lnTo>
                  <a:lnTo>
                    <a:pt x="315468" y="60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73730" y="3550920"/>
              <a:ext cx="1860550" cy="384175"/>
            </a:xfrm>
            <a:custGeom>
              <a:avLst/>
              <a:gdLst/>
              <a:ahLst/>
              <a:cxnLst/>
              <a:rect l="l" t="t" r="r" b="b"/>
              <a:pathLst>
                <a:path w="1860550" h="384175">
                  <a:moveTo>
                    <a:pt x="999994" y="0"/>
                  </a:moveTo>
                  <a:lnTo>
                    <a:pt x="733903" y="2599"/>
                  </a:lnTo>
                  <a:lnTo>
                    <a:pt x="506234" y="8318"/>
                  </a:lnTo>
                  <a:lnTo>
                    <a:pt x="347359" y="14037"/>
                  </a:lnTo>
                  <a:lnTo>
                    <a:pt x="287651" y="16636"/>
                  </a:lnTo>
                  <a:lnTo>
                    <a:pt x="178554" y="47255"/>
                  </a:lnTo>
                  <a:lnTo>
                    <a:pt x="96294" y="78708"/>
                  </a:lnTo>
                  <a:lnTo>
                    <a:pt x="44371" y="103254"/>
                  </a:lnTo>
                  <a:lnTo>
                    <a:pt x="6733" y="143615"/>
                  </a:lnTo>
                  <a:lnTo>
                    <a:pt x="0" y="186233"/>
                  </a:lnTo>
                  <a:lnTo>
                    <a:pt x="3632" y="234980"/>
                  </a:lnTo>
                  <a:lnTo>
                    <a:pt x="15177" y="283829"/>
                  </a:lnTo>
                  <a:lnTo>
                    <a:pt x="32183" y="326751"/>
                  </a:lnTo>
                  <a:lnTo>
                    <a:pt x="72767" y="370700"/>
                  </a:lnTo>
                  <a:lnTo>
                    <a:pt x="239638" y="374515"/>
                  </a:lnTo>
                  <a:lnTo>
                    <a:pt x="550797" y="378797"/>
                  </a:lnTo>
                  <a:lnTo>
                    <a:pt x="872577" y="381948"/>
                  </a:lnTo>
                  <a:lnTo>
                    <a:pt x="1140314" y="383579"/>
                  </a:lnTo>
                  <a:lnTo>
                    <a:pt x="1332861" y="383997"/>
                  </a:lnTo>
                  <a:lnTo>
                    <a:pt x="1499398" y="383570"/>
                  </a:lnTo>
                  <a:lnTo>
                    <a:pt x="1574431" y="383006"/>
                  </a:lnTo>
                  <a:lnTo>
                    <a:pt x="1642672" y="382184"/>
                  </a:lnTo>
                  <a:lnTo>
                    <a:pt x="1703146" y="381082"/>
                  </a:lnTo>
                  <a:lnTo>
                    <a:pt x="1754875" y="379682"/>
                  </a:lnTo>
                  <a:lnTo>
                    <a:pt x="1796884" y="377963"/>
                  </a:lnTo>
                  <a:lnTo>
                    <a:pt x="1847839" y="373492"/>
                  </a:lnTo>
                  <a:lnTo>
                    <a:pt x="1856635" y="334141"/>
                  </a:lnTo>
                  <a:lnTo>
                    <a:pt x="1857260" y="280606"/>
                  </a:lnTo>
                  <a:lnTo>
                    <a:pt x="1857117" y="211200"/>
                  </a:lnTo>
                  <a:lnTo>
                    <a:pt x="1860360" y="159533"/>
                  </a:lnTo>
                  <a:lnTo>
                    <a:pt x="1856387" y="116855"/>
                  </a:lnTo>
                  <a:lnTo>
                    <a:pt x="1835507" y="83059"/>
                  </a:lnTo>
                  <a:lnTo>
                    <a:pt x="1788029" y="58038"/>
                  </a:lnTo>
                  <a:lnTo>
                    <a:pt x="1726561" y="42418"/>
                  </a:lnTo>
                  <a:lnTo>
                    <a:pt x="1649683" y="29682"/>
                  </a:lnTo>
                  <a:lnTo>
                    <a:pt x="1606219" y="24318"/>
                  </a:lnTo>
                  <a:lnTo>
                    <a:pt x="1559809" y="19583"/>
                  </a:lnTo>
                  <a:lnTo>
                    <a:pt x="1510753" y="15445"/>
                  </a:lnTo>
                  <a:lnTo>
                    <a:pt x="1459353" y="11874"/>
                  </a:lnTo>
                  <a:lnTo>
                    <a:pt x="1405912" y="8839"/>
                  </a:lnTo>
                  <a:lnTo>
                    <a:pt x="1350730" y="6308"/>
                  </a:lnTo>
                  <a:lnTo>
                    <a:pt x="1294110" y="4252"/>
                  </a:lnTo>
                  <a:lnTo>
                    <a:pt x="1236353" y="2639"/>
                  </a:lnTo>
                  <a:lnTo>
                    <a:pt x="1177761" y="1438"/>
                  </a:lnTo>
                  <a:lnTo>
                    <a:pt x="1118636" y="618"/>
                  </a:lnTo>
                  <a:lnTo>
                    <a:pt x="1059280" y="149"/>
                  </a:lnTo>
                  <a:lnTo>
                    <a:pt x="99999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72345" y="3549396"/>
              <a:ext cx="1863089" cy="387350"/>
            </a:xfrm>
            <a:custGeom>
              <a:avLst/>
              <a:gdLst/>
              <a:ahLst/>
              <a:cxnLst/>
              <a:rect l="l" t="t" r="r" b="b"/>
              <a:pathLst>
                <a:path w="1863090" h="387350">
                  <a:moveTo>
                    <a:pt x="998585" y="0"/>
                  </a:moveTo>
                  <a:lnTo>
                    <a:pt x="924417" y="253"/>
                  </a:lnTo>
                  <a:lnTo>
                    <a:pt x="634162" y="4855"/>
                  </a:lnTo>
                  <a:lnTo>
                    <a:pt x="288909" y="16763"/>
                  </a:lnTo>
                  <a:lnTo>
                    <a:pt x="288655" y="16763"/>
                  </a:lnTo>
                  <a:lnTo>
                    <a:pt x="213676" y="36543"/>
                  </a:lnTo>
                  <a:lnTo>
                    <a:pt x="149750" y="57907"/>
                  </a:lnTo>
                  <a:lnTo>
                    <a:pt x="97980" y="78565"/>
                  </a:lnTo>
                  <a:lnTo>
                    <a:pt x="59471" y="96228"/>
                  </a:lnTo>
                  <a:lnTo>
                    <a:pt x="26527" y="113664"/>
                  </a:lnTo>
                  <a:lnTo>
                    <a:pt x="6983" y="143942"/>
                  </a:lnTo>
                  <a:lnTo>
                    <a:pt x="0" y="186340"/>
                  </a:lnTo>
                  <a:lnTo>
                    <a:pt x="3327" y="235073"/>
                  </a:lnTo>
                  <a:lnTo>
                    <a:pt x="14716" y="284352"/>
                  </a:lnTo>
                  <a:lnTo>
                    <a:pt x="40894" y="344270"/>
                  </a:lnTo>
                  <a:lnTo>
                    <a:pt x="74025" y="373697"/>
                  </a:lnTo>
                  <a:lnTo>
                    <a:pt x="184777" y="376566"/>
                  </a:lnTo>
                  <a:lnTo>
                    <a:pt x="1340723" y="387095"/>
                  </a:lnTo>
                  <a:lnTo>
                    <a:pt x="1592035" y="385942"/>
                  </a:lnTo>
                  <a:lnTo>
                    <a:pt x="1679259" y="384660"/>
                  </a:lnTo>
                  <a:lnTo>
                    <a:pt x="1701138" y="384124"/>
                  </a:lnTo>
                  <a:lnTo>
                    <a:pt x="1333738" y="384124"/>
                  </a:lnTo>
                  <a:lnTo>
                    <a:pt x="183972" y="373644"/>
                  </a:lnTo>
                  <a:lnTo>
                    <a:pt x="97630" y="371742"/>
                  </a:lnTo>
                  <a:lnTo>
                    <a:pt x="59910" y="363520"/>
                  </a:lnTo>
                  <a:lnTo>
                    <a:pt x="30505" y="318228"/>
                  </a:lnTo>
                  <a:lnTo>
                    <a:pt x="6290" y="235073"/>
                  </a:lnTo>
                  <a:lnTo>
                    <a:pt x="2841" y="187150"/>
                  </a:lnTo>
                  <a:lnTo>
                    <a:pt x="9493" y="145555"/>
                  </a:lnTo>
                  <a:lnTo>
                    <a:pt x="38044" y="110548"/>
                  </a:lnTo>
                  <a:lnTo>
                    <a:pt x="101076" y="80390"/>
                  </a:lnTo>
                  <a:lnTo>
                    <a:pt x="152365" y="60023"/>
                  </a:lnTo>
                  <a:lnTo>
                    <a:pt x="215416" y="39057"/>
                  </a:lnTo>
                  <a:lnTo>
                    <a:pt x="289163" y="19684"/>
                  </a:lnTo>
                  <a:lnTo>
                    <a:pt x="572463" y="9316"/>
                  </a:lnTo>
                  <a:lnTo>
                    <a:pt x="848788" y="3819"/>
                  </a:lnTo>
                  <a:lnTo>
                    <a:pt x="1243054" y="2920"/>
                  </a:lnTo>
                  <a:lnTo>
                    <a:pt x="1111190" y="566"/>
                  </a:lnTo>
                  <a:lnTo>
                    <a:pt x="998585" y="0"/>
                  </a:lnTo>
                  <a:close/>
                </a:path>
                <a:path w="1863090" h="387350">
                  <a:moveTo>
                    <a:pt x="1243054" y="2920"/>
                  </a:moveTo>
                  <a:lnTo>
                    <a:pt x="1003157" y="2920"/>
                  </a:lnTo>
                  <a:lnTo>
                    <a:pt x="1172236" y="4261"/>
                  </a:lnTo>
                  <a:lnTo>
                    <a:pt x="1286253" y="6943"/>
                  </a:lnTo>
                  <a:lnTo>
                    <a:pt x="1397799" y="11391"/>
                  </a:lnTo>
                  <a:lnTo>
                    <a:pt x="1451705" y="14366"/>
                  </a:lnTo>
                  <a:lnTo>
                    <a:pt x="1503865" y="17891"/>
                  </a:lnTo>
                  <a:lnTo>
                    <a:pt x="1553904" y="22002"/>
                  </a:lnTo>
                  <a:lnTo>
                    <a:pt x="1601445" y="26733"/>
                  </a:lnTo>
                  <a:lnTo>
                    <a:pt x="1646112" y="32121"/>
                  </a:lnTo>
                  <a:lnTo>
                    <a:pt x="1687530" y="38201"/>
                  </a:lnTo>
                  <a:lnTo>
                    <a:pt x="1725322" y="45011"/>
                  </a:lnTo>
                  <a:lnTo>
                    <a:pt x="1788525" y="60959"/>
                  </a:lnTo>
                  <a:lnTo>
                    <a:pt x="1832488" y="83139"/>
                  </a:lnTo>
                  <a:lnTo>
                    <a:pt x="1859837" y="149596"/>
                  </a:lnTo>
                  <a:lnTo>
                    <a:pt x="1857867" y="194563"/>
                  </a:lnTo>
                  <a:lnTo>
                    <a:pt x="1857359" y="200405"/>
                  </a:lnTo>
                  <a:lnTo>
                    <a:pt x="1857084" y="206755"/>
                  </a:lnTo>
                  <a:lnTo>
                    <a:pt x="1856597" y="212851"/>
                  </a:lnTo>
                  <a:lnTo>
                    <a:pt x="1856717" y="284352"/>
                  </a:lnTo>
                  <a:lnTo>
                    <a:pt x="1856114" y="335547"/>
                  </a:lnTo>
                  <a:lnTo>
                    <a:pt x="1846558" y="374149"/>
                  </a:lnTo>
                  <a:lnTo>
                    <a:pt x="1800034" y="378045"/>
                  </a:lnTo>
                  <a:lnTo>
                    <a:pt x="1761686" y="379641"/>
                  </a:lnTo>
                  <a:lnTo>
                    <a:pt x="1655877" y="382117"/>
                  </a:lnTo>
                  <a:lnTo>
                    <a:pt x="1333738" y="384124"/>
                  </a:lnTo>
                  <a:lnTo>
                    <a:pt x="1701138" y="384124"/>
                  </a:lnTo>
                  <a:lnTo>
                    <a:pt x="1744715" y="383056"/>
                  </a:lnTo>
                  <a:lnTo>
                    <a:pt x="1791763" y="381233"/>
                  </a:lnTo>
                  <a:lnTo>
                    <a:pt x="1842670" y="377363"/>
                  </a:lnTo>
                  <a:lnTo>
                    <a:pt x="1858982" y="336305"/>
                  </a:lnTo>
                  <a:lnTo>
                    <a:pt x="1859598" y="284352"/>
                  </a:lnTo>
                  <a:lnTo>
                    <a:pt x="1859533" y="212851"/>
                  </a:lnTo>
                  <a:lnTo>
                    <a:pt x="1859920" y="206501"/>
                  </a:lnTo>
                  <a:lnTo>
                    <a:pt x="1860431" y="200405"/>
                  </a:lnTo>
                  <a:lnTo>
                    <a:pt x="1860804" y="194563"/>
                  </a:lnTo>
                  <a:lnTo>
                    <a:pt x="1862708" y="149963"/>
                  </a:lnTo>
                  <a:lnTo>
                    <a:pt x="1856533" y="111982"/>
                  </a:lnTo>
                  <a:lnTo>
                    <a:pt x="1789414" y="58165"/>
                  </a:lnTo>
                  <a:lnTo>
                    <a:pt x="1725731" y="42138"/>
                  </a:lnTo>
                  <a:lnTo>
                    <a:pt x="1687635" y="35301"/>
                  </a:lnTo>
                  <a:lnTo>
                    <a:pt x="1645880" y="29200"/>
                  </a:lnTo>
                  <a:lnTo>
                    <a:pt x="1600847" y="23797"/>
                  </a:lnTo>
                  <a:lnTo>
                    <a:pt x="1552920" y="19056"/>
                  </a:lnTo>
                  <a:lnTo>
                    <a:pt x="1502480" y="14940"/>
                  </a:lnTo>
                  <a:lnTo>
                    <a:pt x="1449911" y="11414"/>
                  </a:lnTo>
                  <a:lnTo>
                    <a:pt x="1395594" y="8439"/>
                  </a:lnTo>
                  <a:lnTo>
                    <a:pt x="1283249" y="4000"/>
                  </a:lnTo>
                  <a:lnTo>
                    <a:pt x="1243054" y="292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43856" y="3550594"/>
              <a:ext cx="1542923" cy="179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32907" y="3546348"/>
              <a:ext cx="1857375" cy="388620"/>
            </a:xfrm>
            <a:custGeom>
              <a:avLst/>
              <a:gdLst/>
              <a:ahLst/>
              <a:cxnLst/>
              <a:rect l="l" t="t" r="r" b="b"/>
              <a:pathLst>
                <a:path w="1857375" h="388620">
                  <a:moveTo>
                    <a:pt x="924151" y="0"/>
                  </a:moveTo>
                  <a:lnTo>
                    <a:pt x="881406" y="142"/>
                  </a:lnTo>
                  <a:lnTo>
                    <a:pt x="837606" y="582"/>
                  </a:lnTo>
                  <a:lnTo>
                    <a:pt x="792798" y="1344"/>
                  </a:lnTo>
                  <a:lnTo>
                    <a:pt x="747028" y="2448"/>
                  </a:lnTo>
                  <a:lnTo>
                    <a:pt x="700343" y="3916"/>
                  </a:lnTo>
                  <a:lnTo>
                    <a:pt x="652790" y="5770"/>
                  </a:lnTo>
                  <a:lnTo>
                    <a:pt x="604417" y="8033"/>
                  </a:lnTo>
                  <a:lnTo>
                    <a:pt x="555269" y="10725"/>
                  </a:lnTo>
                  <a:lnTo>
                    <a:pt x="505393" y="13869"/>
                  </a:lnTo>
                  <a:lnTo>
                    <a:pt x="454837" y="17487"/>
                  </a:lnTo>
                  <a:lnTo>
                    <a:pt x="403648" y="21600"/>
                  </a:lnTo>
                  <a:lnTo>
                    <a:pt x="351871" y="26231"/>
                  </a:lnTo>
                  <a:lnTo>
                    <a:pt x="299554" y="31401"/>
                  </a:lnTo>
                  <a:lnTo>
                    <a:pt x="246744" y="37132"/>
                  </a:lnTo>
                  <a:lnTo>
                    <a:pt x="193488" y="43447"/>
                  </a:lnTo>
                  <a:lnTo>
                    <a:pt x="139832" y="50366"/>
                  </a:lnTo>
                  <a:lnTo>
                    <a:pt x="85824" y="57911"/>
                  </a:lnTo>
                  <a:lnTo>
                    <a:pt x="39701" y="76702"/>
                  </a:lnTo>
                  <a:lnTo>
                    <a:pt x="12878" y="112887"/>
                  </a:lnTo>
                  <a:lnTo>
                    <a:pt x="1224" y="161049"/>
                  </a:lnTo>
                  <a:lnTo>
                    <a:pt x="0" y="292430"/>
                  </a:lnTo>
                  <a:lnTo>
                    <a:pt x="35" y="334586"/>
                  </a:lnTo>
                  <a:lnTo>
                    <a:pt x="2893" y="375170"/>
                  </a:lnTo>
                  <a:lnTo>
                    <a:pt x="60837" y="382511"/>
                  </a:lnTo>
                  <a:lnTo>
                    <a:pt x="102806" y="384250"/>
                  </a:lnTo>
                  <a:lnTo>
                    <a:pt x="154483" y="385667"/>
                  </a:lnTo>
                  <a:lnTo>
                    <a:pt x="214896" y="386782"/>
                  </a:lnTo>
                  <a:lnTo>
                    <a:pt x="283074" y="387615"/>
                  </a:lnTo>
                  <a:lnTo>
                    <a:pt x="358046" y="388186"/>
                  </a:lnTo>
                  <a:lnTo>
                    <a:pt x="524482" y="388619"/>
                  </a:lnTo>
                  <a:lnTo>
                    <a:pt x="783419" y="387888"/>
                  </a:lnTo>
                  <a:lnTo>
                    <a:pt x="1117167" y="385385"/>
                  </a:lnTo>
                  <a:lnTo>
                    <a:pt x="1527053" y="380459"/>
                  </a:lnTo>
                  <a:lnTo>
                    <a:pt x="1745543" y="376533"/>
                  </a:lnTo>
                  <a:lnTo>
                    <a:pt x="1784322" y="375170"/>
                  </a:lnTo>
                  <a:lnTo>
                    <a:pt x="1824911" y="331325"/>
                  </a:lnTo>
                  <a:lnTo>
                    <a:pt x="1841932" y="288419"/>
                  </a:lnTo>
                  <a:lnTo>
                    <a:pt x="1853505" y="239572"/>
                  </a:lnTo>
                  <a:lnTo>
                    <a:pt x="1857182" y="190818"/>
                  </a:lnTo>
                  <a:lnTo>
                    <a:pt x="1850516" y="148192"/>
                  </a:lnTo>
                  <a:lnTo>
                    <a:pt x="1738584" y="87050"/>
                  </a:lnTo>
                  <a:lnTo>
                    <a:pt x="1674673" y="67563"/>
                  </a:lnTo>
                  <a:lnTo>
                    <a:pt x="1609548" y="50934"/>
                  </a:lnTo>
                  <a:lnTo>
                    <a:pt x="1513431" y="28828"/>
                  </a:lnTo>
                  <a:lnTo>
                    <a:pt x="1370849" y="12162"/>
                  </a:lnTo>
                  <a:lnTo>
                    <a:pt x="1261939" y="3603"/>
                  </a:lnTo>
                  <a:lnTo>
                    <a:pt x="1131454" y="450"/>
                  </a:lnTo>
                  <a:lnTo>
                    <a:pt x="92415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10159" y="3546585"/>
              <a:ext cx="1217104" cy="1555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93920" y="3544823"/>
              <a:ext cx="3697604" cy="391795"/>
            </a:xfrm>
            <a:custGeom>
              <a:avLst/>
              <a:gdLst/>
              <a:ahLst/>
              <a:cxnLst/>
              <a:rect l="l" t="t" r="r" b="b"/>
              <a:pathLst>
                <a:path w="3697604" h="391795">
                  <a:moveTo>
                    <a:pt x="1781556" y="158369"/>
                  </a:moveTo>
                  <a:lnTo>
                    <a:pt x="1781175" y="155448"/>
                  </a:lnTo>
                  <a:lnTo>
                    <a:pt x="1739595" y="158508"/>
                  </a:lnTo>
                  <a:lnTo>
                    <a:pt x="1695983" y="161277"/>
                  </a:lnTo>
                  <a:lnTo>
                    <a:pt x="1650453" y="163753"/>
                  </a:lnTo>
                  <a:lnTo>
                    <a:pt x="1603184" y="165963"/>
                  </a:lnTo>
                  <a:lnTo>
                    <a:pt x="1554314" y="167906"/>
                  </a:lnTo>
                  <a:lnTo>
                    <a:pt x="1503997" y="169595"/>
                  </a:lnTo>
                  <a:lnTo>
                    <a:pt x="1452384" y="171043"/>
                  </a:lnTo>
                  <a:lnTo>
                    <a:pt x="1345844" y="173266"/>
                  </a:lnTo>
                  <a:lnTo>
                    <a:pt x="1235925" y="174663"/>
                  </a:lnTo>
                  <a:lnTo>
                    <a:pt x="1123810" y="175310"/>
                  </a:lnTo>
                  <a:lnTo>
                    <a:pt x="992454" y="175260"/>
                  </a:lnTo>
                  <a:lnTo>
                    <a:pt x="843699" y="174307"/>
                  </a:lnTo>
                  <a:lnTo>
                    <a:pt x="698487" y="172593"/>
                  </a:lnTo>
                  <a:lnTo>
                    <a:pt x="559625" y="170307"/>
                  </a:lnTo>
                  <a:lnTo>
                    <a:pt x="369341" y="166268"/>
                  </a:lnTo>
                  <a:lnTo>
                    <a:pt x="123520" y="159575"/>
                  </a:lnTo>
                  <a:lnTo>
                    <a:pt x="0" y="155448"/>
                  </a:lnTo>
                  <a:lnTo>
                    <a:pt x="0" y="158369"/>
                  </a:lnTo>
                  <a:lnTo>
                    <a:pt x="209042" y="164960"/>
                  </a:lnTo>
                  <a:lnTo>
                    <a:pt x="369366" y="169151"/>
                  </a:lnTo>
                  <a:lnTo>
                    <a:pt x="559689" y="173202"/>
                  </a:lnTo>
                  <a:lnTo>
                    <a:pt x="698576" y="175488"/>
                  </a:lnTo>
                  <a:lnTo>
                    <a:pt x="843813" y="177228"/>
                  </a:lnTo>
                  <a:lnTo>
                    <a:pt x="992581" y="178181"/>
                  </a:lnTo>
                  <a:lnTo>
                    <a:pt x="1123937" y="178231"/>
                  </a:lnTo>
                  <a:lnTo>
                    <a:pt x="1236052" y="177584"/>
                  </a:lnTo>
                  <a:lnTo>
                    <a:pt x="1345984" y="176187"/>
                  </a:lnTo>
                  <a:lnTo>
                    <a:pt x="1452537" y="173964"/>
                  </a:lnTo>
                  <a:lnTo>
                    <a:pt x="1504175" y="172516"/>
                  </a:lnTo>
                  <a:lnTo>
                    <a:pt x="1554518" y="170827"/>
                  </a:lnTo>
                  <a:lnTo>
                    <a:pt x="1603413" y="168884"/>
                  </a:lnTo>
                  <a:lnTo>
                    <a:pt x="1650707" y="166674"/>
                  </a:lnTo>
                  <a:lnTo>
                    <a:pt x="1696262" y="164198"/>
                  </a:lnTo>
                  <a:lnTo>
                    <a:pt x="1739925" y="161429"/>
                  </a:lnTo>
                  <a:lnTo>
                    <a:pt x="1781556" y="158369"/>
                  </a:lnTo>
                  <a:close/>
                </a:path>
                <a:path w="3697604" h="391795">
                  <a:moveTo>
                    <a:pt x="3669792" y="162814"/>
                  </a:moveTo>
                  <a:lnTo>
                    <a:pt x="3669411" y="160020"/>
                  </a:lnTo>
                  <a:lnTo>
                    <a:pt x="3627831" y="163093"/>
                  </a:lnTo>
                  <a:lnTo>
                    <a:pt x="3584219" y="165862"/>
                  </a:lnTo>
                  <a:lnTo>
                    <a:pt x="3538690" y="168338"/>
                  </a:lnTo>
                  <a:lnTo>
                    <a:pt x="3491420" y="170561"/>
                  </a:lnTo>
                  <a:lnTo>
                    <a:pt x="3442551" y="172516"/>
                  </a:lnTo>
                  <a:lnTo>
                    <a:pt x="3392233" y="174218"/>
                  </a:lnTo>
                  <a:lnTo>
                    <a:pt x="3340620" y="175679"/>
                  </a:lnTo>
                  <a:lnTo>
                    <a:pt x="3234080" y="177927"/>
                  </a:lnTo>
                  <a:lnTo>
                    <a:pt x="3124162" y="179349"/>
                  </a:lnTo>
                  <a:lnTo>
                    <a:pt x="3012046" y="180009"/>
                  </a:lnTo>
                  <a:lnTo>
                    <a:pt x="2880690" y="179959"/>
                  </a:lnTo>
                  <a:lnTo>
                    <a:pt x="2731935" y="179006"/>
                  </a:lnTo>
                  <a:lnTo>
                    <a:pt x="2586723" y="177266"/>
                  </a:lnTo>
                  <a:lnTo>
                    <a:pt x="2447861" y="174980"/>
                  </a:lnTo>
                  <a:lnTo>
                    <a:pt x="2257577" y="170916"/>
                  </a:lnTo>
                  <a:lnTo>
                    <a:pt x="2011756" y="164172"/>
                  </a:lnTo>
                  <a:lnTo>
                    <a:pt x="1888236" y="160020"/>
                  </a:lnTo>
                  <a:lnTo>
                    <a:pt x="1888236" y="162941"/>
                  </a:lnTo>
                  <a:lnTo>
                    <a:pt x="2097214" y="169481"/>
                  </a:lnTo>
                  <a:lnTo>
                    <a:pt x="2257501" y="173672"/>
                  </a:lnTo>
                  <a:lnTo>
                    <a:pt x="2447810" y="177749"/>
                  </a:lnTo>
                  <a:lnTo>
                    <a:pt x="2586710" y="180047"/>
                  </a:lnTo>
                  <a:lnTo>
                    <a:pt x="2731960" y="181787"/>
                  </a:lnTo>
                  <a:lnTo>
                    <a:pt x="2880791" y="182753"/>
                  </a:lnTo>
                  <a:lnTo>
                    <a:pt x="3012173" y="182803"/>
                  </a:lnTo>
                  <a:lnTo>
                    <a:pt x="3124289" y="182143"/>
                  </a:lnTo>
                  <a:lnTo>
                    <a:pt x="3234220" y="180721"/>
                  </a:lnTo>
                  <a:lnTo>
                    <a:pt x="3340773" y="178473"/>
                  </a:lnTo>
                  <a:lnTo>
                    <a:pt x="3392411" y="177012"/>
                  </a:lnTo>
                  <a:lnTo>
                    <a:pt x="3442754" y="175310"/>
                  </a:lnTo>
                  <a:lnTo>
                    <a:pt x="3491649" y="173355"/>
                  </a:lnTo>
                  <a:lnTo>
                    <a:pt x="3538944" y="171132"/>
                  </a:lnTo>
                  <a:lnTo>
                    <a:pt x="3584498" y="168656"/>
                  </a:lnTo>
                  <a:lnTo>
                    <a:pt x="3628161" y="165887"/>
                  </a:lnTo>
                  <a:lnTo>
                    <a:pt x="3669792" y="162814"/>
                  </a:lnTo>
                  <a:close/>
                </a:path>
                <a:path w="3697604" h="391795">
                  <a:moveTo>
                    <a:pt x="3697440" y="190804"/>
                  </a:moveTo>
                  <a:lnTo>
                    <a:pt x="3690467" y="148399"/>
                  </a:lnTo>
                  <a:lnTo>
                    <a:pt x="3670935" y="118110"/>
                  </a:lnTo>
                  <a:lnTo>
                    <a:pt x="3670808" y="117983"/>
                  </a:lnTo>
                  <a:lnTo>
                    <a:pt x="3670554" y="117983"/>
                  </a:lnTo>
                  <a:lnTo>
                    <a:pt x="3670427" y="117729"/>
                  </a:lnTo>
                  <a:lnTo>
                    <a:pt x="3595128" y="94119"/>
                  </a:lnTo>
                  <a:lnTo>
                    <a:pt x="3544455" y="79044"/>
                  </a:lnTo>
                  <a:lnTo>
                    <a:pt x="3485388" y="62357"/>
                  </a:lnTo>
                  <a:lnTo>
                    <a:pt x="3420529" y="45224"/>
                  </a:lnTo>
                  <a:lnTo>
                    <a:pt x="3352546" y="28829"/>
                  </a:lnTo>
                  <a:lnTo>
                    <a:pt x="3284334" y="21907"/>
                  </a:lnTo>
                  <a:lnTo>
                    <a:pt x="3234499" y="17703"/>
                  </a:lnTo>
                  <a:lnTo>
                    <a:pt x="3172574" y="13208"/>
                  </a:lnTo>
                  <a:lnTo>
                    <a:pt x="3099473" y="8813"/>
                  </a:lnTo>
                  <a:lnTo>
                    <a:pt x="3016072" y="4914"/>
                  </a:lnTo>
                  <a:lnTo>
                    <a:pt x="2958566" y="3048"/>
                  </a:lnTo>
                  <a:lnTo>
                    <a:pt x="2809176" y="139"/>
                  </a:lnTo>
                  <a:lnTo>
                    <a:pt x="2767711" y="0"/>
                  </a:lnTo>
                  <a:lnTo>
                    <a:pt x="2683954" y="546"/>
                  </a:lnTo>
                  <a:lnTo>
                    <a:pt x="2594953" y="2311"/>
                  </a:lnTo>
                  <a:lnTo>
                    <a:pt x="2501227" y="5511"/>
                  </a:lnTo>
                  <a:lnTo>
                    <a:pt x="2403297" y="10337"/>
                  </a:lnTo>
                  <a:lnTo>
                    <a:pt x="2301671" y="17030"/>
                  </a:lnTo>
                  <a:lnTo>
                    <a:pt x="2196871" y="25781"/>
                  </a:lnTo>
                  <a:lnTo>
                    <a:pt x="2089429" y="36804"/>
                  </a:lnTo>
                  <a:lnTo>
                    <a:pt x="2034870" y="43230"/>
                  </a:lnTo>
                  <a:lnTo>
                    <a:pt x="1979853" y="50304"/>
                  </a:lnTo>
                  <a:lnTo>
                    <a:pt x="1924431" y="58039"/>
                  </a:lnTo>
                  <a:lnTo>
                    <a:pt x="1882940" y="73139"/>
                  </a:lnTo>
                  <a:lnTo>
                    <a:pt x="1854809" y="104521"/>
                  </a:lnTo>
                  <a:lnTo>
                    <a:pt x="1839899" y="152488"/>
                  </a:lnTo>
                  <a:lnTo>
                    <a:pt x="1838071" y="217297"/>
                  </a:lnTo>
                  <a:lnTo>
                    <a:pt x="1837944" y="288925"/>
                  </a:lnTo>
                  <a:lnTo>
                    <a:pt x="1838540" y="340715"/>
                  </a:lnTo>
                  <a:lnTo>
                    <a:pt x="1844840" y="380034"/>
                  </a:lnTo>
                  <a:lnTo>
                    <a:pt x="1905723" y="385787"/>
                  </a:lnTo>
                  <a:lnTo>
                    <a:pt x="1952777" y="387629"/>
                  </a:lnTo>
                  <a:lnTo>
                    <a:pt x="2018461" y="389242"/>
                  </a:lnTo>
                  <a:lnTo>
                    <a:pt x="2105482" y="390525"/>
                  </a:lnTo>
                  <a:lnTo>
                    <a:pt x="2356866" y="391668"/>
                  </a:lnTo>
                  <a:lnTo>
                    <a:pt x="2363724" y="388696"/>
                  </a:lnTo>
                  <a:lnTo>
                    <a:pt x="2041588" y="386689"/>
                  </a:lnTo>
                  <a:lnTo>
                    <a:pt x="1935797" y="384213"/>
                  </a:lnTo>
                  <a:lnTo>
                    <a:pt x="1897405" y="382612"/>
                  </a:lnTo>
                  <a:lnTo>
                    <a:pt x="1850986" y="378726"/>
                  </a:lnTo>
                  <a:lnTo>
                    <a:pt x="1841563" y="340118"/>
                  </a:lnTo>
                  <a:lnTo>
                    <a:pt x="1840915" y="288925"/>
                  </a:lnTo>
                  <a:lnTo>
                    <a:pt x="1840839" y="238874"/>
                  </a:lnTo>
                  <a:lnTo>
                    <a:pt x="1840979" y="217297"/>
                  </a:lnTo>
                  <a:lnTo>
                    <a:pt x="1842782" y="153581"/>
                  </a:lnTo>
                  <a:lnTo>
                    <a:pt x="1857222" y="106464"/>
                  </a:lnTo>
                  <a:lnTo>
                    <a:pt x="1884514" y="75679"/>
                  </a:lnTo>
                  <a:lnTo>
                    <a:pt x="1924799" y="60960"/>
                  </a:lnTo>
                  <a:lnTo>
                    <a:pt x="1980006" y="53238"/>
                  </a:lnTo>
                  <a:lnTo>
                    <a:pt x="2034819" y="46189"/>
                  </a:lnTo>
                  <a:lnTo>
                    <a:pt x="2089162" y="39776"/>
                  </a:lnTo>
                  <a:lnTo>
                    <a:pt x="2196223" y="28778"/>
                  </a:lnTo>
                  <a:lnTo>
                    <a:pt x="2300668" y="20053"/>
                  </a:lnTo>
                  <a:lnTo>
                    <a:pt x="2401976" y="13373"/>
                  </a:lnTo>
                  <a:lnTo>
                    <a:pt x="2499626" y="8547"/>
                  </a:lnTo>
                  <a:lnTo>
                    <a:pt x="2593098" y="5359"/>
                  </a:lnTo>
                  <a:lnTo>
                    <a:pt x="2681859" y="3594"/>
                  </a:lnTo>
                  <a:lnTo>
                    <a:pt x="2816656" y="3340"/>
                  </a:lnTo>
                  <a:lnTo>
                    <a:pt x="2923159" y="4953"/>
                  </a:lnTo>
                  <a:lnTo>
                    <a:pt x="3015869" y="7962"/>
                  </a:lnTo>
                  <a:lnTo>
                    <a:pt x="3099193" y="11861"/>
                  </a:lnTo>
                  <a:lnTo>
                    <a:pt x="3172256" y="16256"/>
                  </a:lnTo>
                  <a:lnTo>
                    <a:pt x="3234144" y="20739"/>
                  </a:lnTo>
                  <a:lnTo>
                    <a:pt x="3283966" y="24930"/>
                  </a:lnTo>
                  <a:lnTo>
                    <a:pt x="3352165" y="31750"/>
                  </a:lnTo>
                  <a:lnTo>
                    <a:pt x="3429558" y="50558"/>
                  </a:lnTo>
                  <a:lnTo>
                    <a:pt x="3502418" y="70129"/>
                  </a:lnTo>
                  <a:lnTo>
                    <a:pt x="3566757" y="88671"/>
                  </a:lnTo>
                  <a:lnTo>
                    <a:pt x="3618636" y="104432"/>
                  </a:lnTo>
                  <a:lnTo>
                    <a:pt x="3669157" y="120523"/>
                  </a:lnTo>
                  <a:lnTo>
                    <a:pt x="3694646" y="191681"/>
                  </a:lnTo>
                  <a:lnTo>
                    <a:pt x="3691229" y="239585"/>
                  </a:lnTo>
                  <a:lnTo>
                    <a:pt x="3679952" y="288163"/>
                  </a:lnTo>
                  <a:lnTo>
                    <a:pt x="3652609" y="349999"/>
                  </a:lnTo>
                  <a:lnTo>
                    <a:pt x="3623183" y="375335"/>
                  </a:lnTo>
                  <a:lnTo>
                    <a:pt x="3484664" y="378726"/>
                  </a:lnTo>
                  <a:lnTo>
                    <a:pt x="2363724" y="388696"/>
                  </a:lnTo>
                  <a:lnTo>
                    <a:pt x="2919463" y="388696"/>
                  </a:lnTo>
                  <a:lnTo>
                    <a:pt x="3577247" y="379818"/>
                  </a:lnTo>
                  <a:lnTo>
                    <a:pt x="3615410" y="378726"/>
                  </a:lnTo>
                  <a:lnTo>
                    <a:pt x="3656546" y="348843"/>
                  </a:lnTo>
                  <a:lnTo>
                    <a:pt x="3682619" y="288925"/>
                  </a:lnTo>
                  <a:lnTo>
                    <a:pt x="3694074" y="239585"/>
                  </a:lnTo>
                  <a:lnTo>
                    <a:pt x="3697440" y="19080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53195" y="3261359"/>
              <a:ext cx="3736975" cy="673735"/>
            </a:xfrm>
            <a:custGeom>
              <a:avLst/>
              <a:gdLst/>
              <a:ahLst/>
              <a:cxnLst/>
              <a:rect l="l" t="t" r="r" b="b"/>
              <a:pathLst>
                <a:path w="3736975" h="673735">
                  <a:moveTo>
                    <a:pt x="40470" y="0"/>
                  </a:moveTo>
                  <a:lnTo>
                    <a:pt x="35945" y="46714"/>
                  </a:lnTo>
                  <a:lnTo>
                    <a:pt x="29243" y="87600"/>
                  </a:lnTo>
                  <a:lnTo>
                    <a:pt x="21419" y="124647"/>
                  </a:lnTo>
                  <a:lnTo>
                    <a:pt x="13528" y="159845"/>
                  </a:lnTo>
                  <a:lnTo>
                    <a:pt x="6625" y="195183"/>
                  </a:lnTo>
                  <a:lnTo>
                    <a:pt x="1764" y="232650"/>
                  </a:lnTo>
                  <a:lnTo>
                    <a:pt x="0" y="274237"/>
                  </a:lnTo>
                  <a:lnTo>
                    <a:pt x="2387" y="321933"/>
                  </a:lnTo>
                  <a:lnTo>
                    <a:pt x="9980" y="377728"/>
                  </a:lnTo>
                  <a:lnTo>
                    <a:pt x="23630" y="442642"/>
                  </a:lnTo>
                  <a:lnTo>
                    <a:pt x="23754" y="444880"/>
                  </a:lnTo>
                  <a:lnTo>
                    <a:pt x="20570" y="495573"/>
                  </a:lnTo>
                  <a:lnTo>
                    <a:pt x="29517" y="552288"/>
                  </a:lnTo>
                  <a:lnTo>
                    <a:pt x="47004" y="604677"/>
                  </a:lnTo>
                  <a:lnTo>
                    <a:pt x="69362" y="643656"/>
                  </a:lnTo>
                  <a:lnTo>
                    <a:pt x="112795" y="660994"/>
                  </a:lnTo>
                  <a:lnTo>
                    <a:pt x="186020" y="662687"/>
                  </a:lnTo>
                  <a:lnTo>
                    <a:pt x="1226375" y="673415"/>
                  </a:lnTo>
                  <a:lnTo>
                    <a:pt x="1290678" y="673558"/>
                  </a:lnTo>
                  <a:lnTo>
                    <a:pt x="1353396" y="673607"/>
                  </a:lnTo>
                  <a:lnTo>
                    <a:pt x="1439043" y="673502"/>
                  </a:lnTo>
                  <a:lnTo>
                    <a:pt x="1519845" y="673173"/>
                  </a:lnTo>
                  <a:lnTo>
                    <a:pt x="1723443" y="670648"/>
                  </a:lnTo>
                  <a:lnTo>
                    <a:pt x="1775127" y="669229"/>
                  </a:lnTo>
                  <a:lnTo>
                    <a:pt x="1817097" y="667489"/>
                  </a:lnTo>
                  <a:lnTo>
                    <a:pt x="1868000" y="662967"/>
                  </a:lnTo>
                  <a:lnTo>
                    <a:pt x="1876809" y="623559"/>
                  </a:lnTo>
                  <a:lnTo>
                    <a:pt x="1877387" y="577274"/>
                  </a:lnTo>
                  <a:lnTo>
                    <a:pt x="1877398" y="500506"/>
                  </a:lnTo>
                  <a:lnTo>
                    <a:pt x="1877779" y="492759"/>
                  </a:lnTo>
                  <a:lnTo>
                    <a:pt x="1878414" y="485393"/>
                  </a:lnTo>
                  <a:lnTo>
                    <a:pt x="1878795" y="478154"/>
                  </a:lnTo>
                  <a:lnTo>
                    <a:pt x="3736694" y="478154"/>
                  </a:lnTo>
                  <a:lnTo>
                    <a:pt x="3736895" y="475496"/>
                  </a:lnTo>
                  <a:lnTo>
                    <a:pt x="3735882" y="469010"/>
                  </a:lnTo>
                  <a:lnTo>
                    <a:pt x="1029673" y="469010"/>
                  </a:lnTo>
                  <a:lnTo>
                    <a:pt x="803655" y="466785"/>
                  </a:lnTo>
                  <a:lnTo>
                    <a:pt x="590082" y="460849"/>
                  </a:lnTo>
                  <a:lnTo>
                    <a:pt x="447023" y="454632"/>
                  </a:lnTo>
                  <a:lnTo>
                    <a:pt x="325614" y="447423"/>
                  </a:lnTo>
                  <a:lnTo>
                    <a:pt x="291041" y="444880"/>
                  </a:lnTo>
                  <a:lnTo>
                    <a:pt x="311143" y="439342"/>
                  </a:lnTo>
                  <a:lnTo>
                    <a:pt x="330221" y="434292"/>
                  </a:lnTo>
                  <a:lnTo>
                    <a:pt x="451482" y="403373"/>
                  </a:lnTo>
                  <a:lnTo>
                    <a:pt x="703749" y="336295"/>
                  </a:lnTo>
                  <a:lnTo>
                    <a:pt x="815170" y="306450"/>
                  </a:lnTo>
                  <a:lnTo>
                    <a:pt x="40470" y="0"/>
                  </a:lnTo>
                  <a:close/>
                </a:path>
                <a:path w="3736975" h="673735">
                  <a:moveTo>
                    <a:pt x="3736694" y="478154"/>
                  </a:moveTo>
                  <a:lnTo>
                    <a:pt x="1878795" y="478154"/>
                  </a:lnTo>
                  <a:lnTo>
                    <a:pt x="1878795" y="485520"/>
                  </a:lnTo>
                  <a:lnTo>
                    <a:pt x="1879176" y="493140"/>
                  </a:lnTo>
                  <a:lnTo>
                    <a:pt x="1879684" y="500506"/>
                  </a:lnTo>
                  <a:lnTo>
                    <a:pt x="1879135" y="569977"/>
                  </a:lnTo>
                  <a:lnTo>
                    <a:pt x="1879113" y="619493"/>
                  </a:lnTo>
                  <a:lnTo>
                    <a:pt x="1881970" y="660145"/>
                  </a:lnTo>
                  <a:lnTo>
                    <a:pt x="1939942" y="667489"/>
                  </a:lnTo>
                  <a:lnTo>
                    <a:pt x="1981928" y="669229"/>
                  </a:lnTo>
                  <a:lnTo>
                    <a:pt x="2094056" y="671766"/>
                  </a:lnTo>
                  <a:lnTo>
                    <a:pt x="2403686" y="673607"/>
                  </a:lnTo>
                  <a:lnTo>
                    <a:pt x="3570948" y="662687"/>
                  </a:lnTo>
                  <a:lnTo>
                    <a:pt x="3644163" y="660994"/>
                  </a:lnTo>
                  <a:lnTo>
                    <a:pt x="3684605" y="647204"/>
                  </a:lnTo>
                  <a:lnTo>
                    <a:pt x="3721644" y="573244"/>
                  </a:lnTo>
                  <a:lnTo>
                    <a:pt x="3733217" y="524320"/>
                  </a:lnTo>
                  <a:lnTo>
                    <a:pt x="3736694" y="478154"/>
                  </a:lnTo>
                  <a:close/>
                </a:path>
                <a:path w="3736975" h="673735">
                  <a:moveTo>
                    <a:pt x="1833329" y="357250"/>
                  </a:moveTo>
                  <a:lnTo>
                    <a:pt x="1828376" y="357758"/>
                  </a:lnTo>
                  <a:lnTo>
                    <a:pt x="1832066" y="370763"/>
                  </a:lnTo>
                  <a:lnTo>
                    <a:pt x="1828440" y="382805"/>
                  </a:lnTo>
                  <a:lnTo>
                    <a:pt x="1777609" y="413453"/>
                  </a:lnTo>
                  <a:lnTo>
                    <a:pt x="1714372" y="429616"/>
                  </a:lnTo>
                  <a:lnTo>
                    <a:pt x="1675133" y="436507"/>
                  </a:lnTo>
                  <a:lnTo>
                    <a:pt x="1631339" y="442642"/>
                  </a:lnTo>
                  <a:lnTo>
                    <a:pt x="1583384" y="448053"/>
                  </a:lnTo>
                  <a:lnTo>
                    <a:pt x="1531664" y="452768"/>
                  </a:lnTo>
                  <a:lnTo>
                    <a:pt x="1476572" y="456817"/>
                  </a:lnTo>
                  <a:lnTo>
                    <a:pt x="1418504" y="460230"/>
                  </a:lnTo>
                  <a:lnTo>
                    <a:pt x="1357853" y="463036"/>
                  </a:lnTo>
                  <a:lnTo>
                    <a:pt x="1295015" y="465266"/>
                  </a:lnTo>
                  <a:lnTo>
                    <a:pt x="1164353" y="468114"/>
                  </a:lnTo>
                  <a:lnTo>
                    <a:pt x="1029673" y="469010"/>
                  </a:lnTo>
                  <a:lnTo>
                    <a:pt x="3735882" y="469010"/>
                  </a:lnTo>
                  <a:lnTo>
                    <a:pt x="3731894" y="443483"/>
                  </a:lnTo>
                  <a:lnTo>
                    <a:pt x="1880573" y="443483"/>
                  </a:lnTo>
                  <a:lnTo>
                    <a:pt x="1878853" y="416901"/>
                  </a:lnTo>
                  <a:lnTo>
                    <a:pt x="1871858" y="393699"/>
                  </a:lnTo>
                  <a:lnTo>
                    <a:pt x="1857410" y="373832"/>
                  </a:lnTo>
                  <a:lnTo>
                    <a:pt x="1833329" y="357250"/>
                  </a:lnTo>
                  <a:close/>
                </a:path>
                <a:path w="3736975" h="673735">
                  <a:moveTo>
                    <a:pt x="2021543" y="336295"/>
                  </a:moveTo>
                  <a:lnTo>
                    <a:pt x="1962742" y="342772"/>
                  </a:lnTo>
                  <a:lnTo>
                    <a:pt x="1903275" y="377412"/>
                  </a:lnTo>
                  <a:lnTo>
                    <a:pt x="1880573" y="443483"/>
                  </a:lnTo>
                  <a:lnTo>
                    <a:pt x="3731894" y="443483"/>
                  </a:lnTo>
                  <a:lnTo>
                    <a:pt x="3731478" y="440816"/>
                  </a:lnTo>
                  <a:lnTo>
                    <a:pt x="2264748" y="440816"/>
                  </a:lnTo>
                  <a:lnTo>
                    <a:pt x="2199161" y="440033"/>
                  </a:lnTo>
                  <a:lnTo>
                    <a:pt x="2143241" y="437689"/>
                  </a:lnTo>
                  <a:lnTo>
                    <a:pt x="2098799" y="433798"/>
                  </a:lnTo>
                  <a:lnTo>
                    <a:pt x="2000916" y="398393"/>
                  </a:lnTo>
                  <a:lnTo>
                    <a:pt x="1991682" y="368474"/>
                  </a:lnTo>
                  <a:lnTo>
                    <a:pt x="2008905" y="345485"/>
                  </a:lnTo>
                  <a:lnTo>
                    <a:pt x="2021543" y="336295"/>
                  </a:lnTo>
                  <a:close/>
                </a:path>
                <a:path w="3736975" h="673735">
                  <a:moveTo>
                    <a:pt x="3174703" y="293369"/>
                  </a:moveTo>
                  <a:lnTo>
                    <a:pt x="3149585" y="322809"/>
                  </a:lnTo>
                  <a:lnTo>
                    <a:pt x="3094097" y="348967"/>
                  </a:lnTo>
                  <a:lnTo>
                    <a:pt x="3056682" y="360817"/>
                  </a:lnTo>
                  <a:lnTo>
                    <a:pt x="3013735" y="371846"/>
                  </a:lnTo>
                  <a:lnTo>
                    <a:pt x="2965945" y="382057"/>
                  </a:lnTo>
                  <a:lnTo>
                    <a:pt x="2913999" y="391449"/>
                  </a:lnTo>
                  <a:lnTo>
                    <a:pt x="2858582" y="400022"/>
                  </a:lnTo>
                  <a:lnTo>
                    <a:pt x="2800383" y="407778"/>
                  </a:lnTo>
                  <a:lnTo>
                    <a:pt x="2740088" y="414715"/>
                  </a:lnTo>
                  <a:lnTo>
                    <a:pt x="2678385" y="420836"/>
                  </a:lnTo>
                  <a:lnTo>
                    <a:pt x="2615961" y="426139"/>
                  </a:lnTo>
                  <a:lnTo>
                    <a:pt x="2553502" y="430625"/>
                  </a:lnTo>
                  <a:lnTo>
                    <a:pt x="2491697" y="434295"/>
                  </a:lnTo>
                  <a:lnTo>
                    <a:pt x="2431232" y="437149"/>
                  </a:lnTo>
                  <a:lnTo>
                    <a:pt x="2372794" y="439187"/>
                  </a:lnTo>
                  <a:lnTo>
                    <a:pt x="2317070" y="440409"/>
                  </a:lnTo>
                  <a:lnTo>
                    <a:pt x="2264748" y="440816"/>
                  </a:lnTo>
                  <a:lnTo>
                    <a:pt x="3731478" y="440816"/>
                  </a:lnTo>
                  <a:lnTo>
                    <a:pt x="3710770" y="402335"/>
                  </a:lnTo>
                  <a:lnTo>
                    <a:pt x="3618223" y="371584"/>
                  </a:lnTo>
                  <a:lnTo>
                    <a:pt x="3554275" y="352059"/>
                  </a:lnTo>
                  <a:lnTo>
                    <a:pt x="3489135" y="335416"/>
                  </a:lnTo>
                  <a:lnTo>
                    <a:pt x="3393016" y="313308"/>
                  </a:lnTo>
                  <a:lnTo>
                    <a:pt x="3174703" y="293369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659248" y="3069336"/>
              <a:ext cx="812800" cy="662940"/>
            </a:xfrm>
            <a:custGeom>
              <a:avLst/>
              <a:gdLst/>
              <a:ahLst/>
              <a:cxnLst/>
              <a:rect l="l" t="t" r="r" b="b"/>
              <a:pathLst>
                <a:path w="812800" h="662939">
                  <a:moveTo>
                    <a:pt x="22098" y="129286"/>
                  </a:moveTo>
                  <a:lnTo>
                    <a:pt x="7238" y="129286"/>
                  </a:lnTo>
                  <a:lnTo>
                    <a:pt x="1397" y="131952"/>
                  </a:lnTo>
                  <a:lnTo>
                    <a:pt x="0" y="141477"/>
                  </a:lnTo>
                  <a:lnTo>
                    <a:pt x="3732" y="157759"/>
                  </a:lnTo>
                  <a:lnTo>
                    <a:pt x="15287" y="171910"/>
                  </a:lnTo>
                  <a:lnTo>
                    <a:pt x="27485" y="181893"/>
                  </a:lnTo>
                  <a:lnTo>
                    <a:pt x="33147" y="185674"/>
                  </a:lnTo>
                  <a:lnTo>
                    <a:pt x="35246" y="187940"/>
                  </a:lnTo>
                  <a:lnTo>
                    <a:pt x="38988" y="201898"/>
                  </a:lnTo>
                  <a:lnTo>
                    <a:pt x="47113" y="239430"/>
                  </a:lnTo>
                  <a:lnTo>
                    <a:pt x="62356" y="312419"/>
                  </a:lnTo>
                  <a:lnTo>
                    <a:pt x="93160" y="416010"/>
                  </a:lnTo>
                  <a:lnTo>
                    <a:pt x="132572" y="507825"/>
                  </a:lnTo>
                  <a:lnTo>
                    <a:pt x="166530" y="573470"/>
                  </a:lnTo>
                  <a:lnTo>
                    <a:pt x="180975" y="598551"/>
                  </a:lnTo>
                  <a:lnTo>
                    <a:pt x="173928" y="609804"/>
                  </a:lnTo>
                  <a:lnTo>
                    <a:pt x="171275" y="619045"/>
                  </a:lnTo>
                  <a:lnTo>
                    <a:pt x="172741" y="631215"/>
                  </a:lnTo>
                  <a:lnTo>
                    <a:pt x="178053" y="651255"/>
                  </a:lnTo>
                  <a:lnTo>
                    <a:pt x="180466" y="659764"/>
                  </a:lnTo>
                  <a:lnTo>
                    <a:pt x="184403" y="662939"/>
                  </a:lnTo>
                  <a:lnTo>
                    <a:pt x="188975" y="662939"/>
                  </a:lnTo>
                  <a:lnTo>
                    <a:pt x="200394" y="658276"/>
                  </a:lnTo>
                  <a:lnTo>
                    <a:pt x="211645" y="648017"/>
                  </a:lnTo>
                  <a:lnTo>
                    <a:pt x="220229" y="637758"/>
                  </a:lnTo>
                  <a:lnTo>
                    <a:pt x="223647" y="633094"/>
                  </a:lnTo>
                  <a:lnTo>
                    <a:pt x="272607" y="623984"/>
                  </a:lnTo>
                  <a:lnTo>
                    <a:pt x="328437" y="605551"/>
                  </a:lnTo>
                  <a:lnTo>
                    <a:pt x="374290" y="587428"/>
                  </a:lnTo>
                  <a:lnTo>
                    <a:pt x="393318" y="579247"/>
                  </a:lnTo>
                  <a:lnTo>
                    <a:pt x="506013" y="558224"/>
                  </a:lnTo>
                  <a:lnTo>
                    <a:pt x="630983" y="529558"/>
                  </a:lnTo>
                  <a:lnTo>
                    <a:pt x="732307" y="504273"/>
                  </a:lnTo>
                  <a:lnTo>
                    <a:pt x="774064" y="493394"/>
                  </a:lnTo>
                  <a:lnTo>
                    <a:pt x="811003" y="493394"/>
                  </a:lnTo>
                  <a:lnTo>
                    <a:pt x="812784" y="486884"/>
                  </a:lnTo>
                  <a:lnTo>
                    <a:pt x="810387" y="473916"/>
                  </a:lnTo>
                  <a:lnTo>
                    <a:pt x="806084" y="463734"/>
                  </a:lnTo>
                  <a:lnTo>
                    <a:pt x="803783" y="459613"/>
                  </a:lnTo>
                  <a:lnTo>
                    <a:pt x="795226" y="331596"/>
                  </a:lnTo>
                  <a:lnTo>
                    <a:pt x="762285" y="205485"/>
                  </a:lnTo>
                  <a:lnTo>
                    <a:pt x="735926" y="134365"/>
                  </a:lnTo>
                  <a:lnTo>
                    <a:pt x="31496" y="134365"/>
                  </a:lnTo>
                  <a:lnTo>
                    <a:pt x="22098" y="129286"/>
                  </a:lnTo>
                  <a:close/>
                </a:path>
                <a:path w="812800" h="662939">
                  <a:moveTo>
                    <a:pt x="811003" y="493394"/>
                  </a:moveTo>
                  <a:lnTo>
                    <a:pt x="774064" y="493394"/>
                  </a:lnTo>
                  <a:lnTo>
                    <a:pt x="782169" y="499929"/>
                  </a:lnTo>
                  <a:lnTo>
                    <a:pt x="787463" y="503285"/>
                  </a:lnTo>
                  <a:lnTo>
                    <a:pt x="792281" y="504521"/>
                  </a:lnTo>
                  <a:lnTo>
                    <a:pt x="798956" y="504697"/>
                  </a:lnTo>
                  <a:lnTo>
                    <a:pt x="803021" y="504697"/>
                  </a:lnTo>
                  <a:lnTo>
                    <a:pt x="806714" y="503285"/>
                  </a:lnTo>
                  <a:lnTo>
                    <a:pt x="809371" y="499363"/>
                  </a:lnTo>
                  <a:lnTo>
                    <a:pt x="811003" y="493394"/>
                  </a:lnTo>
                  <a:close/>
                </a:path>
                <a:path w="812800" h="662939">
                  <a:moveTo>
                    <a:pt x="574421" y="0"/>
                  </a:moveTo>
                  <a:lnTo>
                    <a:pt x="403006" y="20994"/>
                  </a:lnTo>
                  <a:lnTo>
                    <a:pt x="225996" y="67182"/>
                  </a:lnTo>
                  <a:lnTo>
                    <a:pt x="87467" y="113371"/>
                  </a:lnTo>
                  <a:lnTo>
                    <a:pt x="31496" y="134365"/>
                  </a:lnTo>
                  <a:lnTo>
                    <a:pt x="735926" y="134365"/>
                  </a:lnTo>
                  <a:lnTo>
                    <a:pt x="726630" y="109283"/>
                  </a:lnTo>
                  <a:lnTo>
                    <a:pt x="709929" y="70993"/>
                  </a:lnTo>
                  <a:lnTo>
                    <a:pt x="712053" y="58630"/>
                  </a:lnTo>
                  <a:lnTo>
                    <a:pt x="712152" y="46101"/>
                  </a:lnTo>
                  <a:lnTo>
                    <a:pt x="710251" y="33666"/>
                  </a:lnTo>
                  <a:lnTo>
                    <a:pt x="706659" y="22478"/>
                  </a:lnTo>
                  <a:lnTo>
                    <a:pt x="685926" y="22478"/>
                  </a:lnTo>
                  <a:lnTo>
                    <a:pt x="663307" y="12269"/>
                  </a:lnTo>
                  <a:lnTo>
                    <a:pt x="636889" y="5286"/>
                  </a:lnTo>
                  <a:lnTo>
                    <a:pt x="607113" y="1279"/>
                  </a:lnTo>
                  <a:lnTo>
                    <a:pt x="574421" y="0"/>
                  </a:lnTo>
                  <a:close/>
                </a:path>
                <a:path w="812800" h="662939">
                  <a:moveTo>
                    <a:pt x="699388" y="10287"/>
                  </a:moveTo>
                  <a:lnTo>
                    <a:pt x="690245" y="10287"/>
                  </a:lnTo>
                  <a:lnTo>
                    <a:pt x="685926" y="22478"/>
                  </a:lnTo>
                  <a:lnTo>
                    <a:pt x="706659" y="22478"/>
                  </a:lnTo>
                  <a:lnTo>
                    <a:pt x="706374" y="21589"/>
                  </a:lnTo>
                  <a:lnTo>
                    <a:pt x="702817" y="13081"/>
                  </a:lnTo>
                  <a:lnTo>
                    <a:pt x="699388" y="10287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57838" y="3038411"/>
              <a:ext cx="817703" cy="70586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59248" y="3122676"/>
              <a:ext cx="812800" cy="610235"/>
            </a:xfrm>
            <a:custGeom>
              <a:avLst/>
              <a:gdLst/>
              <a:ahLst/>
              <a:cxnLst/>
              <a:rect l="l" t="t" r="r" b="b"/>
              <a:pathLst>
                <a:path w="812800" h="610235">
                  <a:moveTo>
                    <a:pt x="270637" y="0"/>
                  </a:moveTo>
                  <a:lnTo>
                    <a:pt x="177925" y="28313"/>
                  </a:lnTo>
                  <a:lnTo>
                    <a:pt x="101869" y="54197"/>
                  </a:lnTo>
                  <a:lnTo>
                    <a:pt x="50413" y="73080"/>
                  </a:lnTo>
                  <a:lnTo>
                    <a:pt x="31496" y="80391"/>
                  </a:lnTo>
                  <a:lnTo>
                    <a:pt x="15216" y="72076"/>
                  </a:lnTo>
                  <a:lnTo>
                    <a:pt x="6508" y="70072"/>
                  </a:lnTo>
                  <a:lnTo>
                    <a:pt x="2420" y="75068"/>
                  </a:lnTo>
                  <a:lnTo>
                    <a:pt x="0" y="87756"/>
                  </a:lnTo>
                  <a:lnTo>
                    <a:pt x="3732" y="104038"/>
                  </a:lnTo>
                  <a:lnTo>
                    <a:pt x="15287" y="118189"/>
                  </a:lnTo>
                  <a:lnTo>
                    <a:pt x="27485" y="128172"/>
                  </a:lnTo>
                  <a:lnTo>
                    <a:pt x="33147" y="131953"/>
                  </a:lnTo>
                  <a:lnTo>
                    <a:pt x="34960" y="133506"/>
                  </a:lnTo>
                  <a:lnTo>
                    <a:pt x="38608" y="147240"/>
                  </a:lnTo>
                  <a:lnTo>
                    <a:pt x="46827" y="185048"/>
                  </a:lnTo>
                  <a:lnTo>
                    <a:pt x="62356" y="258825"/>
                  </a:lnTo>
                  <a:lnTo>
                    <a:pt x="93160" y="362622"/>
                  </a:lnTo>
                  <a:lnTo>
                    <a:pt x="132572" y="454644"/>
                  </a:lnTo>
                  <a:lnTo>
                    <a:pt x="166530" y="520447"/>
                  </a:lnTo>
                  <a:lnTo>
                    <a:pt x="180975" y="545592"/>
                  </a:lnTo>
                  <a:lnTo>
                    <a:pt x="173928" y="556773"/>
                  </a:lnTo>
                  <a:lnTo>
                    <a:pt x="171275" y="565991"/>
                  </a:lnTo>
                  <a:lnTo>
                    <a:pt x="172741" y="578185"/>
                  </a:lnTo>
                  <a:lnTo>
                    <a:pt x="178053" y="598297"/>
                  </a:lnTo>
                  <a:lnTo>
                    <a:pt x="189196" y="609871"/>
                  </a:lnTo>
                  <a:lnTo>
                    <a:pt x="204422" y="602027"/>
                  </a:lnTo>
                  <a:lnTo>
                    <a:pt x="217862" y="587777"/>
                  </a:lnTo>
                  <a:lnTo>
                    <a:pt x="223647" y="580136"/>
                  </a:lnTo>
                  <a:lnTo>
                    <a:pt x="272607" y="570845"/>
                  </a:lnTo>
                  <a:lnTo>
                    <a:pt x="328437" y="552386"/>
                  </a:lnTo>
                  <a:lnTo>
                    <a:pt x="374290" y="534308"/>
                  </a:lnTo>
                  <a:lnTo>
                    <a:pt x="393318" y="526161"/>
                  </a:lnTo>
                  <a:lnTo>
                    <a:pt x="506013" y="505065"/>
                  </a:lnTo>
                  <a:lnTo>
                    <a:pt x="630983" y="476361"/>
                  </a:lnTo>
                  <a:lnTo>
                    <a:pt x="732307" y="451062"/>
                  </a:lnTo>
                  <a:lnTo>
                    <a:pt x="774064" y="440182"/>
                  </a:lnTo>
                  <a:lnTo>
                    <a:pt x="788832" y="451989"/>
                  </a:lnTo>
                  <a:lnTo>
                    <a:pt x="797433" y="456533"/>
                  </a:lnTo>
                  <a:lnTo>
                    <a:pt x="803175" y="454362"/>
                  </a:lnTo>
                  <a:lnTo>
                    <a:pt x="809371" y="446024"/>
                  </a:lnTo>
                  <a:lnTo>
                    <a:pt x="812784" y="433544"/>
                  </a:lnTo>
                  <a:lnTo>
                    <a:pt x="810387" y="420576"/>
                  </a:lnTo>
                  <a:lnTo>
                    <a:pt x="806084" y="410394"/>
                  </a:lnTo>
                  <a:lnTo>
                    <a:pt x="803783" y="406273"/>
                  </a:lnTo>
                  <a:lnTo>
                    <a:pt x="805049" y="383008"/>
                  </a:lnTo>
                  <a:lnTo>
                    <a:pt x="804767" y="359029"/>
                  </a:lnTo>
                  <a:lnTo>
                    <a:pt x="803104" y="334478"/>
                  </a:lnTo>
                  <a:lnTo>
                    <a:pt x="800226" y="309499"/>
                  </a:lnTo>
                  <a:lnTo>
                    <a:pt x="750629" y="335996"/>
                  </a:lnTo>
                  <a:lnTo>
                    <a:pt x="703778" y="357222"/>
                  </a:lnTo>
                  <a:lnTo>
                    <a:pt x="659083" y="372988"/>
                  </a:lnTo>
                  <a:lnTo>
                    <a:pt x="615955" y="383104"/>
                  </a:lnTo>
                  <a:lnTo>
                    <a:pt x="573801" y="387381"/>
                  </a:lnTo>
                  <a:lnTo>
                    <a:pt x="532033" y="385631"/>
                  </a:lnTo>
                  <a:lnTo>
                    <a:pt x="490059" y="377665"/>
                  </a:lnTo>
                  <a:lnTo>
                    <a:pt x="447288" y="363294"/>
                  </a:lnTo>
                  <a:lnTo>
                    <a:pt x="403131" y="342328"/>
                  </a:lnTo>
                  <a:lnTo>
                    <a:pt x="356997" y="314579"/>
                  </a:lnTo>
                  <a:lnTo>
                    <a:pt x="317604" y="281200"/>
                  </a:lnTo>
                  <a:lnTo>
                    <a:pt x="287603" y="241333"/>
                  </a:lnTo>
                  <a:lnTo>
                    <a:pt x="266382" y="197374"/>
                  </a:lnTo>
                  <a:lnTo>
                    <a:pt x="253333" y="151717"/>
                  </a:lnTo>
                  <a:lnTo>
                    <a:pt x="247843" y="106756"/>
                  </a:lnTo>
                  <a:lnTo>
                    <a:pt x="249304" y="64887"/>
                  </a:lnTo>
                  <a:lnTo>
                    <a:pt x="257106" y="28503"/>
                  </a:lnTo>
                  <a:lnTo>
                    <a:pt x="270637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657725" y="3067811"/>
              <a:ext cx="816610" cy="666115"/>
            </a:xfrm>
            <a:custGeom>
              <a:avLst/>
              <a:gdLst/>
              <a:ahLst/>
              <a:cxnLst/>
              <a:rect l="l" t="t" r="r" b="b"/>
              <a:pathLst>
                <a:path w="816610" h="666114">
                  <a:moveTo>
                    <a:pt x="22733" y="129412"/>
                  </a:moveTo>
                  <a:lnTo>
                    <a:pt x="12446" y="129412"/>
                  </a:lnTo>
                  <a:lnTo>
                    <a:pt x="9905" y="129793"/>
                  </a:lnTo>
                  <a:lnTo>
                    <a:pt x="7492" y="130937"/>
                  </a:lnTo>
                  <a:lnTo>
                    <a:pt x="3428" y="133095"/>
                  </a:lnTo>
                  <a:lnTo>
                    <a:pt x="762" y="137160"/>
                  </a:lnTo>
                  <a:lnTo>
                    <a:pt x="0" y="142875"/>
                  </a:lnTo>
                  <a:lnTo>
                    <a:pt x="3256" y="158996"/>
                  </a:lnTo>
                  <a:lnTo>
                    <a:pt x="14049" y="173069"/>
                  </a:lnTo>
                  <a:lnTo>
                    <a:pt x="26199" y="183380"/>
                  </a:lnTo>
                  <a:lnTo>
                    <a:pt x="33527" y="188213"/>
                  </a:lnTo>
                  <a:lnTo>
                    <a:pt x="35050" y="193147"/>
                  </a:lnTo>
                  <a:lnTo>
                    <a:pt x="39512" y="210534"/>
                  </a:lnTo>
                  <a:lnTo>
                    <a:pt x="48190" y="248257"/>
                  </a:lnTo>
                  <a:lnTo>
                    <a:pt x="62357" y="314198"/>
                  </a:lnTo>
                  <a:lnTo>
                    <a:pt x="80305" y="380838"/>
                  </a:lnTo>
                  <a:lnTo>
                    <a:pt x="103881" y="444989"/>
                  </a:lnTo>
                  <a:lnTo>
                    <a:pt x="129489" y="503009"/>
                  </a:lnTo>
                  <a:lnTo>
                    <a:pt x="153166" y="550521"/>
                  </a:lnTo>
                  <a:lnTo>
                    <a:pt x="171503" y="584255"/>
                  </a:lnTo>
                  <a:lnTo>
                    <a:pt x="180500" y="599821"/>
                  </a:lnTo>
                  <a:lnTo>
                    <a:pt x="180604" y="600456"/>
                  </a:lnTo>
                  <a:lnTo>
                    <a:pt x="178145" y="605835"/>
                  </a:lnTo>
                  <a:lnTo>
                    <a:pt x="175355" y="616696"/>
                  </a:lnTo>
                  <a:lnTo>
                    <a:pt x="174712" y="630449"/>
                  </a:lnTo>
                  <a:lnTo>
                    <a:pt x="174723" y="633222"/>
                  </a:lnTo>
                  <a:lnTo>
                    <a:pt x="178180" y="653288"/>
                  </a:lnTo>
                  <a:lnTo>
                    <a:pt x="180339" y="660654"/>
                  </a:lnTo>
                  <a:lnTo>
                    <a:pt x="183896" y="664844"/>
                  </a:lnTo>
                  <a:lnTo>
                    <a:pt x="188595" y="665860"/>
                  </a:lnTo>
                  <a:lnTo>
                    <a:pt x="189864" y="665860"/>
                  </a:lnTo>
                  <a:lnTo>
                    <a:pt x="190500" y="665988"/>
                  </a:lnTo>
                  <a:lnTo>
                    <a:pt x="198705" y="662940"/>
                  </a:lnTo>
                  <a:lnTo>
                    <a:pt x="189737" y="662940"/>
                  </a:lnTo>
                  <a:lnTo>
                    <a:pt x="189229" y="662813"/>
                  </a:lnTo>
                  <a:lnTo>
                    <a:pt x="185547" y="662304"/>
                  </a:lnTo>
                  <a:lnTo>
                    <a:pt x="182752" y="658749"/>
                  </a:lnTo>
                  <a:lnTo>
                    <a:pt x="180848" y="652399"/>
                  </a:lnTo>
                  <a:lnTo>
                    <a:pt x="177355" y="630449"/>
                  </a:lnTo>
                  <a:lnTo>
                    <a:pt x="178720" y="614346"/>
                  </a:lnTo>
                  <a:lnTo>
                    <a:pt x="181848" y="604410"/>
                  </a:lnTo>
                  <a:lnTo>
                    <a:pt x="183641" y="600963"/>
                  </a:lnTo>
                  <a:lnTo>
                    <a:pt x="184023" y="600456"/>
                  </a:lnTo>
                  <a:lnTo>
                    <a:pt x="184023" y="599821"/>
                  </a:lnTo>
                  <a:lnTo>
                    <a:pt x="158933" y="555323"/>
                  </a:lnTo>
                  <a:lnTo>
                    <a:pt x="134859" y="507619"/>
                  </a:lnTo>
                  <a:lnTo>
                    <a:pt x="108486" y="448611"/>
                  </a:lnTo>
                  <a:lnTo>
                    <a:pt x="83876" y="382487"/>
                  </a:lnTo>
                  <a:lnTo>
                    <a:pt x="65150" y="313563"/>
                  </a:lnTo>
                  <a:lnTo>
                    <a:pt x="55822" y="269615"/>
                  </a:lnTo>
                  <a:lnTo>
                    <a:pt x="46847" y="229076"/>
                  </a:lnTo>
                  <a:lnTo>
                    <a:pt x="39522" y="198691"/>
                  </a:lnTo>
                  <a:lnTo>
                    <a:pt x="35305" y="185927"/>
                  </a:lnTo>
                  <a:lnTo>
                    <a:pt x="28977" y="181707"/>
                  </a:lnTo>
                  <a:lnTo>
                    <a:pt x="17192" y="171878"/>
                  </a:lnTo>
                  <a:lnTo>
                    <a:pt x="6336" y="158406"/>
                  </a:lnTo>
                  <a:lnTo>
                    <a:pt x="2921" y="143256"/>
                  </a:lnTo>
                  <a:lnTo>
                    <a:pt x="3683" y="138556"/>
                  </a:lnTo>
                  <a:lnTo>
                    <a:pt x="5714" y="135255"/>
                  </a:lnTo>
                  <a:lnTo>
                    <a:pt x="8889" y="133604"/>
                  </a:lnTo>
                  <a:lnTo>
                    <a:pt x="10667" y="132714"/>
                  </a:lnTo>
                  <a:lnTo>
                    <a:pt x="12826" y="132333"/>
                  </a:lnTo>
                  <a:lnTo>
                    <a:pt x="28977" y="132333"/>
                  </a:lnTo>
                  <a:lnTo>
                    <a:pt x="22733" y="129412"/>
                  </a:lnTo>
                  <a:close/>
                </a:path>
                <a:path w="816610" h="666114">
                  <a:moveTo>
                    <a:pt x="776224" y="493394"/>
                  </a:moveTo>
                  <a:lnTo>
                    <a:pt x="775462" y="493394"/>
                  </a:lnTo>
                  <a:lnTo>
                    <a:pt x="739007" y="502856"/>
                  </a:lnTo>
                  <a:lnTo>
                    <a:pt x="720195" y="507650"/>
                  </a:lnTo>
                  <a:lnTo>
                    <a:pt x="569266" y="544381"/>
                  </a:lnTo>
                  <a:lnTo>
                    <a:pt x="506410" y="558367"/>
                  </a:lnTo>
                  <a:lnTo>
                    <a:pt x="446742" y="570442"/>
                  </a:lnTo>
                  <a:lnTo>
                    <a:pt x="394715" y="579247"/>
                  </a:lnTo>
                  <a:lnTo>
                    <a:pt x="394462" y="579374"/>
                  </a:lnTo>
                  <a:lnTo>
                    <a:pt x="374812" y="587752"/>
                  </a:lnTo>
                  <a:lnTo>
                    <a:pt x="328856" y="605835"/>
                  </a:lnTo>
                  <a:lnTo>
                    <a:pt x="273411" y="624129"/>
                  </a:lnTo>
                  <a:lnTo>
                    <a:pt x="225044" y="633222"/>
                  </a:lnTo>
                  <a:lnTo>
                    <a:pt x="224662" y="633222"/>
                  </a:lnTo>
                  <a:lnTo>
                    <a:pt x="224154" y="633476"/>
                  </a:lnTo>
                  <a:lnTo>
                    <a:pt x="190500" y="662940"/>
                  </a:lnTo>
                  <a:lnTo>
                    <a:pt x="198705" y="662940"/>
                  </a:lnTo>
                  <a:lnTo>
                    <a:pt x="201376" y="661947"/>
                  </a:lnTo>
                  <a:lnTo>
                    <a:pt x="212169" y="652716"/>
                  </a:lnTo>
                  <a:lnTo>
                    <a:pt x="220985" y="642627"/>
                  </a:lnTo>
                  <a:lnTo>
                    <a:pt x="225933" y="636016"/>
                  </a:lnTo>
                  <a:lnTo>
                    <a:pt x="273802" y="627012"/>
                  </a:lnTo>
                  <a:lnTo>
                    <a:pt x="328374" y="609139"/>
                  </a:lnTo>
                  <a:lnTo>
                    <a:pt x="374112" y="591242"/>
                  </a:lnTo>
                  <a:lnTo>
                    <a:pt x="395477" y="582168"/>
                  </a:lnTo>
                  <a:lnTo>
                    <a:pt x="446091" y="573577"/>
                  </a:lnTo>
                  <a:lnTo>
                    <a:pt x="504037" y="561881"/>
                  </a:lnTo>
                  <a:lnTo>
                    <a:pt x="565206" y="548331"/>
                  </a:lnTo>
                  <a:lnTo>
                    <a:pt x="680780" y="520673"/>
                  </a:lnTo>
                  <a:lnTo>
                    <a:pt x="732625" y="507619"/>
                  </a:lnTo>
                  <a:lnTo>
                    <a:pt x="775588" y="496569"/>
                  </a:lnTo>
                  <a:lnTo>
                    <a:pt x="780652" y="496569"/>
                  </a:lnTo>
                  <a:lnTo>
                    <a:pt x="779055" y="495536"/>
                  </a:lnTo>
                  <a:lnTo>
                    <a:pt x="776732" y="493775"/>
                  </a:lnTo>
                  <a:lnTo>
                    <a:pt x="776477" y="493522"/>
                  </a:lnTo>
                  <a:lnTo>
                    <a:pt x="776224" y="493394"/>
                  </a:lnTo>
                  <a:close/>
                </a:path>
                <a:path w="816610" h="666114">
                  <a:moveTo>
                    <a:pt x="780652" y="496569"/>
                  </a:moveTo>
                  <a:lnTo>
                    <a:pt x="775588" y="496569"/>
                  </a:lnTo>
                  <a:lnTo>
                    <a:pt x="779305" y="499153"/>
                  </a:lnTo>
                  <a:lnTo>
                    <a:pt x="785415" y="502856"/>
                  </a:lnTo>
                  <a:lnTo>
                    <a:pt x="792930" y="506178"/>
                  </a:lnTo>
                  <a:lnTo>
                    <a:pt x="800862" y="507619"/>
                  </a:lnTo>
                  <a:lnTo>
                    <a:pt x="802513" y="507619"/>
                  </a:lnTo>
                  <a:lnTo>
                    <a:pt x="803275" y="507365"/>
                  </a:lnTo>
                  <a:lnTo>
                    <a:pt x="807085" y="506984"/>
                  </a:lnTo>
                  <a:lnTo>
                    <a:pt x="810513" y="504825"/>
                  </a:lnTo>
                  <a:lnTo>
                    <a:pt x="810592" y="504697"/>
                  </a:lnTo>
                  <a:lnTo>
                    <a:pt x="800862" y="504697"/>
                  </a:lnTo>
                  <a:lnTo>
                    <a:pt x="792608" y="503009"/>
                  </a:lnTo>
                  <a:lnTo>
                    <a:pt x="784844" y="499284"/>
                  </a:lnTo>
                  <a:lnTo>
                    <a:pt x="780652" y="496569"/>
                  </a:lnTo>
                  <a:close/>
                </a:path>
                <a:path w="816610" h="666114">
                  <a:moveTo>
                    <a:pt x="704923" y="13081"/>
                  </a:moveTo>
                  <a:lnTo>
                    <a:pt x="701039" y="13081"/>
                  </a:lnTo>
                  <a:lnTo>
                    <a:pt x="703961" y="16637"/>
                  </a:lnTo>
                  <a:lnTo>
                    <a:pt x="706882" y="23621"/>
                  </a:lnTo>
                  <a:lnTo>
                    <a:pt x="710688" y="35415"/>
                  </a:lnTo>
                  <a:lnTo>
                    <a:pt x="712499" y="47148"/>
                  </a:lnTo>
                  <a:lnTo>
                    <a:pt x="712489" y="59858"/>
                  </a:lnTo>
                  <a:lnTo>
                    <a:pt x="710311" y="72770"/>
                  </a:lnTo>
                  <a:lnTo>
                    <a:pt x="715376" y="83893"/>
                  </a:lnTo>
                  <a:lnTo>
                    <a:pt x="744346" y="155260"/>
                  </a:lnTo>
                  <a:lnTo>
                    <a:pt x="763063" y="208803"/>
                  </a:lnTo>
                  <a:lnTo>
                    <a:pt x="781101" y="269795"/>
                  </a:lnTo>
                  <a:lnTo>
                    <a:pt x="795680" y="334218"/>
                  </a:lnTo>
                  <a:lnTo>
                    <a:pt x="804267" y="399133"/>
                  </a:lnTo>
                  <a:lnTo>
                    <a:pt x="804163" y="461518"/>
                  </a:lnTo>
                  <a:lnTo>
                    <a:pt x="806612" y="465832"/>
                  </a:lnTo>
                  <a:lnTo>
                    <a:pt x="810767" y="475710"/>
                  </a:lnTo>
                  <a:lnTo>
                    <a:pt x="813113" y="488112"/>
                  </a:lnTo>
                  <a:lnTo>
                    <a:pt x="810005" y="499872"/>
                  </a:lnTo>
                  <a:lnTo>
                    <a:pt x="808354" y="502538"/>
                  </a:lnTo>
                  <a:lnTo>
                    <a:pt x="805688" y="504190"/>
                  </a:lnTo>
                  <a:lnTo>
                    <a:pt x="802766" y="504444"/>
                  </a:lnTo>
                  <a:lnTo>
                    <a:pt x="801497" y="504697"/>
                  </a:lnTo>
                  <a:lnTo>
                    <a:pt x="810592" y="504697"/>
                  </a:lnTo>
                  <a:lnTo>
                    <a:pt x="812546" y="501522"/>
                  </a:lnTo>
                  <a:lnTo>
                    <a:pt x="816248" y="489598"/>
                  </a:lnTo>
                  <a:lnTo>
                    <a:pt x="814451" y="477091"/>
                  </a:lnTo>
                  <a:lnTo>
                    <a:pt x="810367" y="466607"/>
                  </a:lnTo>
                  <a:lnTo>
                    <a:pt x="807280" y="460882"/>
                  </a:lnTo>
                  <a:lnTo>
                    <a:pt x="807258" y="444989"/>
                  </a:lnTo>
                  <a:lnTo>
                    <a:pt x="807388" y="400229"/>
                  </a:lnTo>
                  <a:lnTo>
                    <a:pt x="799195" y="336637"/>
                  </a:lnTo>
                  <a:lnTo>
                    <a:pt x="785119" y="273223"/>
                  </a:lnTo>
                  <a:lnTo>
                    <a:pt x="767651" y="213232"/>
                  </a:lnTo>
                  <a:lnTo>
                    <a:pt x="749278" y="159909"/>
                  </a:lnTo>
                  <a:lnTo>
                    <a:pt x="732488" y="116498"/>
                  </a:lnTo>
                  <a:lnTo>
                    <a:pt x="713613" y="72389"/>
                  </a:lnTo>
                  <a:lnTo>
                    <a:pt x="715561" y="59858"/>
                  </a:lnTo>
                  <a:lnTo>
                    <a:pt x="715549" y="47148"/>
                  </a:lnTo>
                  <a:lnTo>
                    <a:pt x="713577" y="34635"/>
                  </a:lnTo>
                  <a:lnTo>
                    <a:pt x="709676" y="22479"/>
                  </a:lnTo>
                  <a:lnTo>
                    <a:pt x="705992" y="14224"/>
                  </a:lnTo>
                  <a:lnTo>
                    <a:pt x="704923" y="13081"/>
                  </a:lnTo>
                  <a:close/>
                </a:path>
                <a:path w="816610" h="666114">
                  <a:moveTo>
                    <a:pt x="33274" y="137160"/>
                  </a:moveTo>
                  <a:lnTo>
                    <a:pt x="32385" y="137160"/>
                  </a:lnTo>
                  <a:lnTo>
                    <a:pt x="33020" y="137287"/>
                  </a:lnTo>
                  <a:lnTo>
                    <a:pt x="33274" y="137160"/>
                  </a:lnTo>
                  <a:close/>
                </a:path>
                <a:path w="816610" h="666114">
                  <a:moveTo>
                    <a:pt x="28977" y="132333"/>
                  </a:moveTo>
                  <a:lnTo>
                    <a:pt x="22987" y="132333"/>
                  </a:lnTo>
                  <a:lnTo>
                    <a:pt x="32130" y="137160"/>
                  </a:lnTo>
                  <a:lnTo>
                    <a:pt x="33527" y="137160"/>
                  </a:lnTo>
                  <a:lnTo>
                    <a:pt x="41264" y="134238"/>
                  </a:lnTo>
                  <a:lnTo>
                    <a:pt x="32892" y="134238"/>
                  </a:lnTo>
                  <a:lnTo>
                    <a:pt x="30607" y="133095"/>
                  </a:lnTo>
                  <a:lnTo>
                    <a:pt x="28977" y="132333"/>
                  </a:lnTo>
                  <a:close/>
                </a:path>
                <a:path w="816610" h="666114">
                  <a:moveTo>
                    <a:pt x="576326" y="0"/>
                  </a:moveTo>
                  <a:lnTo>
                    <a:pt x="535838" y="1553"/>
                  </a:lnTo>
                  <a:lnTo>
                    <a:pt x="473454" y="8620"/>
                  </a:lnTo>
                  <a:lnTo>
                    <a:pt x="420989" y="17684"/>
                  </a:lnTo>
                  <a:lnTo>
                    <a:pt x="364118" y="29940"/>
                  </a:lnTo>
                  <a:lnTo>
                    <a:pt x="303022" y="45338"/>
                  </a:lnTo>
                  <a:lnTo>
                    <a:pt x="257356" y="58230"/>
                  </a:lnTo>
                  <a:lnTo>
                    <a:pt x="211934" y="71886"/>
                  </a:lnTo>
                  <a:lnTo>
                    <a:pt x="166766" y="86312"/>
                  </a:lnTo>
                  <a:lnTo>
                    <a:pt x="121863" y="101510"/>
                  </a:lnTo>
                  <a:lnTo>
                    <a:pt x="77235" y="117484"/>
                  </a:lnTo>
                  <a:lnTo>
                    <a:pt x="32892" y="134238"/>
                  </a:lnTo>
                  <a:lnTo>
                    <a:pt x="41264" y="134238"/>
                  </a:lnTo>
                  <a:lnTo>
                    <a:pt x="77925" y="120396"/>
                  </a:lnTo>
                  <a:lnTo>
                    <a:pt x="122597" y="104398"/>
                  </a:lnTo>
                  <a:lnTo>
                    <a:pt x="167544" y="89169"/>
                  </a:lnTo>
                  <a:lnTo>
                    <a:pt x="212767" y="74713"/>
                  </a:lnTo>
                  <a:lnTo>
                    <a:pt x="258265" y="61033"/>
                  </a:lnTo>
                  <a:lnTo>
                    <a:pt x="304038" y="48132"/>
                  </a:lnTo>
                  <a:lnTo>
                    <a:pt x="368418" y="31934"/>
                  </a:lnTo>
                  <a:lnTo>
                    <a:pt x="427965" y="19315"/>
                  </a:lnTo>
                  <a:lnTo>
                    <a:pt x="482538" y="10285"/>
                  </a:lnTo>
                  <a:lnTo>
                    <a:pt x="531995" y="4859"/>
                  </a:lnTo>
                  <a:lnTo>
                    <a:pt x="576199" y="3048"/>
                  </a:lnTo>
                  <a:lnTo>
                    <a:pt x="622293" y="3048"/>
                  </a:lnTo>
                  <a:lnTo>
                    <a:pt x="610203" y="1377"/>
                  </a:lnTo>
                  <a:lnTo>
                    <a:pt x="576326" y="0"/>
                  </a:lnTo>
                  <a:close/>
                </a:path>
                <a:path w="816610" h="666114">
                  <a:moveTo>
                    <a:pt x="622293" y="3048"/>
                  </a:moveTo>
                  <a:lnTo>
                    <a:pt x="576199" y="3048"/>
                  </a:lnTo>
                  <a:lnTo>
                    <a:pt x="610310" y="4429"/>
                  </a:lnTo>
                  <a:lnTo>
                    <a:pt x="640207" y="8572"/>
                  </a:lnTo>
                  <a:lnTo>
                    <a:pt x="665817" y="15478"/>
                  </a:lnTo>
                  <a:lnTo>
                    <a:pt x="687070" y="25145"/>
                  </a:lnTo>
                  <a:lnTo>
                    <a:pt x="687197" y="25273"/>
                  </a:lnTo>
                  <a:lnTo>
                    <a:pt x="687451" y="25400"/>
                  </a:lnTo>
                  <a:lnTo>
                    <a:pt x="687959" y="25400"/>
                  </a:lnTo>
                  <a:lnTo>
                    <a:pt x="688213" y="25145"/>
                  </a:lnTo>
                  <a:lnTo>
                    <a:pt x="688721" y="25018"/>
                  </a:lnTo>
                  <a:lnTo>
                    <a:pt x="688975" y="24637"/>
                  </a:lnTo>
                  <a:lnTo>
                    <a:pt x="689101" y="24383"/>
                  </a:lnTo>
                  <a:lnTo>
                    <a:pt x="689985" y="21843"/>
                  </a:lnTo>
                  <a:lnTo>
                    <a:pt x="687070" y="21843"/>
                  </a:lnTo>
                  <a:lnTo>
                    <a:pt x="665622" y="12322"/>
                  </a:lnTo>
                  <a:lnTo>
                    <a:pt x="639984" y="5492"/>
                  </a:lnTo>
                  <a:lnTo>
                    <a:pt x="622293" y="3048"/>
                  </a:lnTo>
                  <a:close/>
                </a:path>
                <a:path w="816610" h="666114">
                  <a:moveTo>
                    <a:pt x="702310" y="10287"/>
                  </a:moveTo>
                  <a:lnTo>
                    <a:pt x="692403" y="10287"/>
                  </a:lnTo>
                  <a:lnTo>
                    <a:pt x="688466" y="18161"/>
                  </a:lnTo>
                  <a:lnTo>
                    <a:pt x="687070" y="21843"/>
                  </a:lnTo>
                  <a:lnTo>
                    <a:pt x="689985" y="21843"/>
                  </a:lnTo>
                  <a:lnTo>
                    <a:pt x="690117" y="21462"/>
                  </a:lnTo>
                  <a:lnTo>
                    <a:pt x="693927" y="13081"/>
                  </a:lnTo>
                  <a:lnTo>
                    <a:pt x="704923" y="13081"/>
                  </a:lnTo>
                  <a:lnTo>
                    <a:pt x="702310" y="102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01640" y="3262425"/>
              <a:ext cx="274147" cy="1420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11040" y="3310127"/>
              <a:ext cx="649605" cy="1419225"/>
            </a:xfrm>
            <a:custGeom>
              <a:avLst/>
              <a:gdLst/>
              <a:ahLst/>
              <a:cxnLst/>
              <a:rect l="l" t="t" r="r" b="b"/>
              <a:pathLst>
                <a:path w="649604" h="1419225">
                  <a:moveTo>
                    <a:pt x="179832" y="1074420"/>
                  </a:moveTo>
                  <a:lnTo>
                    <a:pt x="45339" y="1074420"/>
                  </a:lnTo>
                  <a:lnTo>
                    <a:pt x="0" y="1418374"/>
                  </a:lnTo>
                  <a:lnTo>
                    <a:pt x="66929" y="1418793"/>
                  </a:lnTo>
                  <a:lnTo>
                    <a:pt x="92964" y="1392593"/>
                  </a:lnTo>
                  <a:lnTo>
                    <a:pt x="179832" y="1074420"/>
                  </a:lnTo>
                  <a:close/>
                </a:path>
                <a:path w="649604" h="1419225">
                  <a:moveTo>
                    <a:pt x="649224" y="31750"/>
                  </a:moveTo>
                  <a:lnTo>
                    <a:pt x="648716" y="23241"/>
                  </a:lnTo>
                  <a:lnTo>
                    <a:pt x="646176" y="18338"/>
                  </a:lnTo>
                  <a:lnTo>
                    <a:pt x="646176" y="31496"/>
                  </a:lnTo>
                  <a:lnTo>
                    <a:pt x="643509" y="38354"/>
                  </a:lnTo>
                  <a:lnTo>
                    <a:pt x="622427" y="56642"/>
                  </a:lnTo>
                  <a:lnTo>
                    <a:pt x="619633" y="56642"/>
                  </a:lnTo>
                  <a:lnTo>
                    <a:pt x="593115" y="24765"/>
                  </a:lnTo>
                  <a:lnTo>
                    <a:pt x="594487" y="17399"/>
                  </a:lnTo>
                  <a:lnTo>
                    <a:pt x="595757" y="12573"/>
                  </a:lnTo>
                  <a:lnTo>
                    <a:pt x="599059" y="8509"/>
                  </a:lnTo>
                  <a:lnTo>
                    <a:pt x="607949" y="4064"/>
                  </a:lnTo>
                  <a:lnTo>
                    <a:pt x="612648" y="2921"/>
                  </a:lnTo>
                  <a:lnTo>
                    <a:pt x="617982" y="2921"/>
                  </a:lnTo>
                  <a:lnTo>
                    <a:pt x="646176" y="31496"/>
                  </a:lnTo>
                  <a:lnTo>
                    <a:pt x="646176" y="18338"/>
                  </a:lnTo>
                  <a:lnTo>
                    <a:pt x="617474" y="0"/>
                  </a:lnTo>
                  <a:lnTo>
                    <a:pt x="612394" y="0"/>
                  </a:lnTo>
                  <a:lnTo>
                    <a:pt x="590169" y="24765"/>
                  </a:lnTo>
                  <a:lnTo>
                    <a:pt x="590384" y="32727"/>
                  </a:lnTo>
                  <a:lnTo>
                    <a:pt x="620014" y="59436"/>
                  </a:lnTo>
                  <a:lnTo>
                    <a:pt x="623443" y="59436"/>
                  </a:lnTo>
                  <a:lnTo>
                    <a:pt x="626872" y="58674"/>
                  </a:lnTo>
                  <a:lnTo>
                    <a:pt x="629793" y="57150"/>
                  </a:lnTo>
                  <a:lnTo>
                    <a:pt x="630834" y="56642"/>
                  </a:lnTo>
                  <a:lnTo>
                    <a:pt x="637413" y="53467"/>
                  </a:lnTo>
                  <a:lnTo>
                    <a:pt x="643255" y="47117"/>
                  </a:lnTo>
                  <a:lnTo>
                    <a:pt x="649224" y="3175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331707" y="4384547"/>
              <a:ext cx="181610" cy="344805"/>
            </a:xfrm>
            <a:custGeom>
              <a:avLst/>
              <a:gdLst/>
              <a:ahLst/>
              <a:cxnLst/>
              <a:rect l="l" t="t" r="r" b="b"/>
              <a:pathLst>
                <a:path w="181609" h="344804">
                  <a:moveTo>
                    <a:pt x="135763" y="0"/>
                  </a:moveTo>
                  <a:lnTo>
                    <a:pt x="0" y="0"/>
                  </a:lnTo>
                  <a:lnTo>
                    <a:pt x="87630" y="318173"/>
                  </a:lnTo>
                  <a:lnTo>
                    <a:pt x="113792" y="344373"/>
                  </a:lnTo>
                  <a:lnTo>
                    <a:pt x="181356" y="343954"/>
                  </a:lnTo>
                  <a:lnTo>
                    <a:pt x="13576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30184" y="4383023"/>
              <a:ext cx="182880" cy="347980"/>
            </a:xfrm>
            <a:custGeom>
              <a:avLst/>
              <a:gdLst/>
              <a:ahLst/>
              <a:cxnLst/>
              <a:rect l="l" t="t" r="r" b="b"/>
              <a:pathLst>
                <a:path w="182879" h="347979">
                  <a:moveTo>
                    <a:pt x="182880" y="345478"/>
                  </a:moveTo>
                  <a:lnTo>
                    <a:pt x="182753" y="344551"/>
                  </a:lnTo>
                  <a:lnTo>
                    <a:pt x="181635" y="336092"/>
                  </a:lnTo>
                  <a:lnTo>
                    <a:pt x="137617" y="2794"/>
                  </a:lnTo>
                  <a:lnTo>
                    <a:pt x="137426" y="1384"/>
                  </a:lnTo>
                  <a:lnTo>
                    <a:pt x="137414" y="469"/>
                  </a:lnTo>
                  <a:lnTo>
                    <a:pt x="136779" y="0"/>
                  </a:lnTo>
                  <a:lnTo>
                    <a:pt x="1143" y="0"/>
                  </a:lnTo>
                  <a:lnTo>
                    <a:pt x="635" y="139"/>
                  </a:lnTo>
                  <a:lnTo>
                    <a:pt x="508" y="469"/>
                  </a:lnTo>
                  <a:lnTo>
                    <a:pt x="127" y="952"/>
                  </a:lnTo>
                  <a:lnTo>
                    <a:pt x="0" y="1371"/>
                  </a:lnTo>
                  <a:lnTo>
                    <a:pt x="86868" y="320255"/>
                  </a:lnTo>
                  <a:lnTo>
                    <a:pt x="87122" y="320446"/>
                  </a:lnTo>
                  <a:lnTo>
                    <a:pt x="87122" y="320725"/>
                  </a:lnTo>
                  <a:lnTo>
                    <a:pt x="87376" y="320865"/>
                  </a:lnTo>
                  <a:lnTo>
                    <a:pt x="113411" y="347002"/>
                  </a:lnTo>
                  <a:lnTo>
                    <a:pt x="113665" y="347332"/>
                  </a:lnTo>
                  <a:lnTo>
                    <a:pt x="114046" y="347472"/>
                  </a:lnTo>
                  <a:lnTo>
                    <a:pt x="181991" y="347141"/>
                  </a:lnTo>
                  <a:lnTo>
                    <a:pt x="182245" y="347002"/>
                  </a:lnTo>
                  <a:lnTo>
                    <a:pt x="182499" y="346671"/>
                  </a:lnTo>
                  <a:lnTo>
                    <a:pt x="182880" y="346379"/>
                  </a:lnTo>
                  <a:lnTo>
                    <a:pt x="182816" y="34549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751584" y="4253534"/>
              <a:ext cx="911225" cy="680085"/>
            </a:xfrm>
            <a:custGeom>
              <a:avLst/>
              <a:gdLst/>
              <a:ahLst/>
              <a:cxnLst/>
              <a:rect l="l" t="t" r="r" b="b"/>
              <a:pathLst>
                <a:path w="911225" h="680085">
                  <a:moveTo>
                    <a:pt x="794004" y="527723"/>
                  </a:moveTo>
                  <a:lnTo>
                    <a:pt x="55487" y="527723"/>
                  </a:lnTo>
                  <a:lnTo>
                    <a:pt x="231201" y="562470"/>
                  </a:lnTo>
                  <a:lnTo>
                    <a:pt x="336299" y="581671"/>
                  </a:lnTo>
                  <a:lnTo>
                    <a:pt x="412656" y="592182"/>
                  </a:lnTo>
                  <a:lnTo>
                    <a:pt x="502146" y="600862"/>
                  </a:lnTo>
                  <a:lnTo>
                    <a:pt x="582993" y="629284"/>
                  </a:lnTo>
                  <a:lnTo>
                    <a:pt x="630765" y="643878"/>
                  </a:lnTo>
                  <a:lnTo>
                    <a:pt x="664202" y="649255"/>
                  </a:lnTo>
                  <a:lnTo>
                    <a:pt x="702044" y="650024"/>
                  </a:lnTo>
                  <a:lnTo>
                    <a:pt x="702933" y="650024"/>
                  </a:lnTo>
                  <a:lnTo>
                    <a:pt x="718313" y="667153"/>
                  </a:lnTo>
                  <a:lnTo>
                    <a:pt x="727872" y="675949"/>
                  </a:lnTo>
                  <a:lnTo>
                    <a:pt x="735597" y="679190"/>
                  </a:lnTo>
                  <a:lnTo>
                    <a:pt x="745478" y="679653"/>
                  </a:lnTo>
                  <a:lnTo>
                    <a:pt x="751066" y="679653"/>
                  </a:lnTo>
                  <a:lnTo>
                    <a:pt x="755384" y="676211"/>
                  </a:lnTo>
                  <a:lnTo>
                    <a:pt x="757289" y="666965"/>
                  </a:lnTo>
                  <a:lnTo>
                    <a:pt x="759027" y="643077"/>
                  </a:lnTo>
                  <a:lnTo>
                    <a:pt x="755669" y="625814"/>
                  </a:lnTo>
                  <a:lnTo>
                    <a:pt x="750931" y="615338"/>
                  </a:lnTo>
                  <a:lnTo>
                    <a:pt x="748526" y="611809"/>
                  </a:lnTo>
                  <a:lnTo>
                    <a:pt x="794004" y="527723"/>
                  </a:lnTo>
                  <a:close/>
                </a:path>
                <a:path w="911225" h="680085">
                  <a:moveTo>
                    <a:pt x="100572" y="16700"/>
                  </a:moveTo>
                  <a:lnTo>
                    <a:pt x="90031" y="16700"/>
                  </a:lnTo>
                  <a:lnTo>
                    <a:pt x="86348" y="19761"/>
                  </a:lnTo>
                  <a:lnTo>
                    <a:pt x="83173" y="29057"/>
                  </a:lnTo>
                  <a:lnTo>
                    <a:pt x="79956" y="42000"/>
                  </a:lnTo>
                  <a:lnTo>
                    <a:pt x="79061" y="55203"/>
                  </a:lnTo>
                  <a:lnTo>
                    <a:pt x="80476" y="68344"/>
                  </a:lnTo>
                  <a:lnTo>
                    <a:pt x="84189" y="81102"/>
                  </a:lnTo>
                  <a:lnTo>
                    <a:pt x="26931" y="225556"/>
                  </a:lnTo>
                  <a:lnTo>
                    <a:pt x="940" y="316668"/>
                  </a:lnTo>
                  <a:lnTo>
                    <a:pt x="0" y="393101"/>
                  </a:lnTo>
                  <a:lnTo>
                    <a:pt x="17895" y="493522"/>
                  </a:lnTo>
                  <a:lnTo>
                    <a:pt x="9144" y="509249"/>
                  </a:lnTo>
                  <a:lnTo>
                    <a:pt x="5988" y="518856"/>
                  </a:lnTo>
                  <a:lnTo>
                    <a:pt x="8215" y="526270"/>
                  </a:lnTo>
                  <a:lnTo>
                    <a:pt x="15609" y="535419"/>
                  </a:lnTo>
                  <a:lnTo>
                    <a:pt x="18784" y="539242"/>
                  </a:lnTo>
                  <a:lnTo>
                    <a:pt x="22975" y="540651"/>
                  </a:lnTo>
                  <a:lnTo>
                    <a:pt x="27293" y="540651"/>
                  </a:lnTo>
                  <a:lnTo>
                    <a:pt x="37216" y="538631"/>
                  </a:lnTo>
                  <a:lnTo>
                    <a:pt x="46295" y="534187"/>
                  </a:lnTo>
                  <a:lnTo>
                    <a:pt x="52921" y="529743"/>
                  </a:lnTo>
                  <a:lnTo>
                    <a:pt x="55487" y="527723"/>
                  </a:lnTo>
                  <a:lnTo>
                    <a:pt x="794004" y="527723"/>
                  </a:lnTo>
                  <a:lnTo>
                    <a:pt x="827091" y="455028"/>
                  </a:lnTo>
                  <a:lnTo>
                    <a:pt x="842162" y="393761"/>
                  </a:lnTo>
                  <a:lnTo>
                    <a:pt x="854317" y="305638"/>
                  </a:lnTo>
                  <a:lnTo>
                    <a:pt x="864524" y="228266"/>
                  </a:lnTo>
                  <a:lnTo>
                    <a:pt x="870636" y="188374"/>
                  </a:lnTo>
                  <a:lnTo>
                    <a:pt x="873605" y="173544"/>
                  </a:lnTo>
                  <a:lnTo>
                    <a:pt x="874383" y="171361"/>
                  </a:lnTo>
                  <a:lnTo>
                    <a:pt x="897120" y="156761"/>
                  </a:lnTo>
                  <a:lnTo>
                    <a:pt x="908165" y="146905"/>
                  </a:lnTo>
                  <a:lnTo>
                    <a:pt x="910637" y="137305"/>
                  </a:lnTo>
                  <a:lnTo>
                    <a:pt x="907657" y="123469"/>
                  </a:lnTo>
                  <a:lnTo>
                    <a:pt x="905992" y="117284"/>
                  </a:lnTo>
                  <a:lnTo>
                    <a:pt x="870827" y="117284"/>
                  </a:lnTo>
                  <a:lnTo>
                    <a:pt x="650509" y="49479"/>
                  </a:lnTo>
                  <a:lnTo>
                    <a:pt x="569991" y="29057"/>
                  </a:lnTo>
                  <a:lnTo>
                    <a:pt x="106795" y="29057"/>
                  </a:lnTo>
                  <a:lnTo>
                    <a:pt x="100572" y="16700"/>
                  </a:lnTo>
                  <a:close/>
                </a:path>
                <a:path w="911225" h="680085">
                  <a:moveTo>
                    <a:pt x="898513" y="111252"/>
                  </a:moveTo>
                  <a:lnTo>
                    <a:pt x="881622" y="111252"/>
                  </a:lnTo>
                  <a:lnTo>
                    <a:pt x="870827" y="117284"/>
                  </a:lnTo>
                  <a:lnTo>
                    <a:pt x="905992" y="117284"/>
                  </a:lnTo>
                  <a:lnTo>
                    <a:pt x="905117" y="114033"/>
                  </a:lnTo>
                  <a:lnTo>
                    <a:pt x="898513" y="111252"/>
                  </a:lnTo>
                  <a:close/>
                </a:path>
                <a:path w="911225" h="680085">
                  <a:moveTo>
                    <a:pt x="257925" y="0"/>
                  </a:moveTo>
                  <a:lnTo>
                    <a:pt x="212522" y="1607"/>
                  </a:lnTo>
                  <a:lnTo>
                    <a:pt x="171596" y="6708"/>
                  </a:lnTo>
                  <a:lnTo>
                    <a:pt x="136052" y="15719"/>
                  </a:lnTo>
                  <a:lnTo>
                    <a:pt x="106795" y="29057"/>
                  </a:lnTo>
                  <a:lnTo>
                    <a:pt x="569991" y="29057"/>
                  </a:lnTo>
                  <a:lnTo>
                    <a:pt x="513226" y="14660"/>
                  </a:lnTo>
                  <a:lnTo>
                    <a:pt x="401518" y="1832"/>
                  </a:lnTo>
                  <a:lnTo>
                    <a:pt x="25792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751584" y="4219344"/>
              <a:ext cx="910637" cy="72702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762176" y="4219346"/>
              <a:ext cx="899160" cy="715010"/>
            </a:xfrm>
            <a:custGeom>
              <a:avLst/>
              <a:gdLst/>
              <a:ahLst/>
              <a:cxnLst/>
              <a:rect l="l" t="t" r="r" b="b"/>
              <a:pathLst>
                <a:path w="899159" h="715010">
                  <a:moveTo>
                    <a:pt x="898715" y="161886"/>
                  </a:moveTo>
                  <a:lnTo>
                    <a:pt x="897826" y="158165"/>
                  </a:lnTo>
                  <a:lnTo>
                    <a:pt x="896505" y="156489"/>
                  </a:lnTo>
                  <a:lnTo>
                    <a:pt x="893051" y="145110"/>
                  </a:lnTo>
                  <a:lnTo>
                    <a:pt x="887882" y="140055"/>
                  </a:lnTo>
                  <a:lnTo>
                    <a:pt x="878090" y="142544"/>
                  </a:lnTo>
                  <a:lnTo>
                    <a:pt x="860564" y="151790"/>
                  </a:lnTo>
                  <a:lnTo>
                    <a:pt x="511810" y="44869"/>
                  </a:lnTo>
                  <a:lnTo>
                    <a:pt x="315887" y="0"/>
                  </a:lnTo>
                  <a:lnTo>
                    <a:pt x="201472" y="9004"/>
                  </a:lnTo>
                  <a:lnTo>
                    <a:pt x="96964" y="63576"/>
                  </a:lnTo>
                  <a:lnTo>
                    <a:pt x="88798" y="47917"/>
                  </a:lnTo>
                  <a:lnTo>
                    <a:pt x="83642" y="42697"/>
                  </a:lnTo>
                  <a:lnTo>
                    <a:pt x="79260" y="47917"/>
                  </a:lnTo>
                  <a:lnTo>
                    <a:pt x="73469" y="63576"/>
                  </a:lnTo>
                  <a:lnTo>
                    <a:pt x="70904" y="72834"/>
                  </a:lnTo>
                  <a:lnTo>
                    <a:pt x="69532" y="82270"/>
                  </a:lnTo>
                  <a:lnTo>
                    <a:pt x="69392" y="91757"/>
                  </a:lnTo>
                  <a:lnTo>
                    <a:pt x="70548" y="101193"/>
                  </a:lnTo>
                  <a:lnTo>
                    <a:pt x="70675" y="93649"/>
                  </a:lnTo>
                  <a:lnTo>
                    <a:pt x="72072" y="86093"/>
                  </a:lnTo>
                  <a:lnTo>
                    <a:pt x="74485" y="79006"/>
                  </a:lnTo>
                  <a:lnTo>
                    <a:pt x="82245" y="67246"/>
                  </a:lnTo>
                  <a:lnTo>
                    <a:pt x="89916" y="68554"/>
                  </a:lnTo>
                  <a:lnTo>
                    <a:pt x="95770" y="75095"/>
                  </a:lnTo>
                  <a:lnTo>
                    <a:pt x="98107" y="79006"/>
                  </a:lnTo>
                  <a:lnTo>
                    <a:pt x="286893" y="50812"/>
                  </a:lnTo>
                  <a:lnTo>
                    <a:pt x="541782" y="85813"/>
                  </a:lnTo>
                  <a:lnTo>
                    <a:pt x="588606" y="97040"/>
                  </a:lnTo>
                  <a:lnTo>
                    <a:pt x="608152" y="145491"/>
                  </a:lnTo>
                  <a:lnTo>
                    <a:pt x="614299" y="189369"/>
                  </a:lnTo>
                  <a:lnTo>
                    <a:pt x="612787" y="236791"/>
                  </a:lnTo>
                  <a:lnTo>
                    <a:pt x="602665" y="285280"/>
                  </a:lnTo>
                  <a:lnTo>
                    <a:pt x="582955" y="332333"/>
                  </a:lnTo>
                  <a:lnTo>
                    <a:pt x="552716" y="375475"/>
                  </a:lnTo>
                  <a:lnTo>
                    <a:pt x="510984" y="412191"/>
                  </a:lnTo>
                  <a:lnTo>
                    <a:pt x="465404" y="440880"/>
                  </a:lnTo>
                  <a:lnTo>
                    <a:pt x="421157" y="463588"/>
                  </a:lnTo>
                  <a:lnTo>
                    <a:pt x="377748" y="480479"/>
                  </a:lnTo>
                  <a:lnTo>
                    <a:pt x="334695" y="491731"/>
                  </a:lnTo>
                  <a:lnTo>
                    <a:pt x="291477" y="497509"/>
                  </a:lnTo>
                  <a:lnTo>
                    <a:pt x="247624" y="497979"/>
                  </a:lnTo>
                  <a:lnTo>
                    <a:pt x="202615" y="493331"/>
                  </a:lnTo>
                  <a:lnTo>
                    <a:pt x="155968" y="483717"/>
                  </a:lnTo>
                  <a:lnTo>
                    <a:pt x="107175" y="469315"/>
                  </a:lnTo>
                  <a:lnTo>
                    <a:pt x="55753" y="450303"/>
                  </a:lnTo>
                  <a:lnTo>
                    <a:pt x="1206" y="426834"/>
                  </a:lnTo>
                  <a:lnTo>
                    <a:pt x="584" y="453085"/>
                  </a:lnTo>
                  <a:lnTo>
                    <a:pt x="1333" y="478891"/>
                  </a:lnTo>
                  <a:lnTo>
                    <a:pt x="3594" y="504063"/>
                  </a:lnTo>
                  <a:lnTo>
                    <a:pt x="7556" y="528358"/>
                  </a:lnTo>
                  <a:lnTo>
                    <a:pt x="5321" y="532790"/>
                  </a:lnTo>
                  <a:lnTo>
                    <a:pt x="1409" y="543674"/>
                  </a:lnTo>
                  <a:lnTo>
                    <a:pt x="0" y="557415"/>
                  </a:lnTo>
                  <a:lnTo>
                    <a:pt x="5270" y="570420"/>
                  </a:lnTo>
                  <a:lnTo>
                    <a:pt x="13322" y="578802"/>
                  </a:lnTo>
                  <a:lnTo>
                    <a:pt x="20154" y="580771"/>
                  </a:lnTo>
                  <a:lnTo>
                    <a:pt x="29514" y="575614"/>
                  </a:lnTo>
                  <a:lnTo>
                    <a:pt x="45148" y="562584"/>
                  </a:lnTo>
                  <a:lnTo>
                    <a:pt x="94284" y="572160"/>
                  </a:lnTo>
                  <a:lnTo>
                    <a:pt x="213398" y="594220"/>
                  </a:lnTo>
                  <a:lnTo>
                    <a:pt x="360019" y="618744"/>
                  </a:lnTo>
                  <a:lnTo>
                    <a:pt x="491680" y="635749"/>
                  </a:lnTo>
                  <a:lnTo>
                    <a:pt x="514400" y="643496"/>
                  </a:lnTo>
                  <a:lnTo>
                    <a:pt x="569023" y="660501"/>
                  </a:lnTo>
                  <a:lnTo>
                    <a:pt x="635152" y="677430"/>
                  </a:lnTo>
                  <a:lnTo>
                    <a:pt x="692467" y="684936"/>
                  </a:lnTo>
                  <a:lnTo>
                    <a:pt x="699922" y="692708"/>
                  </a:lnTo>
                  <a:lnTo>
                    <a:pt x="716864" y="707059"/>
                  </a:lnTo>
                  <a:lnTo>
                    <a:pt x="735164" y="714629"/>
                  </a:lnTo>
                  <a:lnTo>
                    <a:pt x="746696" y="702017"/>
                  </a:lnTo>
                  <a:lnTo>
                    <a:pt x="750697" y="680720"/>
                  </a:lnTo>
                  <a:lnTo>
                    <a:pt x="751116" y="667867"/>
                  </a:lnTo>
                  <a:lnTo>
                    <a:pt x="747141" y="658304"/>
                  </a:lnTo>
                  <a:lnTo>
                    <a:pt x="737933" y="646836"/>
                  </a:lnTo>
                  <a:lnTo>
                    <a:pt x="751827" y="619810"/>
                  </a:lnTo>
                  <a:lnTo>
                    <a:pt x="783818" y="549224"/>
                  </a:lnTo>
                  <a:lnTo>
                    <a:pt x="819315" y="450900"/>
                  </a:lnTo>
                  <a:lnTo>
                    <a:pt x="843724" y="340588"/>
                  </a:lnTo>
                  <a:lnTo>
                    <a:pt x="853605" y="262559"/>
                  </a:lnTo>
                  <a:lnTo>
                    <a:pt x="858989" y="222542"/>
                  </a:lnTo>
                  <a:lnTo>
                    <a:pt x="861758" y="207962"/>
                  </a:lnTo>
                  <a:lnTo>
                    <a:pt x="863790" y="206209"/>
                  </a:lnTo>
                  <a:lnTo>
                    <a:pt x="869861" y="202006"/>
                  </a:lnTo>
                  <a:lnTo>
                    <a:pt x="882751" y="190982"/>
                  </a:lnTo>
                  <a:lnTo>
                    <a:pt x="894486" y="175602"/>
                  </a:lnTo>
                  <a:lnTo>
                    <a:pt x="895781" y="166878"/>
                  </a:lnTo>
                  <a:lnTo>
                    <a:pt x="897318" y="169722"/>
                  </a:lnTo>
                  <a:lnTo>
                    <a:pt x="898588" y="165900"/>
                  </a:lnTo>
                  <a:lnTo>
                    <a:pt x="898715" y="161886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60652" y="4251960"/>
              <a:ext cx="900430" cy="683260"/>
            </a:xfrm>
            <a:custGeom>
              <a:avLst/>
              <a:gdLst/>
              <a:ahLst/>
              <a:cxnLst/>
              <a:rect l="l" t="t" r="r" b="b"/>
              <a:pathLst>
                <a:path w="900429" h="683260">
                  <a:moveTo>
                    <a:pt x="61142" y="530872"/>
                  </a:moveTo>
                  <a:lnTo>
                    <a:pt x="47053" y="530872"/>
                  </a:lnTo>
                  <a:lnTo>
                    <a:pt x="192920" y="558385"/>
                  </a:lnTo>
                  <a:lnTo>
                    <a:pt x="317845" y="579923"/>
                  </a:lnTo>
                  <a:lnTo>
                    <a:pt x="381266" y="589827"/>
                  </a:lnTo>
                  <a:lnTo>
                    <a:pt x="440738" y="598081"/>
                  </a:lnTo>
                  <a:lnTo>
                    <a:pt x="492823" y="603884"/>
                  </a:lnTo>
                  <a:lnTo>
                    <a:pt x="518082" y="612398"/>
                  </a:lnTo>
                  <a:lnTo>
                    <a:pt x="572595" y="629196"/>
                  </a:lnTo>
                  <a:lnTo>
                    <a:pt x="637323" y="645622"/>
                  </a:lnTo>
                  <a:lnTo>
                    <a:pt x="693229" y="653021"/>
                  </a:lnTo>
                  <a:lnTo>
                    <a:pt x="699498" y="659418"/>
                  </a:lnTo>
                  <a:lnTo>
                    <a:pt x="710485" y="669443"/>
                  </a:lnTo>
                  <a:lnTo>
                    <a:pt x="723735" y="678690"/>
                  </a:lnTo>
                  <a:lnTo>
                    <a:pt x="736663" y="682751"/>
                  </a:lnTo>
                  <a:lnTo>
                    <a:pt x="737679" y="682751"/>
                  </a:lnTo>
                  <a:lnTo>
                    <a:pt x="738822" y="682612"/>
                  </a:lnTo>
                  <a:lnTo>
                    <a:pt x="739838" y="682421"/>
                  </a:lnTo>
                  <a:lnTo>
                    <a:pt x="744918" y="681050"/>
                  </a:lnTo>
                  <a:lnTo>
                    <a:pt x="745789" y="679830"/>
                  </a:lnTo>
                  <a:lnTo>
                    <a:pt x="736663" y="679830"/>
                  </a:lnTo>
                  <a:lnTo>
                    <a:pt x="723765" y="675320"/>
                  </a:lnTo>
                  <a:lnTo>
                    <a:pt x="710342" y="665375"/>
                  </a:lnTo>
                  <a:lnTo>
                    <a:pt x="699730" y="655377"/>
                  </a:lnTo>
                  <a:lnTo>
                    <a:pt x="695261" y="650709"/>
                  </a:lnTo>
                  <a:lnTo>
                    <a:pt x="695007" y="650417"/>
                  </a:lnTo>
                  <a:lnTo>
                    <a:pt x="693356" y="650417"/>
                  </a:lnTo>
                  <a:lnTo>
                    <a:pt x="636714" y="642820"/>
                  </a:lnTo>
                  <a:lnTo>
                    <a:pt x="571309" y="626059"/>
                  </a:lnTo>
                  <a:lnTo>
                    <a:pt x="517048" y="609184"/>
                  </a:lnTo>
                  <a:lnTo>
                    <a:pt x="493839" y="601243"/>
                  </a:lnTo>
                  <a:lnTo>
                    <a:pt x="493458" y="601243"/>
                  </a:lnTo>
                  <a:lnTo>
                    <a:pt x="440014" y="595312"/>
                  </a:lnTo>
                  <a:lnTo>
                    <a:pt x="378916" y="586811"/>
                  </a:lnTo>
                  <a:lnTo>
                    <a:pt x="313856" y="576605"/>
                  </a:lnTo>
                  <a:lnTo>
                    <a:pt x="186621" y="554545"/>
                  </a:lnTo>
                  <a:lnTo>
                    <a:pt x="61142" y="530872"/>
                  </a:lnTo>
                  <a:close/>
                </a:path>
                <a:path w="900429" h="683260">
                  <a:moveTo>
                    <a:pt x="894463" y="114452"/>
                  </a:moveTo>
                  <a:lnTo>
                    <a:pt x="885253" y="114452"/>
                  </a:lnTo>
                  <a:lnTo>
                    <a:pt x="887539" y="114782"/>
                  </a:lnTo>
                  <a:lnTo>
                    <a:pt x="889698" y="115684"/>
                  </a:lnTo>
                  <a:lnTo>
                    <a:pt x="893635" y="117525"/>
                  </a:lnTo>
                  <a:lnTo>
                    <a:pt x="896556" y="121246"/>
                  </a:lnTo>
                  <a:lnTo>
                    <a:pt x="897318" y="125691"/>
                  </a:lnTo>
                  <a:lnTo>
                    <a:pt x="894953" y="141803"/>
                  </a:lnTo>
                  <a:lnTo>
                    <a:pt x="883920" y="156437"/>
                  </a:lnTo>
                  <a:lnTo>
                    <a:pt x="871458" y="167248"/>
                  </a:lnTo>
                  <a:lnTo>
                    <a:pt x="864806" y="171894"/>
                  </a:lnTo>
                  <a:lnTo>
                    <a:pt x="860873" y="187139"/>
                  </a:lnTo>
                  <a:lnTo>
                    <a:pt x="855376" y="221959"/>
                  </a:lnTo>
                  <a:lnTo>
                    <a:pt x="849356" y="265611"/>
                  </a:lnTo>
                  <a:lnTo>
                    <a:pt x="843951" y="307492"/>
                  </a:lnTo>
                  <a:lnTo>
                    <a:pt x="829854" y="380573"/>
                  </a:lnTo>
                  <a:lnTo>
                    <a:pt x="808625" y="451098"/>
                  </a:lnTo>
                  <a:lnTo>
                    <a:pt x="784574" y="514254"/>
                  </a:lnTo>
                  <a:lnTo>
                    <a:pt x="761890" y="565561"/>
                  </a:lnTo>
                  <a:lnTo>
                    <a:pt x="738314" y="612800"/>
                  </a:lnTo>
                  <a:lnTo>
                    <a:pt x="738117" y="613282"/>
                  </a:lnTo>
                  <a:lnTo>
                    <a:pt x="738060" y="614032"/>
                  </a:lnTo>
                  <a:lnTo>
                    <a:pt x="738568" y="614502"/>
                  </a:lnTo>
                  <a:lnTo>
                    <a:pt x="740951" y="618044"/>
                  </a:lnTo>
                  <a:lnTo>
                    <a:pt x="745537" y="628335"/>
                  </a:lnTo>
                  <a:lnTo>
                    <a:pt x="748766" y="645184"/>
                  </a:lnTo>
                  <a:lnTo>
                    <a:pt x="747077" y="668400"/>
                  </a:lnTo>
                  <a:lnTo>
                    <a:pt x="745680" y="674725"/>
                  </a:lnTo>
                  <a:lnTo>
                    <a:pt x="743140" y="678599"/>
                  </a:lnTo>
                  <a:lnTo>
                    <a:pt x="739203" y="679500"/>
                  </a:lnTo>
                  <a:lnTo>
                    <a:pt x="738441" y="679729"/>
                  </a:lnTo>
                  <a:lnTo>
                    <a:pt x="737552" y="679830"/>
                  </a:lnTo>
                  <a:lnTo>
                    <a:pt x="745789" y="679830"/>
                  </a:lnTo>
                  <a:lnTo>
                    <a:pt x="748220" y="676427"/>
                  </a:lnTo>
                  <a:lnTo>
                    <a:pt x="749744" y="668870"/>
                  </a:lnTo>
                  <a:lnTo>
                    <a:pt x="751609" y="646913"/>
                  </a:lnTo>
                  <a:lnTo>
                    <a:pt x="749046" y="630280"/>
                  </a:lnTo>
                  <a:lnTo>
                    <a:pt x="744672" y="619045"/>
                  </a:lnTo>
                  <a:lnTo>
                    <a:pt x="741108" y="613282"/>
                  </a:lnTo>
                  <a:lnTo>
                    <a:pt x="750117" y="596039"/>
                  </a:lnTo>
                  <a:lnTo>
                    <a:pt x="767627" y="559739"/>
                  </a:lnTo>
                  <a:lnTo>
                    <a:pt x="789844" y="508560"/>
                  </a:lnTo>
                  <a:lnTo>
                    <a:pt x="812971" y="446675"/>
                  </a:lnTo>
                  <a:lnTo>
                    <a:pt x="833212" y="378261"/>
                  </a:lnTo>
                  <a:lnTo>
                    <a:pt x="846790" y="307352"/>
                  </a:lnTo>
                  <a:lnTo>
                    <a:pt x="855904" y="237700"/>
                  </a:lnTo>
                  <a:lnTo>
                    <a:pt x="861821" y="197718"/>
                  </a:lnTo>
                  <a:lnTo>
                    <a:pt x="865167" y="179231"/>
                  </a:lnTo>
                  <a:lnTo>
                    <a:pt x="866584" y="173926"/>
                  </a:lnTo>
                  <a:lnTo>
                    <a:pt x="874305" y="168431"/>
                  </a:lnTo>
                  <a:lnTo>
                    <a:pt x="887110" y="157011"/>
                  </a:lnTo>
                  <a:lnTo>
                    <a:pt x="898034" y="141717"/>
                  </a:lnTo>
                  <a:lnTo>
                    <a:pt x="900112" y="124599"/>
                  </a:lnTo>
                  <a:lnTo>
                    <a:pt x="899096" y="119367"/>
                  </a:lnTo>
                  <a:lnTo>
                    <a:pt x="895540" y="114922"/>
                  </a:lnTo>
                  <a:lnTo>
                    <a:pt x="894463" y="114452"/>
                  </a:lnTo>
                  <a:close/>
                </a:path>
                <a:path w="900429" h="683260">
                  <a:moveTo>
                    <a:pt x="694753" y="650227"/>
                  </a:moveTo>
                  <a:lnTo>
                    <a:pt x="694245" y="650227"/>
                  </a:lnTo>
                  <a:lnTo>
                    <a:pt x="694245" y="650417"/>
                  </a:lnTo>
                  <a:lnTo>
                    <a:pt x="695007" y="650417"/>
                  </a:lnTo>
                  <a:lnTo>
                    <a:pt x="694753" y="650227"/>
                  </a:lnTo>
                  <a:close/>
                </a:path>
                <a:path w="900429" h="683260">
                  <a:moveTo>
                    <a:pt x="90868" y="16611"/>
                  </a:moveTo>
                  <a:lnTo>
                    <a:pt x="84264" y="16611"/>
                  </a:lnTo>
                  <a:lnTo>
                    <a:pt x="79565" y="17081"/>
                  </a:lnTo>
                  <a:lnTo>
                    <a:pt x="75755" y="21564"/>
                  </a:lnTo>
                  <a:lnTo>
                    <a:pt x="72834" y="30200"/>
                  </a:lnTo>
                  <a:lnTo>
                    <a:pt x="69597" y="43258"/>
                  </a:lnTo>
                  <a:lnTo>
                    <a:pt x="68659" y="56580"/>
                  </a:lnTo>
                  <a:lnTo>
                    <a:pt x="70026" y="69809"/>
                  </a:lnTo>
                  <a:lnTo>
                    <a:pt x="73723" y="82740"/>
                  </a:lnTo>
                  <a:lnTo>
                    <a:pt x="68983" y="95025"/>
                  </a:lnTo>
                  <a:lnTo>
                    <a:pt x="46997" y="159501"/>
                  </a:lnTo>
                  <a:lnTo>
                    <a:pt x="33263" y="206765"/>
                  </a:lnTo>
                  <a:lnTo>
                    <a:pt x="20043" y="260763"/>
                  </a:lnTo>
                  <a:lnTo>
                    <a:pt x="9094" y="319030"/>
                  </a:lnTo>
                  <a:lnTo>
                    <a:pt x="2268" y="378261"/>
                  </a:lnTo>
                  <a:lnTo>
                    <a:pt x="1031" y="438520"/>
                  </a:lnTo>
                  <a:lnTo>
                    <a:pt x="7429" y="494817"/>
                  </a:lnTo>
                  <a:lnTo>
                    <a:pt x="4381" y="501067"/>
                  </a:lnTo>
                  <a:lnTo>
                    <a:pt x="761" y="512224"/>
                  </a:lnTo>
                  <a:lnTo>
                    <a:pt x="0" y="525498"/>
                  </a:lnTo>
                  <a:lnTo>
                    <a:pt x="5524" y="538098"/>
                  </a:lnTo>
                  <a:lnTo>
                    <a:pt x="9207" y="542251"/>
                  </a:lnTo>
                  <a:lnTo>
                    <a:pt x="13652" y="543801"/>
                  </a:lnTo>
                  <a:lnTo>
                    <a:pt x="18478" y="543801"/>
                  </a:lnTo>
                  <a:lnTo>
                    <a:pt x="27676" y="542125"/>
                  </a:lnTo>
                  <a:lnTo>
                    <a:pt x="29927" y="541108"/>
                  </a:lnTo>
                  <a:lnTo>
                    <a:pt x="14541" y="541108"/>
                  </a:lnTo>
                  <a:lnTo>
                    <a:pt x="10858" y="539838"/>
                  </a:lnTo>
                  <a:lnTo>
                    <a:pt x="7937" y="536397"/>
                  </a:lnTo>
                  <a:lnTo>
                    <a:pt x="2972" y="524163"/>
                  </a:lnTo>
                  <a:lnTo>
                    <a:pt x="4317" y="511030"/>
                  </a:lnTo>
                  <a:lnTo>
                    <a:pt x="8044" y="500490"/>
                  </a:lnTo>
                  <a:lnTo>
                    <a:pt x="10223" y="496036"/>
                  </a:lnTo>
                  <a:lnTo>
                    <a:pt x="10318" y="494817"/>
                  </a:lnTo>
                  <a:lnTo>
                    <a:pt x="3864" y="437692"/>
                  </a:lnTo>
                  <a:lnTo>
                    <a:pt x="5246" y="377024"/>
                  </a:lnTo>
                  <a:lnTo>
                    <a:pt x="12608" y="315742"/>
                  </a:lnTo>
                  <a:lnTo>
                    <a:pt x="24062" y="256494"/>
                  </a:lnTo>
                  <a:lnTo>
                    <a:pt x="37720" y="201930"/>
                  </a:lnTo>
                  <a:lnTo>
                    <a:pt x="51696" y="154699"/>
                  </a:lnTo>
                  <a:lnTo>
                    <a:pt x="64178" y="117233"/>
                  </a:lnTo>
                  <a:lnTo>
                    <a:pt x="76771" y="83159"/>
                  </a:lnTo>
                  <a:lnTo>
                    <a:pt x="76644" y="82410"/>
                  </a:lnTo>
                  <a:lnTo>
                    <a:pt x="73021" y="69809"/>
                  </a:lnTo>
                  <a:lnTo>
                    <a:pt x="71659" y="56897"/>
                  </a:lnTo>
                  <a:lnTo>
                    <a:pt x="72536" y="43950"/>
                  </a:lnTo>
                  <a:lnTo>
                    <a:pt x="75628" y="31241"/>
                  </a:lnTo>
                  <a:lnTo>
                    <a:pt x="78168" y="24028"/>
                  </a:lnTo>
                  <a:lnTo>
                    <a:pt x="81343" y="20015"/>
                  </a:lnTo>
                  <a:lnTo>
                    <a:pt x="84391" y="19875"/>
                  </a:lnTo>
                  <a:lnTo>
                    <a:pt x="93002" y="19875"/>
                  </a:lnTo>
                  <a:lnTo>
                    <a:pt x="90868" y="16611"/>
                  </a:lnTo>
                  <a:close/>
                </a:path>
                <a:path w="900429" h="683260">
                  <a:moveTo>
                    <a:pt x="47053" y="528091"/>
                  </a:moveTo>
                  <a:lnTo>
                    <a:pt x="46545" y="528091"/>
                  </a:lnTo>
                  <a:lnTo>
                    <a:pt x="46164" y="528231"/>
                  </a:lnTo>
                  <a:lnTo>
                    <a:pt x="45783" y="528561"/>
                  </a:lnTo>
                  <a:lnTo>
                    <a:pt x="43160" y="530559"/>
                  </a:lnTo>
                  <a:lnTo>
                    <a:pt x="36702" y="534868"/>
                  </a:lnTo>
                  <a:lnTo>
                    <a:pt x="27959" y="539160"/>
                  </a:lnTo>
                  <a:lnTo>
                    <a:pt x="18478" y="541108"/>
                  </a:lnTo>
                  <a:lnTo>
                    <a:pt x="29927" y="541108"/>
                  </a:lnTo>
                  <a:lnTo>
                    <a:pt x="36242" y="538256"/>
                  </a:lnTo>
                  <a:lnTo>
                    <a:pt x="43070" y="533926"/>
                  </a:lnTo>
                  <a:lnTo>
                    <a:pt x="47053" y="530872"/>
                  </a:lnTo>
                  <a:lnTo>
                    <a:pt x="61142" y="530872"/>
                  </a:lnTo>
                  <a:lnTo>
                    <a:pt x="47053" y="528091"/>
                  </a:lnTo>
                  <a:close/>
                </a:path>
                <a:path w="900429" h="683260">
                  <a:moveTo>
                    <a:pt x="323204" y="3352"/>
                  </a:moveTo>
                  <a:lnTo>
                    <a:pt x="249491" y="3352"/>
                  </a:lnTo>
                  <a:lnTo>
                    <a:pt x="289462" y="4343"/>
                  </a:lnTo>
                  <a:lnTo>
                    <a:pt x="333001" y="7314"/>
                  </a:lnTo>
                  <a:lnTo>
                    <a:pt x="380031" y="12265"/>
                  </a:lnTo>
                  <a:lnTo>
                    <a:pt x="430480" y="19194"/>
                  </a:lnTo>
                  <a:lnTo>
                    <a:pt x="484273" y="28103"/>
                  </a:lnTo>
                  <a:lnTo>
                    <a:pt x="541337" y="38988"/>
                  </a:lnTo>
                  <a:lnTo>
                    <a:pt x="612023" y="54233"/>
                  </a:lnTo>
                  <a:lnTo>
                    <a:pt x="678208" y="69995"/>
                  </a:lnTo>
                  <a:lnTo>
                    <a:pt x="737600" y="85244"/>
                  </a:lnTo>
                  <a:lnTo>
                    <a:pt x="787905" y="98945"/>
                  </a:lnTo>
                  <a:lnTo>
                    <a:pt x="826832" y="110068"/>
                  </a:lnTo>
                  <a:lnTo>
                    <a:pt x="861377" y="120446"/>
                  </a:lnTo>
                  <a:lnTo>
                    <a:pt x="862139" y="120446"/>
                  </a:lnTo>
                  <a:lnTo>
                    <a:pt x="862647" y="120307"/>
                  </a:lnTo>
                  <a:lnTo>
                    <a:pt x="862774" y="120167"/>
                  </a:lnTo>
                  <a:lnTo>
                    <a:pt x="868185" y="117233"/>
                  </a:lnTo>
                  <a:lnTo>
                    <a:pt x="861758" y="117233"/>
                  </a:lnTo>
                  <a:lnTo>
                    <a:pt x="822295" y="105476"/>
                  </a:lnTo>
                  <a:lnTo>
                    <a:pt x="782844" y="94276"/>
                  </a:lnTo>
                  <a:lnTo>
                    <a:pt x="733006" y="80777"/>
                  </a:lnTo>
                  <a:lnTo>
                    <a:pt x="674848" y="65917"/>
                  </a:lnTo>
                  <a:lnTo>
                    <a:pt x="610438" y="50634"/>
                  </a:lnTo>
                  <a:lnTo>
                    <a:pt x="541845" y="35864"/>
                  </a:lnTo>
                  <a:lnTo>
                    <a:pt x="484075" y="24859"/>
                  </a:lnTo>
                  <a:lnTo>
                    <a:pt x="429567" y="15853"/>
                  </a:lnTo>
                  <a:lnTo>
                    <a:pt x="378442" y="8852"/>
                  </a:lnTo>
                  <a:lnTo>
                    <a:pt x="330822" y="3866"/>
                  </a:lnTo>
                  <a:lnTo>
                    <a:pt x="323204" y="3352"/>
                  </a:lnTo>
                  <a:close/>
                </a:path>
                <a:path w="900429" h="683260">
                  <a:moveTo>
                    <a:pt x="885507" y="111340"/>
                  </a:moveTo>
                  <a:lnTo>
                    <a:pt x="873569" y="111340"/>
                  </a:lnTo>
                  <a:lnTo>
                    <a:pt x="864171" y="115912"/>
                  </a:lnTo>
                  <a:lnTo>
                    <a:pt x="861758" y="117233"/>
                  </a:lnTo>
                  <a:lnTo>
                    <a:pt x="868185" y="117233"/>
                  </a:lnTo>
                  <a:lnTo>
                    <a:pt x="873315" y="114452"/>
                  </a:lnTo>
                  <a:lnTo>
                    <a:pt x="894463" y="114452"/>
                  </a:lnTo>
                  <a:lnTo>
                    <a:pt x="888174" y="111709"/>
                  </a:lnTo>
                  <a:lnTo>
                    <a:pt x="885507" y="111340"/>
                  </a:lnTo>
                  <a:close/>
                </a:path>
                <a:path w="900429" h="683260">
                  <a:moveTo>
                    <a:pt x="93002" y="19875"/>
                  </a:moveTo>
                  <a:lnTo>
                    <a:pt x="89852" y="19875"/>
                  </a:lnTo>
                  <a:lnTo>
                    <a:pt x="94944" y="28103"/>
                  </a:lnTo>
                  <a:lnTo>
                    <a:pt x="96837" y="31953"/>
                  </a:lnTo>
                  <a:lnTo>
                    <a:pt x="97345" y="32232"/>
                  </a:lnTo>
                  <a:lnTo>
                    <a:pt x="98107" y="32232"/>
                  </a:lnTo>
                  <a:lnTo>
                    <a:pt x="98361" y="32181"/>
                  </a:lnTo>
                  <a:lnTo>
                    <a:pt x="98615" y="32042"/>
                  </a:lnTo>
                  <a:lnTo>
                    <a:pt x="106290" y="28511"/>
                  </a:lnTo>
                  <a:lnTo>
                    <a:pt x="98234" y="28511"/>
                  </a:lnTo>
                  <a:lnTo>
                    <a:pt x="96456" y="25158"/>
                  </a:lnTo>
                  <a:lnTo>
                    <a:pt x="93002" y="19875"/>
                  </a:lnTo>
                  <a:close/>
                </a:path>
                <a:path w="900429" h="683260">
                  <a:moveTo>
                    <a:pt x="248856" y="0"/>
                  </a:moveTo>
                  <a:lnTo>
                    <a:pt x="201265" y="1786"/>
                  </a:lnTo>
                  <a:lnTo>
                    <a:pt x="160258" y="7140"/>
                  </a:lnTo>
                  <a:lnTo>
                    <a:pt x="125894" y="16052"/>
                  </a:lnTo>
                  <a:lnTo>
                    <a:pt x="98234" y="28511"/>
                  </a:lnTo>
                  <a:lnTo>
                    <a:pt x="106290" y="28511"/>
                  </a:lnTo>
                  <a:lnTo>
                    <a:pt x="125922" y="19479"/>
                  </a:lnTo>
                  <a:lnTo>
                    <a:pt x="160289" y="10515"/>
                  </a:lnTo>
                  <a:lnTo>
                    <a:pt x="201539" y="5142"/>
                  </a:lnTo>
                  <a:lnTo>
                    <a:pt x="249491" y="3352"/>
                  </a:lnTo>
                  <a:lnTo>
                    <a:pt x="323204" y="3352"/>
                  </a:lnTo>
                  <a:lnTo>
                    <a:pt x="286829" y="901"/>
                  </a:lnTo>
                  <a:lnTo>
                    <a:pt x="267414" y="236"/>
                  </a:lnTo>
                  <a:lnTo>
                    <a:pt x="258022" y="60"/>
                  </a:lnTo>
                  <a:lnTo>
                    <a:pt x="248856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4504" y="4467978"/>
              <a:ext cx="272653" cy="1417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13092" y="2529839"/>
              <a:ext cx="990600" cy="2045335"/>
            </a:xfrm>
            <a:custGeom>
              <a:avLst/>
              <a:gdLst/>
              <a:ahLst/>
              <a:cxnLst/>
              <a:rect l="l" t="t" r="r" b="b"/>
              <a:pathLst>
                <a:path w="990600" h="2045335">
                  <a:moveTo>
                    <a:pt x="944460" y="2010448"/>
                  </a:moveTo>
                  <a:lnTo>
                    <a:pt x="942975" y="2002307"/>
                  </a:lnTo>
                  <a:lnTo>
                    <a:pt x="941527" y="1997011"/>
                  </a:lnTo>
                  <a:lnTo>
                    <a:pt x="941527" y="2013140"/>
                  </a:lnTo>
                  <a:lnTo>
                    <a:pt x="941412" y="2017826"/>
                  </a:lnTo>
                  <a:lnTo>
                    <a:pt x="914908" y="2042236"/>
                  </a:lnTo>
                  <a:lnTo>
                    <a:pt x="912114" y="2042236"/>
                  </a:lnTo>
                  <a:lnTo>
                    <a:pt x="909193" y="2041626"/>
                  </a:lnTo>
                  <a:lnTo>
                    <a:pt x="906272" y="2040191"/>
                  </a:lnTo>
                  <a:lnTo>
                    <a:pt x="899261" y="2036838"/>
                  </a:lnTo>
                  <a:lnTo>
                    <a:pt x="893953" y="2031085"/>
                  </a:lnTo>
                  <a:lnTo>
                    <a:pt x="891286" y="2023986"/>
                  </a:lnTo>
                  <a:lnTo>
                    <a:pt x="888619" y="2017166"/>
                  </a:lnTo>
                  <a:lnTo>
                    <a:pt x="888873" y="2009597"/>
                  </a:lnTo>
                  <a:lnTo>
                    <a:pt x="892302" y="2003094"/>
                  </a:lnTo>
                  <a:lnTo>
                    <a:pt x="895604" y="1996732"/>
                  </a:lnTo>
                  <a:lnTo>
                    <a:pt x="901700" y="1991855"/>
                  </a:lnTo>
                  <a:lnTo>
                    <a:pt x="911606" y="1989112"/>
                  </a:lnTo>
                  <a:lnTo>
                    <a:pt x="914400" y="1988693"/>
                  </a:lnTo>
                  <a:lnTo>
                    <a:pt x="922020" y="1988693"/>
                  </a:lnTo>
                  <a:lnTo>
                    <a:pt x="941527" y="2013140"/>
                  </a:lnTo>
                  <a:lnTo>
                    <a:pt x="941527" y="1997011"/>
                  </a:lnTo>
                  <a:lnTo>
                    <a:pt x="941451" y="1996732"/>
                  </a:lnTo>
                  <a:lnTo>
                    <a:pt x="937641" y="1991995"/>
                  </a:lnTo>
                  <a:lnTo>
                    <a:pt x="930910" y="1988693"/>
                  </a:lnTo>
                  <a:lnTo>
                    <a:pt x="927608" y="1987067"/>
                  </a:lnTo>
                  <a:lnTo>
                    <a:pt x="922528" y="1985822"/>
                  </a:lnTo>
                  <a:lnTo>
                    <a:pt x="914146" y="1985822"/>
                  </a:lnTo>
                  <a:lnTo>
                    <a:pt x="886612" y="2013140"/>
                  </a:lnTo>
                  <a:lnTo>
                    <a:pt x="888492" y="2025053"/>
                  </a:lnTo>
                  <a:lnTo>
                    <a:pt x="911225" y="2045208"/>
                  </a:lnTo>
                  <a:lnTo>
                    <a:pt x="914654" y="2045208"/>
                  </a:lnTo>
                  <a:lnTo>
                    <a:pt x="923632" y="2043518"/>
                  </a:lnTo>
                  <a:lnTo>
                    <a:pt x="926185" y="2042236"/>
                  </a:lnTo>
                  <a:lnTo>
                    <a:pt x="931443" y="2039607"/>
                  </a:lnTo>
                  <a:lnTo>
                    <a:pt x="937399" y="2034857"/>
                  </a:lnTo>
                  <a:lnTo>
                    <a:pt x="940816" y="2030679"/>
                  </a:lnTo>
                  <a:lnTo>
                    <a:pt x="942809" y="2025573"/>
                  </a:lnTo>
                  <a:lnTo>
                    <a:pt x="944219" y="2018550"/>
                  </a:lnTo>
                  <a:lnTo>
                    <a:pt x="944460" y="2010448"/>
                  </a:lnTo>
                  <a:close/>
                </a:path>
                <a:path w="990600" h="2045335">
                  <a:moveTo>
                    <a:pt x="990142" y="1462328"/>
                  </a:moveTo>
                  <a:lnTo>
                    <a:pt x="987717" y="1404315"/>
                  </a:lnTo>
                  <a:lnTo>
                    <a:pt x="983589" y="1340485"/>
                  </a:lnTo>
                  <a:lnTo>
                    <a:pt x="978750" y="1278521"/>
                  </a:lnTo>
                  <a:lnTo>
                    <a:pt x="974217" y="1226058"/>
                  </a:lnTo>
                  <a:lnTo>
                    <a:pt x="949667" y="1179804"/>
                  </a:lnTo>
                  <a:lnTo>
                    <a:pt x="908812" y="1146810"/>
                  </a:lnTo>
                  <a:lnTo>
                    <a:pt x="866063" y="1117142"/>
                  </a:lnTo>
                  <a:lnTo>
                    <a:pt x="821728" y="1090015"/>
                  </a:lnTo>
                  <a:lnTo>
                    <a:pt x="775919" y="1065530"/>
                  </a:lnTo>
                  <a:lnTo>
                    <a:pt x="728751" y="1043711"/>
                  </a:lnTo>
                  <a:lnTo>
                    <a:pt x="680339" y="1024636"/>
                  </a:lnTo>
                  <a:lnTo>
                    <a:pt x="635762" y="1008380"/>
                  </a:lnTo>
                  <a:lnTo>
                    <a:pt x="626668" y="1001382"/>
                  </a:lnTo>
                  <a:lnTo>
                    <a:pt x="618744" y="990282"/>
                  </a:lnTo>
                  <a:lnTo>
                    <a:pt x="613283" y="977671"/>
                  </a:lnTo>
                  <a:lnTo>
                    <a:pt x="611632" y="966101"/>
                  </a:lnTo>
                  <a:lnTo>
                    <a:pt x="612838" y="934529"/>
                  </a:lnTo>
                  <a:lnTo>
                    <a:pt x="613816" y="894943"/>
                  </a:lnTo>
                  <a:lnTo>
                    <a:pt x="614565" y="848410"/>
                  </a:lnTo>
                  <a:lnTo>
                    <a:pt x="615454" y="738619"/>
                  </a:lnTo>
                  <a:lnTo>
                    <a:pt x="615594" y="613587"/>
                  </a:lnTo>
                  <a:lnTo>
                    <a:pt x="615111" y="481672"/>
                  </a:lnTo>
                  <a:lnTo>
                    <a:pt x="613486" y="289280"/>
                  </a:lnTo>
                  <a:lnTo>
                    <a:pt x="611962" y="176911"/>
                  </a:lnTo>
                  <a:lnTo>
                    <a:pt x="610209" y="87058"/>
                  </a:lnTo>
                  <a:lnTo>
                    <a:pt x="608368" y="28105"/>
                  </a:lnTo>
                  <a:lnTo>
                    <a:pt x="567042" y="6540"/>
                  </a:lnTo>
                  <a:lnTo>
                    <a:pt x="522528" y="4305"/>
                  </a:lnTo>
                  <a:lnTo>
                    <a:pt x="466610" y="2603"/>
                  </a:lnTo>
                  <a:lnTo>
                    <a:pt x="402882" y="1384"/>
                  </a:lnTo>
                  <a:lnTo>
                    <a:pt x="334949" y="584"/>
                  </a:lnTo>
                  <a:lnTo>
                    <a:pt x="266433" y="139"/>
                  </a:lnTo>
                  <a:lnTo>
                    <a:pt x="200914" y="0"/>
                  </a:lnTo>
                  <a:lnTo>
                    <a:pt x="100152" y="355"/>
                  </a:lnTo>
                  <a:lnTo>
                    <a:pt x="44450" y="1270"/>
                  </a:lnTo>
                  <a:lnTo>
                    <a:pt x="3136" y="8229"/>
                  </a:lnTo>
                  <a:lnTo>
                    <a:pt x="0" y="10668"/>
                  </a:lnTo>
                  <a:lnTo>
                    <a:pt x="0" y="1002411"/>
                  </a:lnTo>
                  <a:lnTo>
                    <a:pt x="10718" y="1016762"/>
                  </a:lnTo>
                  <a:lnTo>
                    <a:pt x="39382" y="1035278"/>
                  </a:lnTo>
                  <a:lnTo>
                    <a:pt x="80657" y="1057567"/>
                  </a:lnTo>
                  <a:lnTo>
                    <a:pt x="129260" y="1083246"/>
                  </a:lnTo>
                  <a:lnTo>
                    <a:pt x="179882" y="1111961"/>
                  </a:lnTo>
                  <a:lnTo>
                    <a:pt x="227215" y="1143330"/>
                  </a:lnTo>
                  <a:lnTo>
                    <a:pt x="265963" y="1176959"/>
                  </a:lnTo>
                  <a:lnTo>
                    <a:pt x="290830" y="1212469"/>
                  </a:lnTo>
                  <a:lnTo>
                    <a:pt x="310743" y="1303807"/>
                  </a:lnTo>
                  <a:lnTo>
                    <a:pt x="312483" y="1410373"/>
                  </a:lnTo>
                  <a:lnTo>
                    <a:pt x="306108" y="1498790"/>
                  </a:lnTo>
                  <a:lnTo>
                    <a:pt x="301752" y="1535684"/>
                  </a:lnTo>
                  <a:lnTo>
                    <a:pt x="450951" y="1540395"/>
                  </a:lnTo>
                  <a:lnTo>
                    <a:pt x="547662" y="1542796"/>
                  </a:lnTo>
                  <a:lnTo>
                    <a:pt x="634161" y="1543685"/>
                  </a:lnTo>
                  <a:lnTo>
                    <a:pt x="752729" y="1543812"/>
                  </a:lnTo>
                  <a:lnTo>
                    <a:pt x="824064" y="1543405"/>
                  </a:lnTo>
                  <a:lnTo>
                    <a:pt x="886663" y="1542046"/>
                  </a:lnTo>
                  <a:lnTo>
                    <a:pt x="936904" y="1539532"/>
                  </a:lnTo>
                  <a:lnTo>
                    <a:pt x="985901" y="1530311"/>
                  </a:lnTo>
                  <a:lnTo>
                    <a:pt x="989876" y="1506880"/>
                  </a:lnTo>
                  <a:lnTo>
                    <a:pt x="990142" y="146232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240523" y="2529840"/>
              <a:ext cx="990600" cy="1544320"/>
            </a:xfrm>
            <a:custGeom>
              <a:avLst/>
              <a:gdLst/>
              <a:ahLst/>
              <a:cxnLst/>
              <a:rect l="l" t="t" r="r" b="b"/>
              <a:pathLst>
                <a:path w="990600" h="1544320">
                  <a:moveTo>
                    <a:pt x="200914" y="0"/>
                  </a:moveTo>
                  <a:lnTo>
                    <a:pt x="100266" y="349"/>
                  </a:lnTo>
                  <a:lnTo>
                    <a:pt x="44576" y="1270"/>
                  </a:lnTo>
                  <a:lnTo>
                    <a:pt x="3178" y="8217"/>
                  </a:lnTo>
                  <a:lnTo>
                    <a:pt x="0" y="10668"/>
                  </a:lnTo>
                  <a:lnTo>
                    <a:pt x="0" y="1002411"/>
                  </a:lnTo>
                  <a:lnTo>
                    <a:pt x="10736" y="1016760"/>
                  </a:lnTo>
                  <a:lnTo>
                    <a:pt x="39409" y="1035268"/>
                  </a:lnTo>
                  <a:lnTo>
                    <a:pt x="80715" y="1057556"/>
                  </a:lnTo>
                  <a:lnTo>
                    <a:pt x="129349" y="1083246"/>
                  </a:lnTo>
                  <a:lnTo>
                    <a:pt x="180007" y="1111960"/>
                  </a:lnTo>
                  <a:lnTo>
                    <a:pt x="227385" y="1143321"/>
                  </a:lnTo>
                  <a:lnTo>
                    <a:pt x="266179" y="1176950"/>
                  </a:lnTo>
                  <a:lnTo>
                    <a:pt x="291083" y="1212469"/>
                  </a:lnTo>
                  <a:lnTo>
                    <a:pt x="310913" y="1303797"/>
                  </a:lnTo>
                  <a:lnTo>
                    <a:pt x="312562" y="1410366"/>
                  </a:lnTo>
                  <a:lnTo>
                    <a:pt x="306139" y="1498790"/>
                  </a:lnTo>
                  <a:lnTo>
                    <a:pt x="301751" y="1535684"/>
                  </a:lnTo>
                  <a:lnTo>
                    <a:pt x="450959" y="1540383"/>
                  </a:lnTo>
                  <a:lnTo>
                    <a:pt x="547671" y="1542796"/>
                  </a:lnTo>
                  <a:lnTo>
                    <a:pt x="634168" y="1543685"/>
                  </a:lnTo>
                  <a:lnTo>
                    <a:pt x="752728" y="1543812"/>
                  </a:lnTo>
                  <a:lnTo>
                    <a:pt x="824015" y="1543400"/>
                  </a:lnTo>
                  <a:lnTo>
                    <a:pt x="886578" y="1542037"/>
                  </a:lnTo>
                  <a:lnTo>
                    <a:pt x="936816" y="1539529"/>
                  </a:lnTo>
                  <a:lnTo>
                    <a:pt x="985901" y="1530311"/>
                  </a:lnTo>
                  <a:lnTo>
                    <a:pt x="990143" y="1462325"/>
                  </a:lnTo>
                  <a:lnTo>
                    <a:pt x="987694" y="1404307"/>
                  </a:lnTo>
                  <a:lnTo>
                    <a:pt x="983520" y="1340484"/>
                  </a:lnTo>
                  <a:lnTo>
                    <a:pt x="978613" y="1278515"/>
                  </a:lnTo>
                  <a:lnTo>
                    <a:pt x="973962" y="1226058"/>
                  </a:lnTo>
                  <a:lnTo>
                    <a:pt x="949477" y="1179802"/>
                  </a:lnTo>
                  <a:lnTo>
                    <a:pt x="908684" y="1146810"/>
                  </a:lnTo>
                  <a:lnTo>
                    <a:pt x="865941" y="1117132"/>
                  </a:lnTo>
                  <a:lnTo>
                    <a:pt x="821613" y="1090015"/>
                  </a:lnTo>
                  <a:lnTo>
                    <a:pt x="775822" y="1065519"/>
                  </a:lnTo>
                  <a:lnTo>
                    <a:pt x="728690" y="1043706"/>
                  </a:lnTo>
                  <a:lnTo>
                    <a:pt x="680339" y="1024636"/>
                  </a:lnTo>
                  <a:lnTo>
                    <a:pt x="635634" y="1008380"/>
                  </a:lnTo>
                  <a:lnTo>
                    <a:pt x="626631" y="1001379"/>
                  </a:lnTo>
                  <a:lnTo>
                    <a:pt x="618759" y="990282"/>
                  </a:lnTo>
                  <a:lnTo>
                    <a:pt x="613292" y="977661"/>
                  </a:lnTo>
                  <a:lnTo>
                    <a:pt x="611504" y="966089"/>
                  </a:lnTo>
                  <a:lnTo>
                    <a:pt x="612760" y="934521"/>
                  </a:lnTo>
                  <a:lnTo>
                    <a:pt x="613768" y="894941"/>
                  </a:lnTo>
                  <a:lnTo>
                    <a:pt x="614544" y="848398"/>
                  </a:lnTo>
                  <a:lnTo>
                    <a:pt x="615459" y="738618"/>
                  </a:lnTo>
                  <a:lnTo>
                    <a:pt x="615622" y="613576"/>
                  </a:lnTo>
                  <a:lnTo>
                    <a:pt x="615152" y="481663"/>
                  </a:lnTo>
                  <a:lnTo>
                    <a:pt x="613518" y="289275"/>
                  </a:lnTo>
                  <a:lnTo>
                    <a:pt x="611982" y="176909"/>
                  </a:lnTo>
                  <a:lnTo>
                    <a:pt x="610227" y="87051"/>
                  </a:lnTo>
                  <a:lnTo>
                    <a:pt x="608370" y="28094"/>
                  </a:lnTo>
                  <a:lnTo>
                    <a:pt x="567049" y="6536"/>
                  </a:lnTo>
                  <a:lnTo>
                    <a:pt x="522535" y="4303"/>
                  </a:lnTo>
                  <a:lnTo>
                    <a:pt x="466613" y="2603"/>
                  </a:lnTo>
                  <a:lnTo>
                    <a:pt x="402887" y="1379"/>
                  </a:lnTo>
                  <a:lnTo>
                    <a:pt x="334960" y="575"/>
                  </a:lnTo>
                  <a:lnTo>
                    <a:pt x="266434" y="134"/>
                  </a:lnTo>
                  <a:lnTo>
                    <a:pt x="20091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40523" y="2528913"/>
              <a:ext cx="990143" cy="155236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39000" y="2528315"/>
              <a:ext cx="993775" cy="1610995"/>
            </a:xfrm>
            <a:custGeom>
              <a:avLst/>
              <a:gdLst/>
              <a:ahLst/>
              <a:cxnLst/>
              <a:rect l="l" t="t" r="r" b="b"/>
              <a:pathLst>
                <a:path w="993775" h="1610995">
                  <a:moveTo>
                    <a:pt x="566928" y="1604365"/>
                  </a:moveTo>
                  <a:lnTo>
                    <a:pt x="566674" y="1594751"/>
                  </a:lnTo>
                  <a:lnTo>
                    <a:pt x="562864" y="1591106"/>
                  </a:lnTo>
                  <a:lnTo>
                    <a:pt x="560324" y="1591106"/>
                  </a:lnTo>
                  <a:lnTo>
                    <a:pt x="563880" y="1545894"/>
                  </a:lnTo>
                  <a:lnTo>
                    <a:pt x="563118" y="1545386"/>
                  </a:lnTo>
                  <a:lnTo>
                    <a:pt x="561594" y="1545386"/>
                  </a:lnTo>
                  <a:lnTo>
                    <a:pt x="560832" y="1545856"/>
                  </a:lnTo>
                  <a:lnTo>
                    <a:pt x="557326" y="1591132"/>
                  </a:lnTo>
                  <a:lnTo>
                    <a:pt x="550672" y="1591246"/>
                  </a:lnTo>
                  <a:lnTo>
                    <a:pt x="547116" y="1600390"/>
                  </a:lnTo>
                  <a:lnTo>
                    <a:pt x="552577" y="1605457"/>
                  </a:lnTo>
                  <a:lnTo>
                    <a:pt x="554228" y="1607058"/>
                  </a:lnTo>
                  <a:lnTo>
                    <a:pt x="556260" y="1607769"/>
                  </a:lnTo>
                  <a:lnTo>
                    <a:pt x="562737" y="1607769"/>
                  </a:lnTo>
                  <a:lnTo>
                    <a:pt x="566928" y="1604365"/>
                  </a:lnTo>
                  <a:close/>
                </a:path>
                <a:path w="993775" h="1610995">
                  <a:moveTo>
                    <a:pt x="595884" y="1604365"/>
                  </a:moveTo>
                  <a:lnTo>
                    <a:pt x="595630" y="1594751"/>
                  </a:lnTo>
                  <a:lnTo>
                    <a:pt x="591820" y="1591106"/>
                  </a:lnTo>
                  <a:lnTo>
                    <a:pt x="589292" y="1591106"/>
                  </a:lnTo>
                  <a:lnTo>
                    <a:pt x="592836" y="1545894"/>
                  </a:lnTo>
                  <a:lnTo>
                    <a:pt x="591947" y="1545386"/>
                  </a:lnTo>
                  <a:lnTo>
                    <a:pt x="590423" y="1545386"/>
                  </a:lnTo>
                  <a:lnTo>
                    <a:pt x="589788" y="1545805"/>
                  </a:lnTo>
                  <a:lnTo>
                    <a:pt x="586282" y="1591132"/>
                  </a:lnTo>
                  <a:lnTo>
                    <a:pt x="579501" y="1591246"/>
                  </a:lnTo>
                  <a:lnTo>
                    <a:pt x="576072" y="1600390"/>
                  </a:lnTo>
                  <a:lnTo>
                    <a:pt x="583311" y="1607058"/>
                  </a:lnTo>
                  <a:lnTo>
                    <a:pt x="585343" y="1607820"/>
                  </a:lnTo>
                  <a:lnTo>
                    <a:pt x="591693" y="1607820"/>
                  </a:lnTo>
                  <a:lnTo>
                    <a:pt x="595884" y="1604365"/>
                  </a:lnTo>
                  <a:close/>
                </a:path>
                <a:path w="993775" h="1610995">
                  <a:moveTo>
                    <a:pt x="626364" y="1607261"/>
                  </a:moveTo>
                  <a:lnTo>
                    <a:pt x="625856" y="1597571"/>
                  </a:lnTo>
                  <a:lnTo>
                    <a:pt x="622554" y="1594104"/>
                  </a:lnTo>
                  <a:lnTo>
                    <a:pt x="620064" y="1594104"/>
                  </a:lnTo>
                  <a:lnTo>
                    <a:pt x="621792" y="1549044"/>
                  </a:lnTo>
                  <a:lnTo>
                    <a:pt x="621284" y="1548434"/>
                  </a:lnTo>
                  <a:lnTo>
                    <a:pt x="619887" y="1548434"/>
                  </a:lnTo>
                  <a:lnTo>
                    <a:pt x="619379" y="1549044"/>
                  </a:lnTo>
                  <a:lnTo>
                    <a:pt x="617651" y="1594167"/>
                  </a:lnTo>
                  <a:lnTo>
                    <a:pt x="611124" y="1594624"/>
                  </a:lnTo>
                  <a:lnTo>
                    <a:pt x="608076" y="1603743"/>
                  </a:lnTo>
                  <a:lnTo>
                    <a:pt x="614807" y="1610207"/>
                  </a:lnTo>
                  <a:lnTo>
                    <a:pt x="616585" y="1610868"/>
                  </a:lnTo>
                  <a:lnTo>
                    <a:pt x="622554" y="1610868"/>
                  </a:lnTo>
                  <a:lnTo>
                    <a:pt x="626364" y="1607261"/>
                  </a:lnTo>
                  <a:close/>
                </a:path>
                <a:path w="993775" h="1610995">
                  <a:moveTo>
                    <a:pt x="656844" y="1607261"/>
                  </a:moveTo>
                  <a:lnTo>
                    <a:pt x="656336" y="1597571"/>
                  </a:lnTo>
                  <a:lnTo>
                    <a:pt x="652780" y="1594104"/>
                  </a:lnTo>
                  <a:lnTo>
                    <a:pt x="649935" y="1594180"/>
                  </a:lnTo>
                  <a:lnTo>
                    <a:pt x="652272" y="1549044"/>
                  </a:lnTo>
                  <a:lnTo>
                    <a:pt x="651510" y="1548434"/>
                  </a:lnTo>
                  <a:lnTo>
                    <a:pt x="649605" y="1548384"/>
                  </a:lnTo>
                  <a:lnTo>
                    <a:pt x="649097" y="1548942"/>
                  </a:lnTo>
                  <a:lnTo>
                    <a:pt x="646760" y="1594269"/>
                  </a:lnTo>
                  <a:lnTo>
                    <a:pt x="640334" y="1594434"/>
                  </a:lnTo>
                  <a:lnTo>
                    <a:pt x="637032" y="1603743"/>
                  </a:lnTo>
                  <a:lnTo>
                    <a:pt x="644271" y="1610207"/>
                  </a:lnTo>
                  <a:lnTo>
                    <a:pt x="646303" y="1610868"/>
                  </a:lnTo>
                  <a:lnTo>
                    <a:pt x="652653" y="1610868"/>
                  </a:lnTo>
                  <a:lnTo>
                    <a:pt x="656844" y="1607261"/>
                  </a:lnTo>
                  <a:close/>
                </a:path>
                <a:path w="993775" h="1610995">
                  <a:moveTo>
                    <a:pt x="685800" y="1605737"/>
                  </a:moveTo>
                  <a:lnTo>
                    <a:pt x="685292" y="1596047"/>
                  </a:lnTo>
                  <a:lnTo>
                    <a:pt x="681736" y="1592580"/>
                  </a:lnTo>
                  <a:lnTo>
                    <a:pt x="678980" y="1592580"/>
                  </a:lnTo>
                  <a:lnTo>
                    <a:pt x="681228" y="1549184"/>
                  </a:lnTo>
                  <a:lnTo>
                    <a:pt x="680339" y="1548384"/>
                  </a:lnTo>
                  <a:lnTo>
                    <a:pt x="678688" y="1548384"/>
                  </a:lnTo>
                  <a:lnTo>
                    <a:pt x="678053" y="1548993"/>
                  </a:lnTo>
                  <a:lnTo>
                    <a:pt x="675957" y="1592668"/>
                  </a:lnTo>
                  <a:lnTo>
                    <a:pt x="669290" y="1593049"/>
                  </a:lnTo>
                  <a:lnTo>
                    <a:pt x="665988" y="1602219"/>
                  </a:lnTo>
                  <a:lnTo>
                    <a:pt x="673227" y="1608683"/>
                  </a:lnTo>
                  <a:lnTo>
                    <a:pt x="675132" y="1609344"/>
                  </a:lnTo>
                  <a:lnTo>
                    <a:pt x="681482" y="1609344"/>
                  </a:lnTo>
                  <a:lnTo>
                    <a:pt x="685800" y="1605737"/>
                  </a:lnTo>
                  <a:close/>
                </a:path>
                <a:path w="993775" h="1610995">
                  <a:moveTo>
                    <a:pt x="716280" y="1604391"/>
                  </a:moveTo>
                  <a:lnTo>
                    <a:pt x="713740" y="1595031"/>
                  </a:lnTo>
                  <a:lnTo>
                    <a:pt x="710438" y="1592630"/>
                  </a:lnTo>
                  <a:lnTo>
                    <a:pt x="706882" y="1592630"/>
                  </a:lnTo>
                  <a:lnTo>
                    <a:pt x="699389" y="1548803"/>
                  </a:lnTo>
                  <a:lnTo>
                    <a:pt x="698754" y="1548384"/>
                  </a:lnTo>
                  <a:lnTo>
                    <a:pt x="697357" y="1548384"/>
                  </a:lnTo>
                  <a:lnTo>
                    <a:pt x="696468" y="1549031"/>
                  </a:lnTo>
                  <a:lnTo>
                    <a:pt x="703872" y="1593164"/>
                  </a:lnTo>
                  <a:lnTo>
                    <a:pt x="697611" y="1594942"/>
                  </a:lnTo>
                  <a:lnTo>
                    <a:pt x="696468" y="1604479"/>
                  </a:lnTo>
                  <a:lnTo>
                    <a:pt x="704088" y="1608963"/>
                  </a:lnTo>
                  <a:lnTo>
                    <a:pt x="705485" y="1609293"/>
                  </a:lnTo>
                  <a:lnTo>
                    <a:pt x="711835" y="1609293"/>
                  </a:lnTo>
                  <a:lnTo>
                    <a:pt x="716280" y="1604391"/>
                  </a:lnTo>
                  <a:close/>
                </a:path>
                <a:path w="993775" h="1610995">
                  <a:moveTo>
                    <a:pt x="743712" y="1605661"/>
                  </a:moveTo>
                  <a:lnTo>
                    <a:pt x="743458" y="1600466"/>
                  </a:lnTo>
                  <a:lnTo>
                    <a:pt x="743204" y="1596072"/>
                  </a:lnTo>
                  <a:lnTo>
                    <a:pt x="739267" y="1592580"/>
                  </a:lnTo>
                  <a:lnTo>
                    <a:pt x="737565" y="1592580"/>
                  </a:lnTo>
                  <a:lnTo>
                    <a:pt x="739140" y="1547634"/>
                  </a:lnTo>
                  <a:lnTo>
                    <a:pt x="738632" y="1546860"/>
                  </a:lnTo>
                  <a:lnTo>
                    <a:pt x="737362" y="1546860"/>
                  </a:lnTo>
                  <a:lnTo>
                    <a:pt x="736854" y="1547482"/>
                  </a:lnTo>
                  <a:lnTo>
                    <a:pt x="735076" y="1592580"/>
                  </a:lnTo>
                  <a:lnTo>
                    <a:pt x="734695" y="1592580"/>
                  </a:lnTo>
                  <a:lnTo>
                    <a:pt x="727202" y="1593049"/>
                  </a:lnTo>
                  <a:lnTo>
                    <a:pt x="723900" y="1602168"/>
                  </a:lnTo>
                  <a:lnTo>
                    <a:pt x="729488" y="1607223"/>
                  </a:lnTo>
                  <a:lnTo>
                    <a:pt x="731139" y="1608683"/>
                  </a:lnTo>
                  <a:lnTo>
                    <a:pt x="733044" y="1609344"/>
                  </a:lnTo>
                  <a:lnTo>
                    <a:pt x="739394" y="1609344"/>
                  </a:lnTo>
                  <a:lnTo>
                    <a:pt x="743712" y="1605661"/>
                  </a:lnTo>
                  <a:close/>
                </a:path>
                <a:path w="993775" h="1610995">
                  <a:moveTo>
                    <a:pt x="993559" y="1467929"/>
                  </a:moveTo>
                  <a:lnTo>
                    <a:pt x="991387" y="1411986"/>
                  </a:lnTo>
                  <a:lnTo>
                    <a:pt x="990409" y="1396631"/>
                  </a:lnTo>
                  <a:lnTo>
                    <a:pt x="990409" y="1462227"/>
                  </a:lnTo>
                  <a:lnTo>
                    <a:pt x="990282" y="1507477"/>
                  </a:lnTo>
                  <a:lnTo>
                    <a:pt x="958723" y="1537893"/>
                  </a:lnTo>
                  <a:lnTo>
                    <a:pt x="918171" y="1540992"/>
                  </a:lnTo>
                  <a:lnTo>
                    <a:pt x="851966" y="1543227"/>
                  </a:lnTo>
                  <a:lnTo>
                    <a:pt x="766064" y="1543977"/>
                  </a:lnTo>
                  <a:lnTo>
                    <a:pt x="765810" y="1543812"/>
                  </a:lnTo>
                  <a:lnTo>
                    <a:pt x="764247" y="1544002"/>
                  </a:lnTo>
                  <a:lnTo>
                    <a:pt x="754253" y="1544078"/>
                  </a:lnTo>
                  <a:lnTo>
                    <a:pt x="474992" y="1540154"/>
                  </a:lnTo>
                  <a:lnTo>
                    <a:pt x="474980" y="1539773"/>
                  </a:lnTo>
                  <a:lnTo>
                    <a:pt x="474345" y="1539290"/>
                  </a:lnTo>
                  <a:lnTo>
                    <a:pt x="473075" y="1539290"/>
                  </a:lnTo>
                  <a:lnTo>
                    <a:pt x="472440" y="1539862"/>
                  </a:lnTo>
                  <a:lnTo>
                    <a:pt x="472490" y="1540116"/>
                  </a:lnTo>
                  <a:lnTo>
                    <a:pt x="446900" y="1539748"/>
                  </a:lnTo>
                  <a:lnTo>
                    <a:pt x="330187" y="1536585"/>
                  </a:lnTo>
                  <a:lnTo>
                    <a:pt x="329946" y="1536382"/>
                  </a:lnTo>
                  <a:lnTo>
                    <a:pt x="328422" y="1536192"/>
                  </a:lnTo>
                  <a:lnTo>
                    <a:pt x="327964" y="1536534"/>
                  </a:lnTo>
                  <a:lnTo>
                    <a:pt x="304927" y="1535899"/>
                  </a:lnTo>
                  <a:lnTo>
                    <a:pt x="307340" y="1516418"/>
                  </a:lnTo>
                  <a:lnTo>
                    <a:pt x="311099" y="1479105"/>
                  </a:lnTo>
                  <a:lnTo>
                    <a:pt x="314617" y="1429359"/>
                  </a:lnTo>
                  <a:lnTo>
                    <a:pt x="316242" y="1372539"/>
                  </a:lnTo>
                  <a:lnTo>
                    <a:pt x="314388" y="1314030"/>
                  </a:lnTo>
                  <a:lnTo>
                    <a:pt x="307428" y="1259230"/>
                  </a:lnTo>
                  <a:lnTo>
                    <a:pt x="293751" y="1213485"/>
                  </a:lnTo>
                  <a:lnTo>
                    <a:pt x="269773" y="1178928"/>
                  </a:lnTo>
                  <a:lnTo>
                    <a:pt x="232575" y="1146073"/>
                  </a:lnTo>
                  <a:lnTo>
                    <a:pt x="187096" y="1115390"/>
                  </a:lnTo>
                  <a:lnTo>
                    <a:pt x="138315" y="1087297"/>
                  </a:lnTo>
                  <a:lnTo>
                    <a:pt x="57327" y="1044371"/>
                  </a:lnTo>
                  <a:lnTo>
                    <a:pt x="29171" y="1028319"/>
                  </a:lnTo>
                  <a:lnTo>
                    <a:pt x="9918" y="1014653"/>
                  </a:lnTo>
                  <a:lnTo>
                    <a:pt x="2794" y="1003935"/>
                  </a:lnTo>
                  <a:lnTo>
                    <a:pt x="2794" y="12192"/>
                  </a:lnTo>
                  <a:lnTo>
                    <a:pt x="45974" y="4191"/>
                  </a:lnTo>
                  <a:lnTo>
                    <a:pt x="253136" y="3378"/>
                  </a:lnTo>
                  <a:lnTo>
                    <a:pt x="458152" y="5232"/>
                  </a:lnTo>
                  <a:lnTo>
                    <a:pt x="534276" y="7556"/>
                  </a:lnTo>
                  <a:lnTo>
                    <a:pt x="579183" y="10160"/>
                  </a:lnTo>
                  <a:lnTo>
                    <a:pt x="609269" y="53784"/>
                  </a:lnTo>
                  <a:lnTo>
                    <a:pt x="611009" y="128409"/>
                  </a:lnTo>
                  <a:lnTo>
                    <a:pt x="611847" y="176377"/>
                  </a:lnTo>
                  <a:lnTo>
                    <a:pt x="612648" y="230035"/>
                  </a:lnTo>
                  <a:lnTo>
                    <a:pt x="613397" y="288353"/>
                  </a:lnTo>
                  <a:lnTo>
                    <a:pt x="614057" y="350278"/>
                  </a:lnTo>
                  <a:lnTo>
                    <a:pt x="614629" y="414731"/>
                  </a:lnTo>
                  <a:lnTo>
                    <a:pt x="615099" y="480682"/>
                  </a:lnTo>
                  <a:lnTo>
                    <a:pt x="615442" y="547065"/>
                  </a:lnTo>
                  <a:lnTo>
                    <a:pt x="615632" y="612267"/>
                  </a:lnTo>
                  <a:lnTo>
                    <a:pt x="615670" y="676948"/>
                  </a:lnTo>
                  <a:lnTo>
                    <a:pt x="615530" y="738339"/>
                  </a:lnTo>
                  <a:lnTo>
                    <a:pt x="615213" y="795947"/>
                  </a:lnTo>
                  <a:lnTo>
                    <a:pt x="614667" y="848741"/>
                  </a:lnTo>
                  <a:lnTo>
                    <a:pt x="613905" y="895642"/>
                  </a:lnTo>
                  <a:lnTo>
                    <a:pt x="612889" y="935697"/>
                  </a:lnTo>
                  <a:lnTo>
                    <a:pt x="611632" y="967625"/>
                  </a:lnTo>
                  <a:lnTo>
                    <a:pt x="613498" y="979779"/>
                  </a:lnTo>
                  <a:lnTo>
                    <a:pt x="619315" y="992847"/>
                  </a:lnTo>
                  <a:lnTo>
                    <a:pt x="627595" y="1004214"/>
                  </a:lnTo>
                  <a:lnTo>
                    <a:pt x="636905" y="1011301"/>
                  </a:lnTo>
                  <a:lnTo>
                    <a:pt x="681482" y="1027557"/>
                  </a:lnTo>
                  <a:lnTo>
                    <a:pt x="729767" y="1046632"/>
                  </a:lnTo>
                  <a:lnTo>
                    <a:pt x="776846" y="1068438"/>
                  </a:lnTo>
                  <a:lnTo>
                    <a:pt x="822579" y="1092911"/>
                  </a:lnTo>
                  <a:lnTo>
                    <a:pt x="866825" y="1120000"/>
                  </a:lnTo>
                  <a:lnTo>
                    <a:pt x="909447" y="1149604"/>
                  </a:lnTo>
                  <a:lnTo>
                    <a:pt x="930402" y="1165352"/>
                  </a:lnTo>
                  <a:lnTo>
                    <a:pt x="951064" y="1183233"/>
                  </a:lnTo>
                  <a:lnTo>
                    <a:pt x="974344" y="1227709"/>
                  </a:lnTo>
                  <a:lnTo>
                    <a:pt x="978763" y="1278140"/>
                  </a:lnTo>
                  <a:lnTo>
                    <a:pt x="983615" y="1339443"/>
                  </a:lnTo>
                  <a:lnTo>
                    <a:pt x="987844" y="1403515"/>
                  </a:lnTo>
                  <a:lnTo>
                    <a:pt x="990409" y="1462227"/>
                  </a:lnTo>
                  <a:lnTo>
                    <a:pt x="990409" y="1396631"/>
                  </a:lnTo>
                  <a:lnTo>
                    <a:pt x="987374" y="1348955"/>
                  </a:lnTo>
                  <a:lnTo>
                    <a:pt x="982370" y="1285328"/>
                  </a:lnTo>
                  <a:lnTo>
                    <a:pt x="977265" y="1227582"/>
                  </a:lnTo>
                  <a:lnTo>
                    <a:pt x="953109" y="1181201"/>
                  </a:lnTo>
                  <a:lnTo>
                    <a:pt x="911352" y="1147318"/>
                  </a:lnTo>
                  <a:lnTo>
                    <a:pt x="868464" y="1117574"/>
                  </a:lnTo>
                  <a:lnTo>
                    <a:pt x="824026" y="1090383"/>
                  </a:lnTo>
                  <a:lnTo>
                    <a:pt x="778141" y="1065834"/>
                  </a:lnTo>
                  <a:lnTo>
                    <a:pt x="730923" y="1043978"/>
                  </a:lnTo>
                  <a:lnTo>
                    <a:pt x="682498" y="1024890"/>
                  </a:lnTo>
                  <a:lnTo>
                    <a:pt x="637921" y="1008888"/>
                  </a:lnTo>
                  <a:lnTo>
                    <a:pt x="629513" y="1002157"/>
                  </a:lnTo>
                  <a:lnTo>
                    <a:pt x="621868" y="991412"/>
                  </a:lnTo>
                  <a:lnTo>
                    <a:pt x="616432" y="979119"/>
                  </a:lnTo>
                  <a:lnTo>
                    <a:pt x="614680" y="967740"/>
                  </a:lnTo>
                  <a:lnTo>
                    <a:pt x="615924" y="935621"/>
                  </a:lnTo>
                  <a:lnTo>
                    <a:pt x="616915" y="895642"/>
                  </a:lnTo>
                  <a:lnTo>
                    <a:pt x="617664" y="848639"/>
                  </a:lnTo>
                  <a:lnTo>
                    <a:pt x="618185" y="795743"/>
                  </a:lnTo>
                  <a:lnTo>
                    <a:pt x="618502" y="738009"/>
                  </a:lnTo>
                  <a:lnTo>
                    <a:pt x="618629" y="676948"/>
                  </a:lnTo>
                  <a:lnTo>
                    <a:pt x="618591" y="612267"/>
                  </a:lnTo>
                  <a:lnTo>
                    <a:pt x="618388" y="546379"/>
                  </a:lnTo>
                  <a:lnTo>
                    <a:pt x="618032" y="479882"/>
                  </a:lnTo>
                  <a:lnTo>
                    <a:pt x="617562" y="413829"/>
                  </a:lnTo>
                  <a:lnTo>
                    <a:pt x="616991" y="349288"/>
                  </a:lnTo>
                  <a:lnTo>
                    <a:pt x="616318" y="287312"/>
                  </a:lnTo>
                  <a:lnTo>
                    <a:pt x="615581" y="228955"/>
                  </a:lnTo>
                  <a:lnTo>
                    <a:pt x="614768" y="175285"/>
                  </a:lnTo>
                  <a:lnTo>
                    <a:pt x="613930" y="127342"/>
                  </a:lnTo>
                  <a:lnTo>
                    <a:pt x="613067" y="86194"/>
                  </a:lnTo>
                  <a:lnTo>
                    <a:pt x="611327" y="28524"/>
                  </a:lnTo>
                  <a:lnTo>
                    <a:pt x="553212" y="5562"/>
                  </a:lnTo>
                  <a:lnTo>
                    <a:pt x="481330" y="2921"/>
                  </a:lnTo>
                  <a:lnTo>
                    <a:pt x="206629" y="0"/>
                  </a:lnTo>
                  <a:lnTo>
                    <a:pt x="67868" y="812"/>
                  </a:lnTo>
                  <a:lnTo>
                    <a:pt x="28663" y="2679"/>
                  </a:lnTo>
                  <a:lnTo>
                    <a:pt x="0" y="12065"/>
                  </a:lnTo>
                  <a:lnTo>
                    <a:pt x="0" y="1003935"/>
                  </a:lnTo>
                  <a:lnTo>
                    <a:pt x="6718" y="1015390"/>
                  </a:lnTo>
                  <a:lnTo>
                    <a:pt x="25412" y="1029258"/>
                  </a:lnTo>
                  <a:lnTo>
                    <a:pt x="53835" y="1045679"/>
                  </a:lnTo>
                  <a:lnTo>
                    <a:pt x="136740" y="1089672"/>
                  </a:lnTo>
                  <a:lnTo>
                    <a:pt x="185293" y="1117574"/>
                  </a:lnTo>
                  <a:lnTo>
                    <a:pt x="230505" y="1148016"/>
                  </a:lnTo>
                  <a:lnTo>
                    <a:pt x="267411" y="1180528"/>
                  </a:lnTo>
                  <a:lnTo>
                    <a:pt x="291084" y="1214628"/>
                  </a:lnTo>
                  <a:lnTo>
                    <a:pt x="305130" y="1262443"/>
                  </a:lnTo>
                  <a:lnTo>
                    <a:pt x="311950" y="1319936"/>
                  </a:lnTo>
                  <a:lnTo>
                    <a:pt x="313359" y="1380934"/>
                  </a:lnTo>
                  <a:lnTo>
                    <a:pt x="311226" y="1439303"/>
                  </a:lnTo>
                  <a:lnTo>
                    <a:pt x="307365" y="1488897"/>
                  </a:lnTo>
                  <a:lnTo>
                    <a:pt x="303631" y="1523555"/>
                  </a:lnTo>
                  <a:lnTo>
                    <a:pt x="301967" y="1536407"/>
                  </a:lnTo>
                  <a:lnTo>
                    <a:pt x="301879" y="1537893"/>
                  </a:lnTo>
                  <a:lnTo>
                    <a:pt x="302387" y="1538693"/>
                  </a:lnTo>
                  <a:lnTo>
                    <a:pt x="303149" y="1538693"/>
                  </a:lnTo>
                  <a:lnTo>
                    <a:pt x="327266" y="1539328"/>
                  </a:lnTo>
                  <a:lnTo>
                    <a:pt x="322745" y="1581912"/>
                  </a:lnTo>
                  <a:lnTo>
                    <a:pt x="319151" y="1581912"/>
                  </a:lnTo>
                  <a:lnTo>
                    <a:pt x="315468" y="1585658"/>
                  </a:lnTo>
                  <a:lnTo>
                    <a:pt x="315468" y="1594967"/>
                  </a:lnTo>
                  <a:lnTo>
                    <a:pt x="319151" y="1598676"/>
                  </a:lnTo>
                  <a:lnTo>
                    <a:pt x="328549" y="1598676"/>
                  </a:lnTo>
                  <a:lnTo>
                    <a:pt x="332232" y="1594967"/>
                  </a:lnTo>
                  <a:lnTo>
                    <a:pt x="332232" y="1585658"/>
                  </a:lnTo>
                  <a:lnTo>
                    <a:pt x="328549" y="1581912"/>
                  </a:lnTo>
                  <a:lnTo>
                    <a:pt x="325843" y="1581912"/>
                  </a:lnTo>
                  <a:lnTo>
                    <a:pt x="330441" y="1539417"/>
                  </a:lnTo>
                  <a:lnTo>
                    <a:pt x="356425" y="1540103"/>
                  </a:lnTo>
                  <a:lnTo>
                    <a:pt x="351866" y="1583436"/>
                  </a:lnTo>
                  <a:lnTo>
                    <a:pt x="345186" y="1583436"/>
                  </a:lnTo>
                  <a:lnTo>
                    <a:pt x="341376" y="1592414"/>
                  </a:lnTo>
                  <a:lnTo>
                    <a:pt x="348488" y="1599387"/>
                  </a:lnTo>
                  <a:lnTo>
                    <a:pt x="350647" y="1600149"/>
                  </a:lnTo>
                  <a:lnTo>
                    <a:pt x="356997" y="1600149"/>
                  </a:lnTo>
                  <a:lnTo>
                    <a:pt x="361188" y="1596821"/>
                  </a:lnTo>
                  <a:lnTo>
                    <a:pt x="361188" y="1587144"/>
                  </a:lnTo>
                  <a:lnTo>
                    <a:pt x="357378" y="1583436"/>
                  </a:lnTo>
                  <a:lnTo>
                    <a:pt x="354876" y="1583436"/>
                  </a:lnTo>
                  <a:lnTo>
                    <a:pt x="359321" y="1540179"/>
                  </a:lnTo>
                  <a:lnTo>
                    <a:pt x="385851" y="1540878"/>
                  </a:lnTo>
                  <a:lnTo>
                    <a:pt x="381990" y="1585010"/>
                  </a:lnTo>
                  <a:lnTo>
                    <a:pt x="374142" y="1585010"/>
                  </a:lnTo>
                  <a:lnTo>
                    <a:pt x="370332" y="1593977"/>
                  </a:lnTo>
                  <a:lnTo>
                    <a:pt x="377444" y="1600962"/>
                  </a:lnTo>
                  <a:lnTo>
                    <a:pt x="379476" y="1601724"/>
                  </a:lnTo>
                  <a:lnTo>
                    <a:pt x="385953" y="1601724"/>
                  </a:lnTo>
                  <a:lnTo>
                    <a:pt x="390144" y="1598396"/>
                  </a:lnTo>
                  <a:lnTo>
                    <a:pt x="390144" y="1588706"/>
                  </a:lnTo>
                  <a:lnTo>
                    <a:pt x="386334" y="1585010"/>
                  </a:lnTo>
                  <a:lnTo>
                    <a:pt x="384670" y="1585010"/>
                  </a:lnTo>
                  <a:lnTo>
                    <a:pt x="388531" y="1540941"/>
                  </a:lnTo>
                  <a:lnTo>
                    <a:pt x="404050" y="1541348"/>
                  </a:lnTo>
                  <a:lnTo>
                    <a:pt x="403987" y="1542364"/>
                  </a:lnTo>
                  <a:lnTo>
                    <a:pt x="408914" y="1586852"/>
                  </a:lnTo>
                  <a:lnTo>
                    <a:pt x="402717" y="1588185"/>
                  </a:lnTo>
                  <a:lnTo>
                    <a:pt x="400812" y="1597799"/>
                  </a:lnTo>
                  <a:lnTo>
                    <a:pt x="408432" y="1602816"/>
                  </a:lnTo>
                  <a:lnTo>
                    <a:pt x="410083" y="1603248"/>
                  </a:lnTo>
                  <a:lnTo>
                    <a:pt x="416306" y="1603248"/>
                  </a:lnTo>
                  <a:lnTo>
                    <a:pt x="420624" y="1598701"/>
                  </a:lnTo>
                  <a:lnTo>
                    <a:pt x="418592" y="1589227"/>
                  </a:lnTo>
                  <a:lnTo>
                    <a:pt x="415163" y="1586484"/>
                  </a:lnTo>
                  <a:lnTo>
                    <a:pt x="411708" y="1586484"/>
                  </a:lnTo>
                  <a:lnTo>
                    <a:pt x="406806" y="1542364"/>
                  </a:lnTo>
                  <a:lnTo>
                    <a:pt x="406666" y="1541411"/>
                  </a:lnTo>
                  <a:lnTo>
                    <a:pt x="445528" y="1542427"/>
                  </a:lnTo>
                  <a:lnTo>
                    <a:pt x="445008" y="1542707"/>
                  </a:lnTo>
                  <a:lnTo>
                    <a:pt x="440270" y="1588058"/>
                  </a:lnTo>
                  <a:lnTo>
                    <a:pt x="436753" y="1588058"/>
                  </a:lnTo>
                  <a:lnTo>
                    <a:pt x="432816" y="1591754"/>
                  </a:lnTo>
                  <a:lnTo>
                    <a:pt x="432816" y="1601025"/>
                  </a:lnTo>
                  <a:lnTo>
                    <a:pt x="436753" y="1604721"/>
                  </a:lnTo>
                  <a:lnTo>
                    <a:pt x="445897" y="1604721"/>
                  </a:lnTo>
                  <a:lnTo>
                    <a:pt x="449580" y="1601025"/>
                  </a:lnTo>
                  <a:lnTo>
                    <a:pt x="449580" y="1591754"/>
                  </a:lnTo>
                  <a:lnTo>
                    <a:pt x="445897" y="1588058"/>
                  </a:lnTo>
                  <a:lnTo>
                    <a:pt x="443293" y="1588058"/>
                  </a:lnTo>
                  <a:lnTo>
                    <a:pt x="448056" y="1542808"/>
                  </a:lnTo>
                  <a:lnTo>
                    <a:pt x="447471" y="1542478"/>
                  </a:lnTo>
                  <a:lnTo>
                    <a:pt x="472808" y="1543138"/>
                  </a:lnTo>
                  <a:lnTo>
                    <a:pt x="475246" y="1585290"/>
                  </a:lnTo>
                  <a:lnTo>
                    <a:pt x="468503" y="1586382"/>
                  </a:lnTo>
                  <a:lnTo>
                    <a:pt x="466344" y="1595805"/>
                  </a:lnTo>
                  <a:lnTo>
                    <a:pt x="473837" y="1601203"/>
                  </a:lnTo>
                  <a:lnTo>
                    <a:pt x="475488" y="1601673"/>
                  </a:lnTo>
                  <a:lnTo>
                    <a:pt x="481838" y="1601673"/>
                  </a:lnTo>
                  <a:lnTo>
                    <a:pt x="486156" y="1597367"/>
                  </a:lnTo>
                  <a:lnTo>
                    <a:pt x="484378" y="1587842"/>
                  </a:lnTo>
                  <a:lnTo>
                    <a:pt x="480949" y="1584960"/>
                  </a:lnTo>
                  <a:lnTo>
                    <a:pt x="477735" y="1584960"/>
                  </a:lnTo>
                  <a:lnTo>
                    <a:pt x="475183" y="1543202"/>
                  </a:lnTo>
                  <a:lnTo>
                    <a:pt x="499884" y="1543824"/>
                  </a:lnTo>
                  <a:lnTo>
                    <a:pt x="506869" y="1543913"/>
                  </a:lnTo>
                  <a:lnTo>
                    <a:pt x="506349" y="1544383"/>
                  </a:lnTo>
                  <a:lnTo>
                    <a:pt x="502386" y="1589532"/>
                  </a:lnTo>
                  <a:lnTo>
                    <a:pt x="497713" y="1589532"/>
                  </a:lnTo>
                  <a:lnTo>
                    <a:pt x="493776" y="1593278"/>
                  </a:lnTo>
                  <a:lnTo>
                    <a:pt x="493776" y="1602549"/>
                  </a:lnTo>
                  <a:lnTo>
                    <a:pt x="497713" y="1606296"/>
                  </a:lnTo>
                  <a:lnTo>
                    <a:pt x="506857" y="1606296"/>
                  </a:lnTo>
                  <a:lnTo>
                    <a:pt x="510540" y="1602549"/>
                  </a:lnTo>
                  <a:lnTo>
                    <a:pt x="510540" y="1593278"/>
                  </a:lnTo>
                  <a:lnTo>
                    <a:pt x="506857" y="1589532"/>
                  </a:lnTo>
                  <a:lnTo>
                    <a:pt x="505066" y="1589532"/>
                  </a:lnTo>
                  <a:lnTo>
                    <a:pt x="509016" y="1544612"/>
                  </a:lnTo>
                  <a:lnTo>
                    <a:pt x="508431" y="1543926"/>
                  </a:lnTo>
                  <a:lnTo>
                    <a:pt x="535597" y="1544256"/>
                  </a:lnTo>
                  <a:lnTo>
                    <a:pt x="535432" y="1544434"/>
                  </a:lnTo>
                  <a:lnTo>
                    <a:pt x="532663" y="1589582"/>
                  </a:lnTo>
                  <a:lnTo>
                    <a:pt x="526288" y="1589862"/>
                  </a:lnTo>
                  <a:lnTo>
                    <a:pt x="522732" y="1598790"/>
                  </a:lnTo>
                  <a:lnTo>
                    <a:pt x="529971" y="1605534"/>
                  </a:lnTo>
                  <a:lnTo>
                    <a:pt x="532003" y="1606245"/>
                  </a:lnTo>
                  <a:lnTo>
                    <a:pt x="538353" y="1606245"/>
                  </a:lnTo>
                  <a:lnTo>
                    <a:pt x="542544" y="1602803"/>
                  </a:lnTo>
                  <a:lnTo>
                    <a:pt x="542290" y="1593164"/>
                  </a:lnTo>
                  <a:lnTo>
                    <a:pt x="538480" y="1589532"/>
                  </a:lnTo>
                  <a:lnTo>
                    <a:pt x="535114" y="1589532"/>
                  </a:lnTo>
                  <a:lnTo>
                    <a:pt x="537972" y="1544535"/>
                  </a:lnTo>
                  <a:lnTo>
                    <a:pt x="537718" y="1544281"/>
                  </a:lnTo>
                  <a:lnTo>
                    <a:pt x="755777" y="1546860"/>
                  </a:lnTo>
                  <a:lnTo>
                    <a:pt x="763943" y="1546783"/>
                  </a:lnTo>
                  <a:lnTo>
                    <a:pt x="769747" y="1589989"/>
                  </a:lnTo>
                  <a:lnTo>
                    <a:pt x="763524" y="1591462"/>
                  </a:lnTo>
                  <a:lnTo>
                    <a:pt x="762000" y="1601050"/>
                  </a:lnTo>
                  <a:lnTo>
                    <a:pt x="769620" y="1605915"/>
                  </a:lnTo>
                  <a:lnTo>
                    <a:pt x="771144" y="1606296"/>
                  </a:lnTo>
                  <a:lnTo>
                    <a:pt x="777494" y="1606296"/>
                  </a:lnTo>
                  <a:lnTo>
                    <a:pt x="781812" y="1601622"/>
                  </a:lnTo>
                  <a:lnTo>
                    <a:pt x="779653" y="1592122"/>
                  </a:lnTo>
                  <a:lnTo>
                    <a:pt x="776351" y="1589532"/>
                  </a:lnTo>
                  <a:lnTo>
                    <a:pt x="772541" y="1589532"/>
                  </a:lnTo>
                  <a:lnTo>
                    <a:pt x="766889" y="1546758"/>
                  </a:lnTo>
                  <a:lnTo>
                    <a:pt x="798423" y="1546440"/>
                  </a:lnTo>
                  <a:lnTo>
                    <a:pt x="796277" y="1591144"/>
                  </a:lnTo>
                  <a:lnTo>
                    <a:pt x="789686" y="1591576"/>
                  </a:lnTo>
                  <a:lnTo>
                    <a:pt x="786384" y="1600695"/>
                  </a:lnTo>
                  <a:lnTo>
                    <a:pt x="793623" y="1607159"/>
                  </a:lnTo>
                  <a:lnTo>
                    <a:pt x="795528" y="1607820"/>
                  </a:lnTo>
                  <a:lnTo>
                    <a:pt x="802005" y="1607820"/>
                  </a:lnTo>
                  <a:lnTo>
                    <a:pt x="806196" y="1604213"/>
                  </a:lnTo>
                  <a:lnTo>
                    <a:pt x="805688" y="1594523"/>
                  </a:lnTo>
                  <a:lnTo>
                    <a:pt x="802005" y="1591056"/>
                  </a:lnTo>
                  <a:lnTo>
                    <a:pt x="799287" y="1591056"/>
                  </a:lnTo>
                  <a:lnTo>
                    <a:pt x="801598" y="1546402"/>
                  </a:lnTo>
                  <a:lnTo>
                    <a:pt x="828395" y="1546136"/>
                  </a:lnTo>
                  <a:lnTo>
                    <a:pt x="827722" y="1589557"/>
                  </a:lnTo>
                  <a:lnTo>
                    <a:pt x="819912" y="1590192"/>
                  </a:lnTo>
                  <a:lnTo>
                    <a:pt x="816864" y="1599476"/>
                  </a:lnTo>
                  <a:lnTo>
                    <a:pt x="824230" y="1605635"/>
                  </a:lnTo>
                  <a:lnTo>
                    <a:pt x="826135" y="1606296"/>
                  </a:lnTo>
                  <a:lnTo>
                    <a:pt x="832485" y="1606296"/>
                  </a:lnTo>
                  <a:lnTo>
                    <a:pt x="836676" y="1602549"/>
                  </a:lnTo>
                  <a:lnTo>
                    <a:pt x="835787" y="1592846"/>
                  </a:lnTo>
                  <a:lnTo>
                    <a:pt x="832104" y="1589532"/>
                  </a:lnTo>
                  <a:lnTo>
                    <a:pt x="829983" y="1589532"/>
                  </a:lnTo>
                  <a:lnTo>
                    <a:pt x="830554" y="1546110"/>
                  </a:lnTo>
                  <a:lnTo>
                    <a:pt x="852779" y="1545882"/>
                  </a:lnTo>
                  <a:lnTo>
                    <a:pt x="852081" y="1589684"/>
                  </a:lnTo>
                  <a:lnTo>
                    <a:pt x="845693" y="1590243"/>
                  </a:lnTo>
                  <a:lnTo>
                    <a:pt x="842772" y="1599361"/>
                  </a:lnTo>
                  <a:lnTo>
                    <a:pt x="849630" y="1605635"/>
                  </a:lnTo>
                  <a:lnTo>
                    <a:pt x="851281" y="1606296"/>
                  </a:lnTo>
                  <a:lnTo>
                    <a:pt x="857123" y="1606296"/>
                  </a:lnTo>
                  <a:lnTo>
                    <a:pt x="861060" y="1602549"/>
                  </a:lnTo>
                  <a:lnTo>
                    <a:pt x="860552" y="1592999"/>
                  </a:lnTo>
                  <a:lnTo>
                    <a:pt x="856996" y="1589582"/>
                  </a:lnTo>
                  <a:lnTo>
                    <a:pt x="854354" y="1589582"/>
                  </a:lnTo>
                  <a:lnTo>
                    <a:pt x="854938" y="1545869"/>
                  </a:lnTo>
                  <a:lnTo>
                    <a:pt x="866076" y="1545742"/>
                  </a:lnTo>
                  <a:lnTo>
                    <a:pt x="881964" y="1545094"/>
                  </a:lnTo>
                  <a:lnTo>
                    <a:pt x="881113" y="1588211"/>
                  </a:lnTo>
                  <a:lnTo>
                    <a:pt x="874649" y="1588719"/>
                  </a:lnTo>
                  <a:lnTo>
                    <a:pt x="871728" y="1597952"/>
                  </a:lnTo>
                  <a:lnTo>
                    <a:pt x="879094" y="1604149"/>
                  </a:lnTo>
                  <a:lnTo>
                    <a:pt x="880872" y="1604721"/>
                  </a:lnTo>
                  <a:lnTo>
                    <a:pt x="887222" y="1604721"/>
                  </a:lnTo>
                  <a:lnTo>
                    <a:pt x="891540" y="1600936"/>
                  </a:lnTo>
                  <a:lnTo>
                    <a:pt x="890651" y="1591322"/>
                  </a:lnTo>
                  <a:lnTo>
                    <a:pt x="887095" y="1588058"/>
                  </a:lnTo>
                  <a:lnTo>
                    <a:pt x="884453" y="1588058"/>
                  </a:lnTo>
                  <a:lnTo>
                    <a:pt x="885393" y="1544955"/>
                  </a:lnTo>
                  <a:lnTo>
                    <a:pt x="904100" y="1544180"/>
                  </a:lnTo>
                  <a:lnTo>
                    <a:pt x="903833" y="1544396"/>
                  </a:lnTo>
                  <a:lnTo>
                    <a:pt x="903732" y="1545399"/>
                  </a:lnTo>
                  <a:lnTo>
                    <a:pt x="907237" y="1589951"/>
                  </a:lnTo>
                  <a:lnTo>
                    <a:pt x="901319" y="1590903"/>
                  </a:lnTo>
                  <a:lnTo>
                    <a:pt x="899160" y="1600504"/>
                  </a:lnTo>
                  <a:lnTo>
                    <a:pt x="906653" y="1605775"/>
                  </a:lnTo>
                  <a:lnTo>
                    <a:pt x="908304" y="1606296"/>
                  </a:lnTo>
                  <a:lnTo>
                    <a:pt x="914654" y="1606296"/>
                  </a:lnTo>
                  <a:lnTo>
                    <a:pt x="918972" y="1601927"/>
                  </a:lnTo>
                  <a:lnTo>
                    <a:pt x="917194" y="1592338"/>
                  </a:lnTo>
                  <a:lnTo>
                    <a:pt x="913765" y="1589532"/>
                  </a:lnTo>
                  <a:lnTo>
                    <a:pt x="910386" y="1589532"/>
                  </a:lnTo>
                  <a:lnTo>
                    <a:pt x="906919" y="1545399"/>
                  </a:lnTo>
                  <a:lnTo>
                    <a:pt x="906907" y="1544396"/>
                  </a:lnTo>
                  <a:lnTo>
                    <a:pt x="906551" y="1544078"/>
                  </a:lnTo>
                  <a:lnTo>
                    <a:pt x="932700" y="1542999"/>
                  </a:lnTo>
                  <a:lnTo>
                    <a:pt x="937590" y="1588541"/>
                  </a:lnTo>
                  <a:lnTo>
                    <a:pt x="931545" y="1589709"/>
                  </a:lnTo>
                  <a:lnTo>
                    <a:pt x="929640" y="1599323"/>
                  </a:lnTo>
                  <a:lnTo>
                    <a:pt x="937260" y="1604302"/>
                  </a:lnTo>
                  <a:lnTo>
                    <a:pt x="938784" y="1604772"/>
                  </a:lnTo>
                  <a:lnTo>
                    <a:pt x="945134" y="1604772"/>
                  </a:lnTo>
                  <a:lnTo>
                    <a:pt x="949452" y="1600225"/>
                  </a:lnTo>
                  <a:lnTo>
                    <a:pt x="947547" y="1590751"/>
                  </a:lnTo>
                  <a:lnTo>
                    <a:pt x="944118" y="1588008"/>
                  </a:lnTo>
                  <a:lnTo>
                    <a:pt x="940473" y="1588008"/>
                  </a:lnTo>
                  <a:lnTo>
                    <a:pt x="935736" y="1542796"/>
                  </a:lnTo>
                  <a:lnTo>
                    <a:pt x="961834" y="1540154"/>
                  </a:lnTo>
                  <a:lnTo>
                    <a:pt x="966520" y="1583867"/>
                  </a:lnTo>
                  <a:lnTo>
                    <a:pt x="960374" y="1585188"/>
                  </a:lnTo>
                  <a:lnTo>
                    <a:pt x="958596" y="1594612"/>
                  </a:lnTo>
                  <a:lnTo>
                    <a:pt x="966089" y="1599730"/>
                  </a:lnTo>
                  <a:lnTo>
                    <a:pt x="967740" y="1600149"/>
                  </a:lnTo>
                  <a:lnTo>
                    <a:pt x="974090" y="1600149"/>
                  </a:lnTo>
                  <a:lnTo>
                    <a:pt x="978408" y="1595704"/>
                  </a:lnTo>
                  <a:lnTo>
                    <a:pt x="976376" y="1586230"/>
                  </a:lnTo>
                  <a:lnTo>
                    <a:pt x="972947" y="1583486"/>
                  </a:lnTo>
                  <a:lnTo>
                    <a:pt x="969543" y="1583588"/>
                  </a:lnTo>
                  <a:lnTo>
                    <a:pt x="964742" y="1539862"/>
                  </a:lnTo>
                  <a:lnTo>
                    <a:pt x="970584" y="1539265"/>
                  </a:lnTo>
                  <a:lnTo>
                    <a:pt x="985380" y="1535569"/>
                  </a:lnTo>
                  <a:lnTo>
                    <a:pt x="988949" y="1532648"/>
                  </a:lnTo>
                  <a:lnTo>
                    <a:pt x="993038" y="1510322"/>
                  </a:lnTo>
                  <a:lnTo>
                    <a:pt x="993559" y="146792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00762" y="3563111"/>
              <a:ext cx="1595755" cy="123825"/>
            </a:xfrm>
            <a:custGeom>
              <a:avLst/>
              <a:gdLst/>
              <a:ahLst/>
              <a:cxnLst/>
              <a:rect l="l" t="t" r="r" b="b"/>
              <a:pathLst>
                <a:path w="1595754" h="123825">
                  <a:moveTo>
                    <a:pt x="972630" y="0"/>
                  </a:moveTo>
                  <a:lnTo>
                    <a:pt x="889070" y="163"/>
                  </a:lnTo>
                  <a:lnTo>
                    <a:pt x="808371" y="648"/>
                  </a:lnTo>
                  <a:lnTo>
                    <a:pt x="730670" y="1443"/>
                  </a:lnTo>
                  <a:lnTo>
                    <a:pt x="656103" y="2540"/>
                  </a:lnTo>
                  <a:lnTo>
                    <a:pt x="584806" y="3928"/>
                  </a:lnTo>
                  <a:lnTo>
                    <a:pt x="516916" y="5598"/>
                  </a:lnTo>
                  <a:lnTo>
                    <a:pt x="452569" y="7539"/>
                  </a:lnTo>
                  <a:lnTo>
                    <a:pt x="391900" y="9743"/>
                  </a:lnTo>
                  <a:lnTo>
                    <a:pt x="335047" y="12198"/>
                  </a:lnTo>
                  <a:lnTo>
                    <a:pt x="282145" y="14896"/>
                  </a:lnTo>
                  <a:lnTo>
                    <a:pt x="233332" y="17827"/>
                  </a:lnTo>
                  <a:lnTo>
                    <a:pt x="188742" y="20981"/>
                  </a:lnTo>
                  <a:lnTo>
                    <a:pt x="148513" y="24347"/>
                  </a:lnTo>
                  <a:lnTo>
                    <a:pt x="81680" y="31679"/>
                  </a:lnTo>
                  <a:lnTo>
                    <a:pt x="33923" y="39746"/>
                  </a:lnTo>
                  <a:lnTo>
                    <a:pt x="0" y="57769"/>
                  </a:lnTo>
                  <a:lnTo>
                    <a:pt x="5144" y="62610"/>
                  </a:lnTo>
                  <a:lnTo>
                    <a:pt x="42789" y="76072"/>
                  </a:lnTo>
                  <a:lnTo>
                    <a:pt x="105379" y="87518"/>
                  </a:lnTo>
                  <a:lnTo>
                    <a:pt x="144682" y="92529"/>
                  </a:lnTo>
                  <a:lnTo>
                    <a:pt x="188605" y="97089"/>
                  </a:lnTo>
                  <a:lnTo>
                    <a:pt x="236610" y="101216"/>
                  </a:lnTo>
                  <a:lnTo>
                    <a:pt x="288159" y="104927"/>
                  </a:lnTo>
                  <a:lnTo>
                    <a:pt x="342713" y="108240"/>
                  </a:lnTo>
                  <a:lnTo>
                    <a:pt x="399733" y="111172"/>
                  </a:lnTo>
                  <a:lnTo>
                    <a:pt x="458682" y="113742"/>
                  </a:lnTo>
                  <a:lnTo>
                    <a:pt x="519019" y="115966"/>
                  </a:lnTo>
                  <a:lnTo>
                    <a:pt x="580207" y="117862"/>
                  </a:lnTo>
                  <a:lnTo>
                    <a:pt x="641708" y="119449"/>
                  </a:lnTo>
                  <a:lnTo>
                    <a:pt x="702982" y="120743"/>
                  </a:lnTo>
                  <a:lnTo>
                    <a:pt x="822697" y="122524"/>
                  </a:lnTo>
                  <a:lnTo>
                    <a:pt x="935044" y="123347"/>
                  </a:lnTo>
                  <a:lnTo>
                    <a:pt x="987108" y="123443"/>
                  </a:lnTo>
                  <a:lnTo>
                    <a:pt x="1069673" y="123063"/>
                  </a:lnTo>
                  <a:lnTo>
                    <a:pt x="1148861" y="121952"/>
                  </a:lnTo>
                  <a:lnTo>
                    <a:pt x="1223948" y="120161"/>
                  </a:lnTo>
                  <a:lnTo>
                    <a:pt x="1294209" y="117738"/>
                  </a:lnTo>
                  <a:lnTo>
                    <a:pt x="1358919" y="114731"/>
                  </a:lnTo>
                  <a:lnTo>
                    <a:pt x="1417353" y="111188"/>
                  </a:lnTo>
                  <a:lnTo>
                    <a:pt x="1468786" y="107159"/>
                  </a:lnTo>
                  <a:lnTo>
                    <a:pt x="1512493" y="102691"/>
                  </a:lnTo>
                  <a:lnTo>
                    <a:pt x="1573831" y="92634"/>
                  </a:lnTo>
                  <a:lnTo>
                    <a:pt x="1595565" y="81406"/>
                  </a:lnTo>
                  <a:lnTo>
                    <a:pt x="1590581" y="75466"/>
                  </a:lnTo>
                  <a:lnTo>
                    <a:pt x="1552652" y="60881"/>
                  </a:lnTo>
                  <a:lnTo>
                    <a:pt x="1481773" y="44387"/>
                  </a:lnTo>
                  <a:lnTo>
                    <a:pt x="1435600" y="36060"/>
                  </a:lnTo>
                  <a:lnTo>
                    <a:pt x="1383137" y="28018"/>
                  </a:lnTo>
                  <a:lnTo>
                    <a:pt x="1325033" y="20516"/>
                  </a:lnTo>
                  <a:lnTo>
                    <a:pt x="1261938" y="13808"/>
                  </a:lnTo>
                  <a:lnTo>
                    <a:pt x="1194501" y="8148"/>
                  </a:lnTo>
                  <a:lnTo>
                    <a:pt x="1123371" y="3791"/>
                  </a:lnTo>
                  <a:lnTo>
                    <a:pt x="1049198" y="990"/>
                  </a:lnTo>
                  <a:lnTo>
                    <a:pt x="972630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34637" y="3140313"/>
              <a:ext cx="1192688" cy="53597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9826" y="4258055"/>
              <a:ext cx="647700" cy="245745"/>
            </a:xfrm>
            <a:custGeom>
              <a:avLst/>
              <a:gdLst/>
              <a:ahLst/>
              <a:cxnLst/>
              <a:rect l="l" t="t" r="r" b="b"/>
              <a:pathLst>
                <a:path w="647700" h="245745">
                  <a:moveTo>
                    <a:pt x="617397" y="76"/>
                  </a:moveTo>
                  <a:lnTo>
                    <a:pt x="475791" y="2970"/>
                  </a:lnTo>
                  <a:lnTo>
                    <a:pt x="262135" y="9446"/>
                  </a:lnTo>
                  <a:lnTo>
                    <a:pt x="131221" y="13907"/>
                  </a:lnTo>
                  <a:lnTo>
                    <a:pt x="48576" y="17221"/>
                  </a:lnTo>
                  <a:lnTo>
                    <a:pt x="977" y="45859"/>
                  </a:lnTo>
                  <a:lnTo>
                    <a:pt x="0" y="53975"/>
                  </a:lnTo>
                  <a:lnTo>
                    <a:pt x="2933" y="57061"/>
                  </a:lnTo>
                  <a:lnTo>
                    <a:pt x="6743" y="59740"/>
                  </a:lnTo>
                  <a:lnTo>
                    <a:pt x="134721" y="239255"/>
                  </a:lnTo>
                  <a:lnTo>
                    <a:pt x="148641" y="241163"/>
                  </a:lnTo>
                  <a:lnTo>
                    <a:pt x="178417" y="243157"/>
                  </a:lnTo>
                  <a:lnTo>
                    <a:pt x="212929" y="244727"/>
                  </a:lnTo>
                  <a:lnTo>
                    <a:pt x="246938" y="245364"/>
                  </a:lnTo>
                  <a:lnTo>
                    <a:pt x="250812" y="245173"/>
                  </a:lnTo>
                  <a:lnTo>
                    <a:pt x="637184" y="15392"/>
                  </a:lnTo>
                  <a:lnTo>
                    <a:pt x="644461" y="11353"/>
                  </a:lnTo>
                  <a:lnTo>
                    <a:pt x="647166" y="11214"/>
                  </a:lnTo>
                  <a:lnTo>
                    <a:pt x="647661" y="2108"/>
                  </a:lnTo>
                  <a:lnTo>
                    <a:pt x="617613" y="266"/>
                  </a:lnTo>
                  <a:lnTo>
                    <a:pt x="617397" y="76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1791" y="4236758"/>
              <a:ext cx="619125" cy="212090"/>
            </a:xfrm>
            <a:custGeom>
              <a:avLst/>
              <a:gdLst/>
              <a:ahLst/>
              <a:cxnLst/>
              <a:rect l="l" t="t" r="r" b="b"/>
              <a:pathLst>
                <a:path w="619125" h="212089">
                  <a:moveTo>
                    <a:pt x="614705" y="0"/>
                  </a:moveTo>
                  <a:lnTo>
                    <a:pt x="497236" y="3950"/>
                  </a:lnTo>
                  <a:lnTo>
                    <a:pt x="290209" y="12790"/>
                  </a:lnTo>
                  <a:lnTo>
                    <a:pt x="92309" y="22004"/>
                  </a:lnTo>
                  <a:lnTo>
                    <a:pt x="14180" y="26124"/>
                  </a:lnTo>
                  <a:lnTo>
                    <a:pt x="1130" y="45516"/>
                  </a:lnTo>
                  <a:lnTo>
                    <a:pt x="0" y="53619"/>
                  </a:lnTo>
                  <a:lnTo>
                    <a:pt x="2984" y="56819"/>
                  </a:lnTo>
                  <a:lnTo>
                    <a:pt x="215684" y="209461"/>
                  </a:lnTo>
                  <a:lnTo>
                    <a:pt x="218287" y="211010"/>
                  </a:lnTo>
                  <a:lnTo>
                    <a:pt x="221272" y="211797"/>
                  </a:lnTo>
                  <a:lnTo>
                    <a:pt x="226453" y="211797"/>
                  </a:lnTo>
                  <a:lnTo>
                    <a:pt x="228676" y="211340"/>
                  </a:lnTo>
                  <a:lnTo>
                    <a:pt x="606666" y="31622"/>
                  </a:lnTo>
                  <a:lnTo>
                    <a:pt x="613943" y="27558"/>
                  </a:lnTo>
                  <a:lnTo>
                    <a:pt x="616623" y="27444"/>
                  </a:lnTo>
                  <a:lnTo>
                    <a:pt x="618744" y="152"/>
                  </a:lnTo>
                  <a:lnTo>
                    <a:pt x="61470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21791" y="4236239"/>
              <a:ext cx="619125" cy="213995"/>
            </a:xfrm>
            <a:custGeom>
              <a:avLst/>
              <a:gdLst/>
              <a:ahLst/>
              <a:cxnLst/>
              <a:rect l="l" t="t" r="r" b="b"/>
              <a:pathLst>
                <a:path w="619125" h="213995">
                  <a:moveTo>
                    <a:pt x="618744" y="48"/>
                  </a:moveTo>
                  <a:lnTo>
                    <a:pt x="572110" y="1015"/>
                  </a:lnTo>
                  <a:lnTo>
                    <a:pt x="521496" y="2900"/>
                  </a:lnTo>
                  <a:lnTo>
                    <a:pt x="310811" y="11846"/>
                  </a:lnTo>
                  <a:lnTo>
                    <a:pt x="99963" y="21668"/>
                  </a:lnTo>
                  <a:lnTo>
                    <a:pt x="15242" y="26127"/>
                  </a:lnTo>
                  <a:lnTo>
                    <a:pt x="1130" y="45717"/>
                  </a:lnTo>
                  <a:lnTo>
                    <a:pt x="0" y="53870"/>
                  </a:lnTo>
                  <a:lnTo>
                    <a:pt x="2984" y="57084"/>
                  </a:lnTo>
                  <a:lnTo>
                    <a:pt x="215684" y="210728"/>
                  </a:lnTo>
                  <a:lnTo>
                    <a:pt x="220256" y="213459"/>
                  </a:lnTo>
                  <a:lnTo>
                    <a:pt x="225920" y="213840"/>
                  </a:lnTo>
                  <a:lnTo>
                    <a:pt x="230758" y="211719"/>
                  </a:lnTo>
                  <a:lnTo>
                    <a:pt x="606666" y="31734"/>
                  </a:lnTo>
                  <a:lnTo>
                    <a:pt x="613943" y="27632"/>
                  </a:lnTo>
                  <a:lnTo>
                    <a:pt x="616623" y="27518"/>
                  </a:lnTo>
                  <a:lnTo>
                    <a:pt x="618744" y="48"/>
                  </a:lnTo>
                  <a:close/>
                </a:path>
              </a:pathLst>
            </a:custGeom>
            <a:solidFill>
              <a:srgbClr val="A37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21830" y="4235234"/>
              <a:ext cx="620395" cy="215265"/>
            </a:xfrm>
            <a:custGeom>
              <a:avLst/>
              <a:gdLst/>
              <a:ahLst/>
              <a:cxnLst/>
              <a:rect l="l" t="t" r="r" b="b"/>
              <a:pathLst>
                <a:path w="620394" h="215264">
                  <a:moveTo>
                    <a:pt x="617029" y="0"/>
                  </a:moveTo>
                  <a:lnTo>
                    <a:pt x="613029" y="0"/>
                  </a:lnTo>
                  <a:lnTo>
                    <a:pt x="585702" y="548"/>
                  </a:lnTo>
                  <a:lnTo>
                    <a:pt x="542082" y="2016"/>
                  </a:lnTo>
                  <a:lnTo>
                    <a:pt x="19547" y="25813"/>
                  </a:lnTo>
                  <a:lnTo>
                    <a:pt x="1092" y="46596"/>
                  </a:lnTo>
                  <a:lnTo>
                    <a:pt x="0" y="55587"/>
                  </a:lnTo>
                  <a:lnTo>
                    <a:pt x="3428" y="59029"/>
                  </a:lnTo>
                  <a:lnTo>
                    <a:pt x="7239" y="61645"/>
                  </a:lnTo>
                  <a:lnTo>
                    <a:pt x="215836" y="212344"/>
                  </a:lnTo>
                  <a:lnTo>
                    <a:pt x="218363" y="213969"/>
                  </a:lnTo>
                  <a:lnTo>
                    <a:pt x="221233" y="214845"/>
                  </a:lnTo>
                  <a:lnTo>
                    <a:pt x="224624" y="214845"/>
                  </a:lnTo>
                  <a:lnTo>
                    <a:pt x="224815" y="214807"/>
                  </a:lnTo>
                  <a:lnTo>
                    <a:pt x="227964" y="214807"/>
                  </a:lnTo>
                  <a:lnTo>
                    <a:pt x="230060" y="214236"/>
                  </a:lnTo>
                  <a:lnTo>
                    <a:pt x="232092" y="213334"/>
                  </a:lnTo>
                  <a:lnTo>
                    <a:pt x="233844" y="212496"/>
                  </a:lnTo>
                  <a:lnTo>
                    <a:pt x="222021" y="212496"/>
                  </a:lnTo>
                  <a:lnTo>
                    <a:pt x="219163" y="211785"/>
                  </a:lnTo>
                  <a:lnTo>
                    <a:pt x="217195" y="210388"/>
                  </a:lnTo>
                  <a:lnTo>
                    <a:pt x="5168" y="57327"/>
                  </a:lnTo>
                  <a:lnTo>
                    <a:pt x="2451" y="54724"/>
                  </a:lnTo>
                  <a:lnTo>
                    <a:pt x="3328" y="46596"/>
                  </a:lnTo>
                  <a:lnTo>
                    <a:pt x="4406" y="29159"/>
                  </a:lnTo>
                  <a:lnTo>
                    <a:pt x="19843" y="28131"/>
                  </a:lnTo>
                  <a:lnTo>
                    <a:pt x="561718" y="3662"/>
                  </a:lnTo>
                  <a:lnTo>
                    <a:pt x="595269" y="2572"/>
                  </a:lnTo>
                  <a:lnTo>
                    <a:pt x="614502" y="2197"/>
                  </a:lnTo>
                  <a:lnTo>
                    <a:pt x="620003" y="2197"/>
                  </a:lnTo>
                  <a:lnTo>
                    <a:pt x="620077" y="1282"/>
                  </a:lnTo>
                  <a:lnTo>
                    <a:pt x="620229" y="901"/>
                  </a:lnTo>
                  <a:lnTo>
                    <a:pt x="619963" y="533"/>
                  </a:lnTo>
                  <a:lnTo>
                    <a:pt x="619594" y="304"/>
                  </a:lnTo>
                  <a:lnTo>
                    <a:pt x="619328" y="76"/>
                  </a:lnTo>
                  <a:lnTo>
                    <a:pt x="617029" y="0"/>
                  </a:lnTo>
                  <a:close/>
                </a:path>
                <a:path w="620394" h="215264">
                  <a:moveTo>
                    <a:pt x="227964" y="214807"/>
                  </a:moveTo>
                  <a:lnTo>
                    <a:pt x="224815" y="214807"/>
                  </a:lnTo>
                  <a:lnTo>
                    <a:pt x="225044" y="214845"/>
                  </a:lnTo>
                  <a:lnTo>
                    <a:pt x="227825" y="214845"/>
                  </a:lnTo>
                  <a:lnTo>
                    <a:pt x="227964" y="214807"/>
                  </a:lnTo>
                  <a:close/>
                </a:path>
                <a:path w="620394" h="215264">
                  <a:moveTo>
                    <a:pt x="620003" y="2197"/>
                  </a:moveTo>
                  <a:lnTo>
                    <a:pt x="615975" y="2197"/>
                  </a:lnTo>
                  <a:lnTo>
                    <a:pt x="617740" y="2273"/>
                  </a:lnTo>
                  <a:lnTo>
                    <a:pt x="616267" y="19291"/>
                  </a:lnTo>
                  <a:lnTo>
                    <a:pt x="615899" y="26581"/>
                  </a:lnTo>
                  <a:lnTo>
                    <a:pt x="614197" y="27457"/>
                  </a:lnTo>
                  <a:lnTo>
                    <a:pt x="606424" y="31762"/>
                  </a:lnTo>
                  <a:lnTo>
                    <a:pt x="231114" y="211251"/>
                  </a:lnTo>
                  <a:lnTo>
                    <a:pt x="229298" y="212089"/>
                  </a:lnTo>
                  <a:lnTo>
                    <a:pt x="227114" y="212496"/>
                  </a:lnTo>
                  <a:lnTo>
                    <a:pt x="233844" y="212496"/>
                  </a:lnTo>
                  <a:lnTo>
                    <a:pt x="607529" y="33731"/>
                  </a:lnTo>
                  <a:lnTo>
                    <a:pt x="610019" y="32372"/>
                  </a:lnTo>
                  <a:lnTo>
                    <a:pt x="615518" y="29540"/>
                  </a:lnTo>
                  <a:lnTo>
                    <a:pt x="618121" y="28066"/>
                  </a:lnTo>
                  <a:lnTo>
                    <a:pt x="618613" y="19291"/>
                  </a:lnTo>
                  <a:lnTo>
                    <a:pt x="620003" y="219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23354" y="4075213"/>
              <a:ext cx="618705" cy="35048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3315" y="4075176"/>
              <a:ext cx="619125" cy="352425"/>
            </a:xfrm>
            <a:custGeom>
              <a:avLst/>
              <a:gdLst/>
              <a:ahLst/>
              <a:cxnLst/>
              <a:rect l="l" t="t" r="r" b="b"/>
              <a:pathLst>
                <a:path w="619125" h="352425">
                  <a:moveTo>
                    <a:pt x="394995" y="0"/>
                  </a:moveTo>
                  <a:lnTo>
                    <a:pt x="389445" y="0"/>
                  </a:lnTo>
                  <a:lnTo>
                    <a:pt x="387032" y="520"/>
                  </a:lnTo>
                  <a:lnTo>
                    <a:pt x="384809" y="1536"/>
                  </a:lnTo>
                  <a:lnTo>
                    <a:pt x="4457" y="184619"/>
                  </a:lnTo>
                  <a:lnTo>
                    <a:pt x="2108" y="185483"/>
                  </a:lnTo>
                  <a:lnTo>
                    <a:pt x="495" y="187591"/>
                  </a:lnTo>
                  <a:lnTo>
                    <a:pt x="0" y="190042"/>
                  </a:lnTo>
                  <a:lnTo>
                    <a:pt x="0" y="192252"/>
                  </a:lnTo>
                  <a:lnTo>
                    <a:pt x="1130" y="194208"/>
                  </a:lnTo>
                  <a:lnTo>
                    <a:pt x="2984" y="195453"/>
                  </a:lnTo>
                  <a:lnTo>
                    <a:pt x="217779" y="349453"/>
                  </a:lnTo>
                  <a:lnTo>
                    <a:pt x="220383" y="351142"/>
                  </a:lnTo>
                  <a:lnTo>
                    <a:pt x="223558" y="352005"/>
                  </a:lnTo>
                  <a:lnTo>
                    <a:pt x="229260" y="352005"/>
                  </a:lnTo>
                  <a:lnTo>
                    <a:pt x="231711" y="351523"/>
                  </a:lnTo>
                  <a:lnTo>
                    <a:pt x="235517" y="349669"/>
                  </a:lnTo>
                  <a:lnTo>
                    <a:pt x="224053" y="349669"/>
                  </a:lnTo>
                  <a:lnTo>
                    <a:pt x="221373" y="348957"/>
                  </a:lnTo>
                  <a:lnTo>
                    <a:pt x="219024" y="347599"/>
                  </a:lnTo>
                  <a:lnTo>
                    <a:pt x="4190" y="193459"/>
                  </a:lnTo>
                  <a:lnTo>
                    <a:pt x="2984" y="192862"/>
                  </a:lnTo>
                  <a:lnTo>
                    <a:pt x="2222" y="191617"/>
                  </a:lnTo>
                  <a:lnTo>
                    <a:pt x="2247" y="190042"/>
                  </a:lnTo>
                  <a:lnTo>
                    <a:pt x="2603" y="188569"/>
                  </a:lnTo>
                  <a:lnTo>
                    <a:pt x="3810" y="187210"/>
                  </a:lnTo>
                  <a:lnTo>
                    <a:pt x="5435" y="186728"/>
                  </a:lnTo>
                  <a:lnTo>
                    <a:pt x="385673" y="3606"/>
                  </a:lnTo>
                  <a:lnTo>
                    <a:pt x="387642" y="2743"/>
                  </a:lnTo>
                  <a:lnTo>
                    <a:pt x="389750" y="2374"/>
                  </a:lnTo>
                  <a:lnTo>
                    <a:pt x="400553" y="2374"/>
                  </a:lnTo>
                  <a:lnTo>
                    <a:pt x="398170" y="901"/>
                  </a:lnTo>
                  <a:lnTo>
                    <a:pt x="394995" y="0"/>
                  </a:lnTo>
                  <a:close/>
                </a:path>
                <a:path w="619125" h="352425">
                  <a:moveTo>
                    <a:pt x="400553" y="2374"/>
                  </a:moveTo>
                  <a:lnTo>
                    <a:pt x="394919" y="2374"/>
                  </a:lnTo>
                  <a:lnTo>
                    <a:pt x="397408" y="3124"/>
                  </a:lnTo>
                  <a:lnTo>
                    <a:pt x="399491" y="4483"/>
                  </a:lnTo>
                  <a:lnTo>
                    <a:pt x="614286" y="158584"/>
                  </a:lnTo>
                  <a:lnTo>
                    <a:pt x="615530" y="159219"/>
                  </a:lnTo>
                  <a:lnTo>
                    <a:pt x="616254" y="160426"/>
                  </a:lnTo>
                  <a:lnTo>
                    <a:pt x="616221" y="162039"/>
                  </a:lnTo>
                  <a:lnTo>
                    <a:pt x="615873" y="163512"/>
                  </a:lnTo>
                  <a:lnTo>
                    <a:pt x="614667" y="164871"/>
                  </a:lnTo>
                  <a:lnTo>
                    <a:pt x="613041" y="165354"/>
                  </a:lnTo>
                  <a:lnTo>
                    <a:pt x="232803" y="348437"/>
                  </a:lnTo>
                  <a:lnTo>
                    <a:pt x="230873" y="349262"/>
                  </a:lnTo>
                  <a:lnTo>
                    <a:pt x="228803" y="349669"/>
                  </a:lnTo>
                  <a:lnTo>
                    <a:pt x="235517" y="349669"/>
                  </a:lnTo>
                  <a:lnTo>
                    <a:pt x="614172" y="167424"/>
                  </a:lnTo>
                  <a:lnTo>
                    <a:pt x="616521" y="166560"/>
                  </a:lnTo>
                  <a:lnTo>
                    <a:pt x="618210" y="164490"/>
                  </a:lnTo>
                  <a:lnTo>
                    <a:pt x="618591" y="162039"/>
                  </a:lnTo>
                  <a:lnTo>
                    <a:pt x="618744" y="159829"/>
                  </a:lnTo>
                  <a:lnTo>
                    <a:pt x="617613" y="157873"/>
                  </a:lnTo>
                  <a:lnTo>
                    <a:pt x="615759" y="156629"/>
                  </a:lnTo>
                  <a:lnTo>
                    <a:pt x="400964" y="2628"/>
                  </a:lnTo>
                  <a:lnTo>
                    <a:pt x="400553" y="237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69556" y="4101122"/>
              <a:ext cx="474980" cy="262255"/>
            </a:xfrm>
            <a:custGeom>
              <a:avLst/>
              <a:gdLst/>
              <a:ahLst/>
              <a:cxnLst/>
              <a:rect l="l" t="t" r="r" b="b"/>
              <a:pathLst>
                <a:path w="474980" h="262254">
                  <a:moveTo>
                    <a:pt x="346049" y="0"/>
                  </a:moveTo>
                  <a:lnTo>
                    <a:pt x="331533" y="0"/>
                  </a:lnTo>
                  <a:lnTo>
                    <a:pt x="325310" y="1168"/>
                  </a:lnTo>
                  <a:lnTo>
                    <a:pt x="10109" y="154089"/>
                  </a:lnTo>
                  <a:lnTo>
                    <a:pt x="3043" y="159230"/>
                  </a:lnTo>
                  <a:lnTo>
                    <a:pt x="0" y="165404"/>
                  </a:lnTo>
                  <a:lnTo>
                    <a:pt x="1090" y="171855"/>
                  </a:lnTo>
                  <a:lnTo>
                    <a:pt x="6426" y="177825"/>
                  </a:lnTo>
                  <a:lnTo>
                    <a:pt x="120065" y="259930"/>
                  </a:lnTo>
                  <a:lnTo>
                    <a:pt x="128320" y="262089"/>
                  </a:lnTo>
                  <a:lnTo>
                    <a:pt x="142875" y="262089"/>
                  </a:lnTo>
                  <a:lnTo>
                    <a:pt x="149136" y="260845"/>
                  </a:lnTo>
                  <a:lnTo>
                    <a:pt x="464337" y="107886"/>
                  </a:lnTo>
                  <a:lnTo>
                    <a:pt x="471402" y="102763"/>
                  </a:lnTo>
                  <a:lnTo>
                    <a:pt x="474446" y="96626"/>
                  </a:lnTo>
                  <a:lnTo>
                    <a:pt x="473356" y="90211"/>
                  </a:lnTo>
                  <a:lnTo>
                    <a:pt x="468020" y="84251"/>
                  </a:lnTo>
                  <a:lnTo>
                    <a:pt x="354304" y="212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7511" y="4101084"/>
              <a:ext cx="478790" cy="264160"/>
            </a:xfrm>
            <a:custGeom>
              <a:avLst/>
              <a:gdLst/>
              <a:ahLst/>
              <a:cxnLst/>
              <a:rect l="l" t="t" r="r" b="b"/>
              <a:pathLst>
                <a:path w="478790" h="264160">
                  <a:moveTo>
                    <a:pt x="348627" y="0"/>
                  </a:moveTo>
                  <a:lnTo>
                    <a:pt x="333667" y="0"/>
                  </a:lnTo>
                  <a:lnTo>
                    <a:pt x="327215" y="1244"/>
                  </a:lnTo>
                  <a:lnTo>
                    <a:pt x="4838" y="156895"/>
                  </a:lnTo>
                  <a:lnTo>
                    <a:pt x="863" y="161582"/>
                  </a:lnTo>
                  <a:lnTo>
                    <a:pt x="362" y="166865"/>
                  </a:lnTo>
                  <a:lnTo>
                    <a:pt x="0" y="171322"/>
                  </a:lnTo>
                  <a:lnTo>
                    <a:pt x="2489" y="175742"/>
                  </a:lnTo>
                  <a:lnTo>
                    <a:pt x="121526" y="261429"/>
                  </a:lnTo>
                  <a:lnTo>
                    <a:pt x="130022" y="263613"/>
                  </a:lnTo>
                  <a:lnTo>
                    <a:pt x="138518" y="263613"/>
                  </a:lnTo>
                  <a:lnTo>
                    <a:pt x="138785" y="263651"/>
                  </a:lnTo>
                  <a:lnTo>
                    <a:pt x="145313" y="263651"/>
                  </a:lnTo>
                  <a:lnTo>
                    <a:pt x="151206" y="262293"/>
                  </a:lnTo>
                  <a:lnTo>
                    <a:pt x="153258" y="261353"/>
                  </a:lnTo>
                  <a:lnTo>
                    <a:pt x="130479" y="261353"/>
                  </a:lnTo>
                  <a:lnTo>
                    <a:pt x="122478" y="259308"/>
                  </a:lnTo>
                  <a:lnTo>
                    <a:pt x="8762" y="177482"/>
                  </a:lnTo>
                  <a:lnTo>
                    <a:pt x="4571" y="174383"/>
                  </a:lnTo>
                  <a:lnTo>
                    <a:pt x="2336" y="170687"/>
                  </a:lnTo>
                  <a:lnTo>
                    <a:pt x="2738" y="166636"/>
                  </a:lnTo>
                  <a:lnTo>
                    <a:pt x="3098" y="162674"/>
                  </a:lnTo>
                  <a:lnTo>
                    <a:pt x="6527" y="158597"/>
                  </a:lnTo>
                  <a:lnTo>
                    <a:pt x="322872" y="5892"/>
                  </a:lnTo>
                  <a:lnTo>
                    <a:pt x="328307" y="3441"/>
                  </a:lnTo>
                  <a:lnTo>
                    <a:pt x="334200" y="2184"/>
                  </a:lnTo>
                  <a:lnTo>
                    <a:pt x="357124" y="2184"/>
                  </a:lnTo>
                  <a:lnTo>
                    <a:pt x="348627" y="0"/>
                  </a:lnTo>
                  <a:close/>
                </a:path>
                <a:path w="478790" h="264160">
                  <a:moveTo>
                    <a:pt x="357124" y="2184"/>
                  </a:moveTo>
                  <a:lnTo>
                    <a:pt x="348132" y="2184"/>
                  </a:lnTo>
                  <a:lnTo>
                    <a:pt x="356133" y="4305"/>
                  </a:lnTo>
                  <a:lnTo>
                    <a:pt x="361683" y="8229"/>
                  </a:lnTo>
                  <a:lnTo>
                    <a:pt x="469887" y="86131"/>
                  </a:lnTo>
                  <a:lnTo>
                    <a:pt x="474078" y="89230"/>
                  </a:lnTo>
                  <a:lnTo>
                    <a:pt x="476199" y="92925"/>
                  </a:lnTo>
                  <a:lnTo>
                    <a:pt x="475911" y="96977"/>
                  </a:lnTo>
                  <a:lnTo>
                    <a:pt x="475551" y="100939"/>
                  </a:lnTo>
                  <a:lnTo>
                    <a:pt x="472122" y="105016"/>
                  </a:lnTo>
                  <a:lnTo>
                    <a:pt x="466305" y="107695"/>
                  </a:lnTo>
                  <a:lnTo>
                    <a:pt x="150634" y="260172"/>
                  </a:lnTo>
                  <a:lnTo>
                    <a:pt x="144564" y="261353"/>
                  </a:lnTo>
                  <a:lnTo>
                    <a:pt x="153258" y="261353"/>
                  </a:lnTo>
                  <a:lnTo>
                    <a:pt x="467436" y="109816"/>
                  </a:lnTo>
                  <a:lnTo>
                    <a:pt x="478535" y="92290"/>
                  </a:lnTo>
                  <a:lnTo>
                    <a:pt x="476046" y="87756"/>
                  </a:lnTo>
                  <a:lnTo>
                    <a:pt x="471131" y="84289"/>
                  </a:lnTo>
                  <a:lnTo>
                    <a:pt x="357124" y="218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69556" y="4101798"/>
              <a:ext cx="474446" cy="26068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37031" y="4259579"/>
              <a:ext cx="20320" cy="10795"/>
            </a:xfrm>
            <a:custGeom>
              <a:avLst/>
              <a:gdLst/>
              <a:ahLst/>
              <a:cxnLst/>
              <a:rect l="l" t="t" r="r" b="b"/>
              <a:pathLst>
                <a:path w="20320" h="10795">
                  <a:moveTo>
                    <a:pt x="12166" y="0"/>
                  </a:moveTo>
                  <a:lnTo>
                    <a:pt x="7912" y="0"/>
                  </a:lnTo>
                  <a:lnTo>
                    <a:pt x="6032" y="393"/>
                  </a:lnTo>
                  <a:lnTo>
                    <a:pt x="609" y="2997"/>
                  </a:lnTo>
                  <a:lnTo>
                    <a:pt x="0" y="6362"/>
                  </a:lnTo>
                  <a:lnTo>
                    <a:pt x="5257" y="9994"/>
                  </a:lnTo>
                  <a:lnTo>
                    <a:pt x="7645" y="10629"/>
                  </a:lnTo>
                  <a:lnTo>
                    <a:pt x="11899" y="10629"/>
                  </a:lnTo>
                  <a:lnTo>
                    <a:pt x="13779" y="10236"/>
                  </a:lnTo>
                  <a:lnTo>
                    <a:pt x="19316" y="7620"/>
                  </a:lnTo>
                  <a:lnTo>
                    <a:pt x="19812" y="4305"/>
                  </a:lnTo>
                  <a:lnTo>
                    <a:pt x="14554" y="673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7070" y="4258055"/>
              <a:ext cx="19685" cy="13970"/>
            </a:xfrm>
            <a:custGeom>
              <a:avLst/>
              <a:gdLst/>
              <a:ahLst/>
              <a:cxnLst/>
              <a:rect l="l" t="t" r="r" b="b"/>
              <a:pathLst>
                <a:path w="19684" h="13970">
                  <a:moveTo>
                    <a:pt x="12395" y="0"/>
                  </a:moveTo>
                  <a:lnTo>
                    <a:pt x="7747" y="0"/>
                  </a:lnTo>
                  <a:lnTo>
                    <a:pt x="5715" y="495"/>
                  </a:lnTo>
                  <a:lnTo>
                    <a:pt x="3822" y="1422"/>
                  </a:lnTo>
                  <a:lnTo>
                    <a:pt x="1854" y="2209"/>
                  </a:lnTo>
                  <a:lnTo>
                    <a:pt x="495" y="4076"/>
                  </a:lnTo>
                  <a:lnTo>
                    <a:pt x="114" y="6362"/>
                  </a:lnTo>
                  <a:lnTo>
                    <a:pt x="0" y="8369"/>
                  </a:lnTo>
                  <a:lnTo>
                    <a:pt x="977" y="10325"/>
                  </a:lnTo>
                  <a:lnTo>
                    <a:pt x="2565" y="11430"/>
                  </a:lnTo>
                  <a:lnTo>
                    <a:pt x="4800" y="12903"/>
                  </a:lnTo>
                  <a:lnTo>
                    <a:pt x="7404" y="13677"/>
                  </a:lnTo>
                  <a:lnTo>
                    <a:pt x="12103" y="13677"/>
                  </a:lnTo>
                  <a:lnTo>
                    <a:pt x="14058" y="13271"/>
                  </a:lnTo>
                  <a:lnTo>
                    <a:pt x="15913" y="12331"/>
                  </a:lnTo>
                  <a:lnTo>
                    <a:pt x="17881" y="11557"/>
                  </a:lnTo>
                  <a:lnTo>
                    <a:pt x="18217" y="11099"/>
                  </a:lnTo>
                  <a:lnTo>
                    <a:pt x="7975" y="11099"/>
                  </a:lnTo>
                  <a:lnTo>
                    <a:pt x="5854" y="10490"/>
                  </a:lnTo>
                  <a:lnTo>
                    <a:pt x="3937" y="9271"/>
                  </a:lnTo>
                  <a:lnTo>
                    <a:pt x="3060" y="8737"/>
                  </a:lnTo>
                  <a:lnTo>
                    <a:pt x="2451" y="7797"/>
                  </a:lnTo>
                  <a:lnTo>
                    <a:pt x="8013" y="2616"/>
                  </a:lnTo>
                  <a:lnTo>
                    <a:pt x="17678" y="2616"/>
                  </a:lnTo>
                  <a:lnTo>
                    <a:pt x="14973" y="774"/>
                  </a:lnTo>
                  <a:lnTo>
                    <a:pt x="12395" y="0"/>
                  </a:lnTo>
                  <a:close/>
                </a:path>
                <a:path w="19684" h="13970">
                  <a:moveTo>
                    <a:pt x="17678" y="2616"/>
                  </a:moveTo>
                  <a:lnTo>
                    <a:pt x="9753" y="2616"/>
                  </a:lnTo>
                  <a:lnTo>
                    <a:pt x="12293" y="2730"/>
                  </a:lnTo>
                  <a:lnTo>
                    <a:pt x="14249" y="3263"/>
                  </a:lnTo>
                  <a:lnTo>
                    <a:pt x="15913" y="4495"/>
                  </a:lnTo>
                  <a:lnTo>
                    <a:pt x="16789" y="5016"/>
                  </a:lnTo>
                  <a:lnTo>
                    <a:pt x="17386" y="5956"/>
                  </a:lnTo>
                  <a:lnTo>
                    <a:pt x="17386" y="8204"/>
                  </a:lnTo>
                  <a:lnTo>
                    <a:pt x="16522" y="9271"/>
                  </a:lnTo>
                  <a:lnTo>
                    <a:pt x="14935" y="10083"/>
                  </a:lnTo>
                  <a:lnTo>
                    <a:pt x="13385" y="10782"/>
                  </a:lnTo>
                  <a:lnTo>
                    <a:pt x="11760" y="11099"/>
                  </a:lnTo>
                  <a:lnTo>
                    <a:pt x="18217" y="11099"/>
                  </a:lnTo>
                  <a:lnTo>
                    <a:pt x="19354" y="9550"/>
                  </a:lnTo>
                  <a:lnTo>
                    <a:pt x="19646" y="7797"/>
                  </a:lnTo>
                  <a:lnTo>
                    <a:pt x="19616" y="5016"/>
                  </a:lnTo>
                  <a:lnTo>
                    <a:pt x="18872" y="3429"/>
                  </a:lnTo>
                  <a:lnTo>
                    <a:pt x="17678" y="261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04354" y="4082834"/>
              <a:ext cx="20320" cy="10795"/>
            </a:xfrm>
            <a:custGeom>
              <a:avLst/>
              <a:gdLst/>
              <a:ahLst/>
              <a:cxnLst/>
              <a:rect l="l" t="t" r="r" b="b"/>
              <a:pathLst>
                <a:path w="20319" h="10795">
                  <a:moveTo>
                    <a:pt x="12115" y="0"/>
                  </a:moveTo>
                  <a:lnTo>
                    <a:pt x="7861" y="0"/>
                  </a:lnTo>
                  <a:lnTo>
                    <a:pt x="5981" y="393"/>
                  </a:lnTo>
                  <a:lnTo>
                    <a:pt x="495" y="2984"/>
                  </a:lnTo>
                  <a:lnTo>
                    <a:pt x="0" y="6311"/>
                  </a:lnTo>
                  <a:lnTo>
                    <a:pt x="5245" y="9918"/>
                  </a:lnTo>
                  <a:lnTo>
                    <a:pt x="7658" y="10591"/>
                  </a:lnTo>
                  <a:lnTo>
                    <a:pt x="11912" y="10591"/>
                  </a:lnTo>
                  <a:lnTo>
                    <a:pt x="13754" y="10198"/>
                  </a:lnTo>
                  <a:lnTo>
                    <a:pt x="19126" y="7569"/>
                  </a:lnTo>
                  <a:lnTo>
                    <a:pt x="19735" y="4241"/>
                  </a:lnTo>
                  <a:lnTo>
                    <a:pt x="16637" y="1955"/>
                  </a:lnTo>
                  <a:lnTo>
                    <a:pt x="14528" y="673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04315" y="4081272"/>
              <a:ext cx="20320" cy="12700"/>
            </a:xfrm>
            <a:custGeom>
              <a:avLst/>
              <a:gdLst/>
              <a:ahLst/>
              <a:cxnLst/>
              <a:rect l="l" t="t" r="r" b="b"/>
              <a:pathLst>
                <a:path w="20319" h="12700">
                  <a:moveTo>
                    <a:pt x="12268" y="0"/>
                  </a:moveTo>
                  <a:lnTo>
                    <a:pt x="7696" y="0"/>
                  </a:lnTo>
                  <a:lnTo>
                    <a:pt x="5715" y="406"/>
                  </a:lnTo>
                  <a:lnTo>
                    <a:pt x="3860" y="1231"/>
                  </a:lnTo>
                  <a:lnTo>
                    <a:pt x="1854" y="1930"/>
                  </a:lnTo>
                  <a:lnTo>
                    <a:pt x="381" y="3606"/>
                  </a:lnTo>
                  <a:lnTo>
                    <a:pt x="41" y="5384"/>
                  </a:lnTo>
                  <a:lnTo>
                    <a:pt x="0" y="7391"/>
                  </a:lnTo>
                  <a:lnTo>
                    <a:pt x="876" y="9169"/>
                  </a:lnTo>
                  <a:lnTo>
                    <a:pt x="2501" y="10121"/>
                  </a:lnTo>
                  <a:lnTo>
                    <a:pt x="4546" y="11468"/>
                  </a:lnTo>
                  <a:lnTo>
                    <a:pt x="6934" y="12153"/>
                  </a:lnTo>
                  <a:lnTo>
                    <a:pt x="12014" y="12153"/>
                  </a:lnTo>
                  <a:lnTo>
                    <a:pt x="14096" y="11785"/>
                  </a:lnTo>
                  <a:lnTo>
                    <a:pt x="15951" y="10960"/>
                  </a:lnTo>
                  <a:lnTo>
                    <a:pt x="17957" y="10261"/>
                  </a:lnTo>
                  <a:lnTo>
                    <a:pt x="18210" y="9931"/>
                  </a:lnTo>
                  <a:lnTo>
                    <a:pt x="7950" y="9931"/>
                  </a:lnTo>
                  <a:lnTo>
                    <a:pt x="5791" y="9385"/>
                  </a:lnTo>
                  <a:lnTo>
                    <a:pt x="3860" y="8229"/>
                  </a:lnTo>
                  <a:lnTo>
                    <a:pt x="2997" y="7746"/>
                  </a:lnTo>
                  <a:lnTo>
                    <a:pt x="2349" y="6908"/>
                  </a:lnTo>
                  <a:lnTo>
                    <a:pt x="2454" y="5384"/>
                  </a:lnTo>
                  <a:lnTo>
                    <a:pt x="2616" y="4660"/>
                  </a:lnTo>
                  <a:lnTo>
                    <a:pt x="3594" y="3708"/>
                  </a:lnTo>
                  <a:lnTo>
                    <a:pt x="4851" y="3238"/>
                  </a:lnTo>
                  <a:lnTo>
                    <a:pt x="6324" y="2654"/>
                  </a:lnTo>
                  <a:lnTo>
                    <a:pt x="8064" y="2298"/>
                  </a:lnTo>
                  <a:lnTo>
                    <a:pt x="17633" y="2298"/>
                  </a:lnTo>
                  <a:lnTo>
                    <a:pt x="14884" y="685"/>
                  </a:lnTo>
                  <a:lnTo>
                    <a:pt x="12268" y="0"/>
                  </a:lnTo>
                  <a:close/>
                </a:path>
                <a:path w="20319" h="12700">
                  <a:moveTo>
                    <a:pt x="17633" y="2298"/>
                  </a:moveTo>
                  <a:lnTo>
                    <a:pt x="11899" y="2298"/>
                  </a:lnTo>
                  <a:lnTo>
                    <a:pt x="13982" y="2768"/>
                  </a:lnTo>
                  <a:lnTo>
                    <a:pt x="15836" y="3962"/>
                  </a:lnTo>
                  <a:lnTo>
                    <a:pt x="16814" y="4444"/>
                  </a:lnTo>
                  <a:lnTo>
                    <a:pt x="17310" y="5384"/>
                  </a:lnTo>
                  <a:lnTo>
                    <a:pt x="17369" y="6908"/>
                  </a:lnTo>
                  <a:lnTo>
                    <a:pt x="17310" y="7277"/>
                  </a:lnTo>
                  <a:lnTo>
                    <a:pt x="16484" y="8229"/>
                  </a:lnTo>
                  <a:lnTo>
                    <a:pt x="14960" y="8953"/>
                  </a:lnTo>
                  <a:lnTo>
                    <a:pt x="13411" y="9613"/>
                  </a:lnTo>
                  <a:lnTo>
                    <a:pt x="11785" y="9931"/>
                  </a:lnTo>
                  <a:lnTo>
                    <a:pt x="18210" y="9931"/>
                  </a:lnTo>
                  <a:lnTo>
                    <a:pt x="19316" y="8483"/>
                  </a:lnTo>
                  <a:lnTo>
                    <a:pt x="19668" y="6337"/>
                  </a:lnTo>
                  <a:lnTo>
                    <a:pt x="19812" y="4660"/>
                  </a:lnTo>
                  <a:lnTo>
                    <a:pt x="18821" y="3022"/>
                  </a:lnTo>
                  <a:lnTo>
                    <a:pt x="17633" y="229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5527" y="4177284"/>
              <a:ext cx="339852" cy="24231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0812" y="569975"/>
              <a:ext cx="8501380" cy="4058920"/>
            </a:xfrm>
            <a:custGeom>
              <a:avLst/>
              <a:gdLst/>
              <a:ahLst/>
              <a:cxnLst/>
              <a:rect l="l" t="t" r="r" b="b"/>
              <a:pathLst>
                <a:path w="8501380" h="4058920">
                  <a:moveTo>
                    <a:pt x="39624" y="3657600"/>
                  </a:moveTo>
                  <a:lnTo>
                    <a:pt x="38061" y="3649891"/>
                  </a:lnTo>
                  <a:lnTo>
                    <a:pt x="33820" y="3643592"/>
                  </a:lnTo>
                  <a:lnTo>
                    <a:pt x="27520" y="3639350"/>
                  </a:lnTo>
                  <a:lnTo>
                    <a:pt x="19812" y="3637788"/>
                  </a:lnTo>
                  <a:lnTo>
                    <a:pt x="12090" y="3639350"/>
                  </a:lnTo>
                  <a:lnTo>
                    <a:pt x="5791" y="3643592"/>
                  </a:lnTo>
                  <a:lnTo>
                    <a:pt x="1549" y="3649891"/>
                  </a:lnTo>
                  <a:lnTo>
                    <a:pt x="0" y="3657600"/>
                  </a:lnTo>
                  <a:lnTo>
                    <a:pt x="1549" y="3665321"/>
                  </a:lnTo>
                  <a:lnTo>
                    <a:pt x="5791" y="3671620"/>
                  </a:lnTo>
                  <a:lnTo>
                    <a:pt x="12090" y="3675862"/>
                  </a:lnTo>
                  <a:lnTo>
                    <a:pt x="19812" y="3677412"/>
                  </a:lnTo>
                  <a:lnTo>
                    <a:pt x="27520" y="3675862"/>
                  </a:lnTo>
                  <a:lnTo>
                    <a:pt x="33820" y="3671620"/>
                  </a:lnTo>
                  <a:lnTo>
                    <a:pt x="38061" y="3665321"/>
                  </a:lnTo>
                  <a:lnTo>
                    <a:pt x="39624" y="3657600"/>
                  </a:lnTo>
                  <a:close/>
                </a:path>
                <a:path w="8501380" h="4058920">
                  <a:moveTo>
                    <a:pt x="132067" y="2782151"/>
                  </a:moveTo>
                  <a:lnTo>
                    <a:pt x="129565" y="2774924"/>
                  </a:lnTo>
                  <a:lnTo>
                    <a:pt x="124536" y="2769171"/>
                  </a:lnTo>
                  <a:lnTo>
                    <a:pt x="117449" y="2765679"/>
                  </a:lnTo>
                  <a:lnTo>
                    <a:pt x="109550" y="2765234"/>
                  </a:lnTo>
                  <a:lnTo>
                    <a:pt x="102336" y="2767749"/>
                  </a:lnTo>
                  <a:lnTo>
                    <a:pt x="96596" y="2772791"/>
                  </a:lnTo>
                  <a:lnTo>
                    <a:pt x="93103" y="2779903"/>
                  </a:lnTo>
                  <a:lnTo>
                    <a:pt x="92621" y="2787827"/>
                  </a:lnTo>
                  <a:lnTo>
                    <a:pt x="95123" y="2795054"/>
                  </a:lnTo>
                  <a:lnTo>
                    <a:pt x="100152" y="2800807"/>
                  </a:lnTo>
                  <a:lnTo>
                    <a:pt x="107251" y="2804287"/>
                  </a:lnTo>
                  <a:lnTo>
                    <a:pt x="115138" y="2804744"/>
                  </a:lnTo>
                  <a:lnTo>
                    <a:pt x="122351" y="2802229"/>
                  </a:lnTo>
                  <a:lnTo>
                    <a:pt x="128092" y="2797187"/>
                  </a:lnTo>
                  <a:lnTo>
                    <a:pt x="131597" y="2790063"/>
                  </a:lnTo>
                  <a:lnTo>
                    <a:pt x="132067" y="2782151"/>
                  </a:lnTo>
                  <a:close/>
                </a:path>
                <a:path w="8501380" h="4058920">
                  <a:moveTo>
                    <a:pt x="233235" y="4035679"/>
                  </a:moveTo>
                  <a:lnTo>
                    <a:pt x="230733" y="4028452"/>
                  </a:lnTo>
                  <a:lnTo>
                    <a:pt x="225717" y="4022687"/>
                  </a:lnTo>
                  <a:lnTo>
                    <a:pt x="218630" y="4019181"/>
                  </a:lnTo>
                  <a:lnTo>
                    <a:pt x="210731" y="4018737"/>
                  </a:lnTo>
                  <a:lnTo>
                    <a:pt x="203517" y="4021277"/>
                  </a:lnTo>
                  <a:lnTo>
                    <a:pt x="197777" y="4026344"/>
                  </a:lnTo>
                  <a:lnTo>
                    <a:pt x="194284" y="4033469"/>
                  </a:lnTo>
                  <a:lnTo>
                    <a:pt x="193802" y="4041406"/>
                  </a:lnTo>
                  <a:lnTo>
                    <a:pt x="196303" y="4048633"/>
                  </a:lnTo>
                  <a:lnTo>
                    <a:pt x="201320" y="4054398"/>
                  </a:lnTo>
                  <a:lnTo>
                    <a:pt x="208419" y="4057891"/>
                  </a:lnTo>
                  <a:lnTo>
                    <a:pt x="216319" y="4058348"/>
                  </a:lnTo>
                  <a:lnTo>
                    <a:pt x="223532" y="4055808"/>
                  </a:lnTo>
                  <a:lnTo>
                    <a:pt x="229273" y="4050741"/>
                  </a:lnTo>
                  <a:lnTo>
                    <a:pt x="232778" y="4043603"/>
                  </a:lnTo>
                  <a:lnTo>
                    <a:pt x="233235" y="4035679"/>
                  </a:lnTo>
                  <a:close/>
                </a:path>
                <a:path w="8501380" h="4058920">
                  <a:moveTo>
                    <a:pt x="265176" y="2637790"/>
                  </a:moveTo>
                  <a:lnTo>
                    <a:pt x="259029" y="2631948"/>
                  </a:lnTo>
                  <a:lnTo>
                    <a:pt x="243890" y="2631948"/>
                  </a:lnTo>
                  <a:lnTo>
                    <a:pt x="237744" y="2637790"/>
                  </a:lnTo>
                  <a:lnTo>
                    <a:pt x="237744" y="2652014"/>
                  </a:lnTo>
                  <a:lnTo>
                    <a:pt x="243890" y="2657856"/>
                  </a:lnTo>
                  <a:lnTo>
                    <a:pt x="259029" y="2657856"/>
                  </a:lnTo>
                  <a:lnTo>
                    <a:pt x="265176" y="2652014"/>
                  </a:lnTo>
                  <a:lnTo>
                    <a:pt x="265176" y="2637790"/>
                  </a:lnTo>
                  <a:close/>
                </a:path>
                <a:path w="8501380" h="4058920">
                  <a:moveTo>
                    <a:pt x="313944" y="3339122"/>
                  </a:moveTo>
                  <a:lnTo>
                    <a:pt x="308140" y="3332988"/>
                  </a:lnTo>
                  <a:lnTo>
                    <a:pt x="293839" y="3332988"/>
                  </a:lnTo>
                  <a:lnTo>
                    <a:pt x="288036" y="3339122"/>
                  </a:lnTo>
                  <a:lnTo>
                    <a:pt x="288036" y="3354273"/>
                  </a:lnTo>
                  <a:lnTo>
                    <a:pt x="293839" y="3360420"/>
                  </a:lnTo>
                  <a:lnTo>
                    <a:pt x="308140" y="3360420"/>
                  </a:lnTo>
                  <a:lnTo>
                    <a:pt x="313944" y="3354273"/>
                  </a:lnTo>
                  <a:lnTo>
                    <a:pt x="313944" y="3339122"/>
                  </a:lnTo>
                  <a:close/>
                </a:path>
                <a:path w="8501380" h="4058920">
                  <a:moveTo>
                    <a:pt x="327660" y="3047746"/>
                  </a:moveTo>
                  <a:lnTo>
                    <a:pt x="321513" y="3041904"/>
                  </a:lnTo>
                  <a:lnTo>
                    <a:pt x="306374" y="3041904"/>
                  </a:lnTo>
                  <a:lnTo>
                    <a:pt x="300228" y="3047746"/>
                  </a:lnTo>
                  <a:lnTo>
                    <a:pt x="300228" y="3061970"/>
                  </a:lnTo>
                  <a:lnTo>
                    <a:pt x="306374" y="3067812"/>
                  </a:lnTo>
                  <a:lnTo>
                    <a:pt x="321513" y="3067812"/>
                  </a:lnTo>
                  <a:lnTo>
                    <a:pt x="327660" y="3061970"/>
                  </a:lnTo>
                  <a:lnTo>
                    <a:pt x="327660" y="3047746"/>
                  </a:lnTo>
                  <a:close/>
                </a:path>
                <a:path w="8501380" h="4058920">
                  <a:moveTo>
                    <a:pt x="528828" y="2845308"/>
                  </a:moveTo>
                  <a:lnTo>
                    <a:pt x="522681" y="2839212"/>
                  </a:lnTo>
                  <a:lnTo>
                    <a:pt x="507542" y="2839212"/>
                  </a:lnTo>
                  <a:lnTo>
                    <a:pt x="501396" y="2845308"/>
                  </a:lnTo>
                  <a:lnTo>
                    <a:pt x="501396" y="2860548"/>
                  </a:lnTo>
                  <a:lnTo>
                    <a:pt x="507542" y="2866644"/>
                  </a:lnTo>
                  <a:lnTo>
                    <a:pt x="522681" y="2866644"/>
                  </a:lnTo>
                  <a:lnTo>
                    <a:pt x="528828" y="2860548"/>
                  </a:lnTo>
                  <a:lnTo>
                    <a:pt x="528828" y="2845308"/>
                  </a:lnTo>
                  <a:close/>
                </a:path>
                <a:path w="8501380" h="4058920">
                  <a:moveTo>
                    <a:pt x="669036" y="3276600"/>
                  </a:moveTo>
                  <a:lnTo>
                    <a:pt x="662889" y="3270504"/>
                  </a:lnTo>
                  <a:lnTo>
                    <a:pt x="647750" y="3270504"/>
                  </a:lnTo>
                  <a:lnTo>
                    <a:pt x="641604" y="3276600"/>
                  </a:lnTo>
                  <a:lnTo>
                    <a:pt x="641604" y="3291840"/>
                  </a:lnTo>
                  <a:lnTo>
                    <a:pt x="647750" y="3297936"/>
                  </a:lnTo>
                  <a:lnTo>
                    <a:pt x="662889" y="3297936"/>
                  </a:lnTo>
                  <a:lnTo>
                    <a:pt x="669036" y="3291840"/>
                  </a:lnTo>
                  <a:lnTo>
                    <a:pt x="669036" y="3276600"/>
                  </a:lnTo>
                  <a:close/>
                </a:path>
                <a:path w="8501380" h="4058920">
                  <a:moveTo>
                    <a:pt x="758952" y="3418370"/>
                  </a:moveTo>
                  <a:lnTo>
                    <a:pt x="752805" y="3412236"/>
                  </a:lnTo>
                  <a:lnTo>
                    <a:pt x="737666" y="3412236"/>
                  </a:lnTo>
                  <a:lnTo>
                    <a:pt x="731520" y="3418370"/>
                  </a:lnTo>
                  <a:lnTo>
                    <a:pt x="731520" y="3433521"/>
                  </a:lnTo>
                  <a:lnTo>
                    <a:pt x="737666" y="3439668"/>
                  </a:lnTo>
                  <a:lnTo>
                    <a:pt x="752805" y="3439668"/>
                  </a:lnTo>
                  <a:lnTo>
                    <a:pt x="758952" y="3433521"/>
                  </a:lnTo>
                  <a:lnTo>
                    <a:pt x="758952" y="3418370"/>
                  </a:lnTo>
                  <a:close/>
                </a:path>
                <a:path w="8501380" h="4058920">
                  <a:moveTo>
                    <a:pt x="4919472" y="1828800"/>
                  </a:moveTo>
                  <a:lnTo>
                    <a:pt x="4913376" y="1822704"/>
                  </a:lnTo>
                  <a:lnTo>
                    <a:pt x="4898136" y="1822704"/>
                  </a:lnTo>
                  <a:lnTo>
                    <a:pt x="4892040" y="1828800"/>
                  </a:lnTo>
                  <a:lnTo>
                    <a:pt x="4892040" y="1844040"/>
                  </a:lnTo>
                  <a:lnTo>
                    <a:pt x="4898136" y="1850136"/>
                  </a:lnTo>
                  <a:lnTo>
                    <a:pt x="4913376" y="1850136"/>
                  </a:lnTo>
                  <a:lnTo>
                    <a:pt x="4919472" y="1844040"/>
                  </a:lnTo>
                  <a:lnTo>
                    <a:pt x="4919472" y="1828800"/>
                  </a:lnTo>
                  <a:close/>
                </a:path>
                <a:path w="8501380" h="4058920">
                  <a:moveTo>
                    <a:pt x="5086553" y="1615884"/>
                  </a:moveTo>
                  <a:lnTo>
                    <a:pt x="5084038" y="1608620"/>
                  </a:lnTo>
                  <a:lnTo>
                    <a:pt x="5079035" y="1602828"/>
                  </a:lnTo>
                  <a:lnTo>
                    <a:pt x="5071999" y="1599311"/>
                  </a:lnTo>
                  <a:lnTo>
                    <a:pt x="5064074" y="1598879"/>
                  </a:lnTo>
                  <a:lnTo>
                    <a:pt x="5056848" y="1601444"/>
                  </a:lnTo>
                  <a:lnTo>
                    <a:pt x="5051095" y="1606537"/>
                  </a:lnTo>
                  <a:lnTo>
                    <a:pt x="5047615" y="1613662"/>
                  </a:lnTo>
                  <a:lnTo>
                    <a:pt x="5047145" y="1621586"/>
                  </a:lnTo>
                  <a:lnTo>
                    <a:pt x="5049659" y="1628813"/>
                  </a:lnTo>
                  <a:lnTo>
                    <a:pt x="5054663" y="1634566"/>
                  </a:lnTo>
                  <a:lnTo>
                    <a:pt x="5061712" y="1638046"/>
                  </a:lnTo>
                  <a:lnTo>
                    <a:pt x="5069624" y="1638503"/>
                  </a:lnTo>
                  <a:lnTo>
                    <a:pt x="5076850" y="1635988"/>
                  </a:lnTo>
                  <a:lnTo>
                    <a:pt x="5082603" y="1630946"/>
                  </a:lnTo>
                  <a:lnTo>
                    <a:pt x="5086096" y="1623822"/>
                  </a:lnTo>
                  <a:lnTo>
                    <a:pt x="5086553" y="1615884"/>
                  </a:lnTo>
                  <a:close/>
                </a:path>
                <a:path w="8501380" h="4058920">
                  <a:moveTo>
                    <a:pt x="5259324" y="1779778"/>
                  </a:moveTo>
                  <a:lnTo>
                    <a:pt x="5253228" y="1773936"/>
                  </a:lnTo>
                  <a:lnTo>
                    <a:pt x="5237988" y="1773936"/>
                  </a:lnTo>
                  <a:lnTo>
                    <a:pt x="5231892" y="1779778"/>
                  </a:lnTo>
                  <a:lnTo>
                    <a:pt x="5231892" y="1794002"/>
                  </a:lnTo>
                  <a:lnTo>
                    <a:pt x="5237988" y="1799844"/>
                  </a:lnTo>
                  <a:lnTo>
                    <a:pt x="5253228" y="1799844"/>
                  </a:lnTo>
                  <a:lnTo>
                    <a:pt x="5259324" y="1794002"/>
                  </a:lnTo>
                  <a:lnTo>
                    <a:pt x="5259324" y="1779778"/>
                  </a:lnTo>
                  <a:close/>
                </a:path>
                <a:path w="8501380" h="4058920">
                  <a:moveTo>
                    <a:pt x="5605272" y="1533144"/>
                  </a:moveTo>
                  <a:lnTo>
                    <a:pt x="5599430" y="1527048"/>
                  </a:lnTo>
                  <a:lnTo>
                    <a:pt x="5585206" y="1527048"/>
                  </a:lnTo>
                  <a:lnTo>
                    <a:pt x="5579364" y="1533144"/>
                  </a:lnTo>
                  <a:lnTo>
                    <a:pt x="5579364" y="1548384"/>
                  </a:lnTo>
                  <a:lnTo>
                    <a:pt x="5585206" y="1554480"/>
                  </a:lnTo>
                  <a:lnTo>
                    <a:pt x="5599430" y="1554480"/>
                  </a:lnTo>
                  <a:lnTo>
                    <a:pt x="5605272" y="1548384"/>
                  </a:lnTo>
                  <a:lnTo>
                    <a:pt x="5605272" y="1533144"/>
                  </a:lnTo>
                  <a:close/>
                </a:path>
                <a:path w="8501380" h="4058920">
                  <a:moveTo>
                    <a:pt x="5969508" y="1752600"/>
                  </a:moveTo>
                  <a:lnTo>
                    <a:pt x="5963666" y="1746504"/>
                  </a:lnTo>
                  <a:lnTo>
                    <a:pt x="5949442" y="1746504"/>
                  </a:lnTo>
                  <a:lnTo>
                    <a:pt x="5943600" y="1752600"/>
                  </a:lnTo>
                  <a:lnTo>
                    <a:pt x="5943600" y="1767840"/>
                  </a:lnTo>
                  <a:lnTo>
                    <a:pt x="5949442" y="1773936"/>
                  </a:lnTo>
                  <a:lnTo>
                    <a:pt x="5963666" y="1773936"/>
                  </a:lnTo>
                  <a:lnTo>
                    <a:pt x="5969508" y="1767840"/>
                  </a:lnTo>
                  <a:lnTo>
                    <a:pt x="5969508" y="1752600"/>
                  </a:lnTo>
                  <a:close/>
                </a:path>
                <a:path w="8501380" h="4058920">
                  <a:moveTo>
                    <a:pt x="6722758" y="1499831"/>
                  </a:moveTo>
                  <a:lnTo>
                    <a:pt x="6720281" y="1492605"/>
                  </a:lnTo>
                  <a:lnTo>
                    <a:pt x="6715252" y="1486852"/>
                  </a:lnTo>
                  <a:lnTo>
                    <a:pt x="6708140" y="1483360"/>
                  </a:lnTo>
                  <a:lnTo>
                    <a:pt x="6700228" y="1482915"/>
                  </a:lnTo>
                  <a:lnTo>
                    <a:pt x="6693040" y="1485430"/>
                  </a:lnTo>
                  <a:lnTo>
                    <a:pt x="6687286" y="1490472"/>
                  </a:lnTo>
                  <a:lnTo>
                    <a:pt x="6683756" y="1497584"/>
                  </a:lnTo>
                  <a:lnTo>
                    <a:pt x="6683299" y="1505508"/>
                  </a:lnTo>
                  <a:lnTo>
                    <a:pt x="6685813" y="1512747"/>
                  </a:lnTo>
                  <a:lnTo>
                    <a:pt x="6690855" y="1518539"/>
                  </a:lnTo>
                  <a:lnTo>
                    <a:pt x="6697980" y="1522095"/>
                  </a:lnTo>
                  <a:lnTo>
                    <a:pt x="6705816" y="1522539"/>
                  </a:lnTo>
                  <a:lnTo>
                    <a:pt x="6713004" y="1519974"/>
                  </a:lnTo>
                  <a:lnTo>
                    <a:pt x="6718744" y="1514881"/>
                  </a:lnTo>
                  <a:lnTo>
                    <a:pt x="6722237" y="1507744"/>
                  </a:lnTo>
                  <a:lnTo>
                    <a:pt x="6722758" y="1499831"/>
                  </a:lnTo>
                  <a:close/>
                </a:path>
                <a:path w="8501380" h="4058920">
                  <a:moveTo>
                    <a:pt x="7377684" y="1752600"/>
                  </a:moveTo>
                  <a:lnTo>
                    <a:pt x="7371842" y="1746504"/>
                  </a:lnTo>
                  <a:lnTo>
                    <a:pt x="7357618" y="1746504"/>
                  </a:lnTo>
                  <a:lnTo>
                    <a:pt x="7351776" y="1752600"/>
                  </a:lnTo>
                  <a:lnTo>
                    <a:pt x="7351776" y="1767840"/>
                  </a:lnTo>
                  <a:lnTo>
                    <a:pt x="7357618" y="1773936"/>
                  </a:lnTo>
                  <a:lnTo>
                    <a:pt x="7371842" y="1773936"/>
                  </a:lnTo>
                  <a:lnTo>
                    <a:pt x="7377684" y="1767840"/>
                  </a:lnTo>
                  <a:lnTo>
                    <a:pt x="7377684" y="1752600"/>
                  </a:lnTo>
                  <a:close/>
                </a:path>
                <a:path w="8501380" h="4058920">
                  <a:moveTo>
                    <a:pt x="7533132" y="894588"/>
                  </a:moveTo>
                  <a:lnTo>
                    <a:pt x="7527036" y="888492"/>
                  </a:lnTo>
                  <a:lnTo>
                    <a:pt x="7511796" y="888492"/>
                  </a:lnTo>
                  <a:lnTo>
                    <a:pt x="7505700" y="894588"/>
                  </a:lnTo>
                  <a:lnTo>
                    <a:pt x="7505700" y="909828"/>
                  </a:lnTo>
                  <a:lnTo>
                    <a:pt x="7511796" y="915924"/>
                  </a:lnTo>
                  <a:lnTo>
                    <a:pt x="7527036" y="915924"/>
                  </a:lnTo>
                  <a:lnTo>
                    <a:pt x="7533132" y="909828"/>
                  </a:lnTo>
                  <a:lnTo>
                    <a:pt x="7533132" y="894588"/>
                  </a:lnTo>
                  <a:close/>
                </a:path>
                <a:path w="8501380" h="4058920">
                  <a:moveTo>
                    <a:pt x="7583424" y="1117092"/>
                  </a:moveTo>
                  <a:lnTo>
                    <a:pt x="7577328" y="1110996"/>
                  </a:lnTo>
                  <a:lnTo>
                    <a:pt x="7562088" y="1110996"/>
                  </a:lnTo>
                  <a:lnTo>
                    <a:pt x="7555992" y="1117092"/>
                  </a:lnTo>
                  <a:lnTo>
                    <a:pt x="7555992" y="1132332"/>
                  </a:lnTo>
                  <a:lnTo>
                    <a:pt x="7562088" y="1138428"/>
                  </a:lnTo>
                  <a:lnTo>
                    <a:pt x="7577328" y="1138428"/>
                  </a:lnTo>
                  <a:lnTo>
                    <a:pt x="7583424" y="1132332"/>
                  </a:lnTo>
                  <a:lnTo>
                    <a:pt x="7583424" y="1117092"/>
                  </a:lnTo>
                  <a:close/>
                </a:path>
                <a:path w="8501380" h="4058920">
                  <a:moveTo>
                    <a:pt x="7897584" y="565238"/>
                  </a:moveTo>
                  <a:lnTo>
                    <a:pt x="7895107" y="558012"/>
                  </a:lnTo>
                  <a:lnTo>
                    <a:pt x="7890103" y="552259"/>
                  </a:lnTo>
                  <a:lnTo>
                    <a:pt x="7883017" y="548767"/>
                  </a:lnTo>
                  <a:lnTo>
                    <a:pt x="7875092" y="548259"/>
                  </a:lnTo>
                  <a:lnTo>
                    <a:pt x="7867866" y="550786"/>
                  </a:lnTo>
                  <a:lnTo>
                    <a:pt x="7862113" y="555866"/>
                  </a:lnTo>
                  <a:lnTo>
                    <a:pt x="7858633" y="562991"/>
                  </a:lnTo>
                  <a:lnTo>
                    <a:pt x="7858176" y="570915"/>
                  </a:lnTo>
                  <a:lnTo>
                    <a:pt x="7860690" y="578142"/>
                  </a:lnTo>
                  <a:lnTo>
                    <a:pt x="7865732" y="583895"/>
                  </a:lnTo>
                  <a:lnTo>
                    <a:pt x="7872857" y="587375"/>
                  </a:lnTo>
                  <a:lnTo>
                    <a:pt x="7880693" y="587832"/>
                  </a:lnTo>
                  <a:lnTo>
                    <a:pt x="7887881" y="585317"/>
                  </a:lnTo>
                  <a:lnTo>
                    <a:pt x="7893621" y="580275"/>
                  </a:lnTo>
                  <a:lnTo>
                    <a:pt x="7897114" y="573151"/>
                  </a:lnTo>
                  <a:lnTo>
                    <a:pt x="7897584" y="565238"/>
                  </a:lnTo>
                  <a:close/>
                </a:path>
                <a:path w="8501380" h="4058920">
                  <a:moveTo>
                    <a:pt x="7990332" y="937260"/>
                  </a:moveTo>
                  <a:lnTo>
                    <a:pt x="7984490" y="931164"/>
                  </a:lnTo>
                  <a:lnTo>
                    <a:pt x="7970266" y="931164"/>
                  </a:lnTo>
                  <a:lnTo>
                    <a:pt x="7964424" y="937260"/>
                  </a:lnTo>
                  <a:lnTo>
                    <a:pt x="7964424" y="952500"/>
                  </a:lnTo>
                  <a:lnTo>
                    <a:pt x="7970266" y="958596"/>
                  </a:lnTo>
                  <a:lnTo>
                    <a:pt x="7984490" y="958596"/>
                  </a:lnTo>
                  <a:lnTo>
                    <a:pt x="7990332" y="952500"/>
                  </a:lnTo>
                  <a:lnTo>
                    <a:pt x="7990332" y="937260"/>
                  </a:lnTo>
                  <a:close/>
                </a:path>
                <a:path w="8501380" h="4058920">
                  <a:moveTo>
                    <a:pt x="8095488" y="1985772"/>
                  </a:moveTo>
                  <a:lnTo>
                    <a:pt x="8093926" y="1978075"/>
                  </a:lnTo>
                  <a:lnTo>
                    <a:pt x="8089671" y="1971776"/>
                  </a:lnTo>
                  <a:lnTo>
                    <a:pt x="8083372" y="1967522"/>
                  </a:lnTo>
                  <a:lnTo>
                    <a:pt x="8075676" y="1965960"/>
                  </a:lnTo>
                  <a:lnTo>
                    <a:pt x="8067967" y="1967522"/>
                  </a:lnTo>
                  <a:lnTo>
                    <a:pt x="8061668" y="1971776"/>
                  </a:lnTo>
                  <a:lnTo>
                    <a:pt x="8057413" y="1978075"/>
                  </a:lnTo>
                  <a:lnTo>
                    <a:pt x="8055864" y="1985772"/>
                  </a:lnTo>
                  <a:lnTo>
                    <a:pt x="8057413" y="1993480"/>
                  </a:lnTo>
                  <a:lnTo>
                    <a:pt x="8061668" y="1999780"/>
                  </a:lnTo>
                  <a:lnTo>
                    <a:pt x="8067967" y="2004034"/>
                  </a:lnTo>
                  <a:lnTo>
                    <a:pt x="8075676" y="2005584"/>
                  </a:lnTo>
                  <a:lnTo>
                    <a:pt x="8083372" y="2004034"/>
                  </a:lnTo>
                  <a:lnTo>
                    <a:pt x="8089671" y="1999780"/>
                  </a:lnTo>
                  <a:lnTo>
                    <a:pt x="8093926" y="1993480"/>
                  </a:lnTo>
                  <a:lnTo>
                    <a:pt x="8095488" y="1985772"/>
                  </a:lnTo>
                  <a:close/>
                </a:path>
                <a:path w="8501380" h="4058920">
                  <a:moveTo>
                    <a:pt x="8145780" y="1533144"/>
                  </a:moveTo>
                  <a:lnTo>
                    <a:pt x="8139684" y="1527048"/>
                  </a:lnTo>
                  <a:lnTo>
                    <a:pt x="8124444" y="1527048"/>
                  </a:lnTo>
                  <a:lnTo>
                    <a:pt x="8118348" y="1533144"/>
                  </a:lnTo>
                  <a:lnTo>
                    <a:pt x="8118348" y="1548384"/>
                  </a:lnTo>
                  <a:lnTo>
                    <a:pt x="8124444" y="1554480"/>
                  </a:lnTo>
                  <a:lnTo>
                    <a:pt x="8139684" y="1554480"/>
                  </a:lnTo>
                  <a:lnTo>
                    <a:pt x="8145780" y="1548384"/>
                  </a:lnTo>
                  <a:lnTo>
                    <a:pt x="8145780" y="1533144"/>
                  </a:lnTo>
                  <a:close/>
                </a:path>
                <a:path w="8501380" h="4058920">
                  <a:moveTo>
                    <a:pt x="8365236" y="490474"/>
                  </a:moveTo>
                  <a:lnTo>
                    <a:pt x="8359140" y="484632"/>
                  </a:lnTo>
                  <a:lnTo>
                    <a:pt x="8343900" y="484632"/>
                  </a:lnTo>
                  <a:lnTo>
                    <a:pt x="8337804" y="490474"/>
                  </a:lnTo>
                  <a:lnTo>
                    <a:pt x="8337804" y="504698"/>
                  </a:lnTo>
                  <a:lnTo>
                    <a:pt x="8343900" y="510540"/>
                  </a:lnTo>
                  <a:lnTo>
                    <a:pt x="8359140" y="510540"/>
                  </a:lnTo>
                  <a:lnTo>
                    <a:pt x="8365236" y="504698"/>
                  </a:lnTo>
                  <a:lnTo>
                    <a:pt x="8365236" y="490474"/>
                  </a:lnTo>
                  <a:close/>
                </a:path>
                <a:path w="8501380" h="4058920">
                  <a:moveTo>
                    <a:pt x="8458962" y="1036574"/>
                  </a:moveTo>
                  <a:lnTo>
                    <a:pt x="8454644" y="1029208"/>
                  </a:lnTo>
                  <a:lnTo>
                    <a:pt x="8440166" y="1025398"/>
                  </a:lnTo>
                  <a:lnTo>
                    <a:pt x="8432800" y="1029716"/>
                  </a:lnTo>
                  <a:lnTo>
                    <a:pt x="8428990" y="1044067"/>
                  </a:lnTo>
                  <a:lnTo>
                    <a:pt x="8433308" y="1051433"/>
                  </a:lnTo>
                  <a:lnTo>
                    <a:pt x="8447786" y="1055243"/>
                  </a:lnTo>
                  <a:lnTo>
                    <a:pt x="8455152" y="1051052"/>
                  </a:lnTo>
                  <a:lnTo>
                    <a:pt x="8458962" y="1036574"/>
                  </a:lnTo>
                  <a:close/>
                </a:path>
                <a:path w="8501380" h="4058920">
                  <a:moveTo>
                    <a:pt x="8495411" y="867918"/>
                  </a:moveTo>
                  <a:lnTo>
                    <a:pt x="8491093" y="860552"/>
                  </a:lnTo>
                  <a:lnTo>
                    <a:pt x="8476615" y="856742"/>
                  </a:lnTo>
                  <a:lnTo>
                    <a:pt x="8469249" y="861060"/>
                  </a:lnTo>
                  <a:lnTo>
                    <a:pt x="8465439" y="875411"/>
                  </a:lnTo>
                  <a:lnTo>
                    <a:pt x="8469757" y="882777"/>
                  </a:lnTo>
                  <a:lnTo>
                    <a:pt x="8484235" y="886587"/>
                  </a:lnTo>
                  <a:lnTo>
                    <a:pt x="8491601" y="882396"/>
                  </a:lnTo>
                  <a:lnTo>
                    <a:pt x="8495411" y="867918"/>
                  </a:lnTo>
                  <a:close/>
                </a:path>
                <a:path w="8501380" h="4058920">
                  <a:moveTo>
                    <a:pt x="8500872" y="19812"/>
                  </a:moveTo>
                  <a:lnTo>
                    <a:pt x="8499310" y="12115"/>
                  </a:lnTo>
                  <a:lnTo>
                    <a:pt x="8495055" y="5816"/>
                  </a:lnTo>
                  <a:lnTo>
                    <a:pt x="8488756" y="1562"/>
                  </a:lnTo>
                  <a:lnTo>
                    <a:pt x="8481060" y="0"/>
                  </a:lnTo>
                  <a:lnTo>
                    <a:pt x="8473351" y="1562"/>
                  </a:lnTo>
                  <a:lnTo>
                    <a:pt x="8467052" y="5816"/>
                  </a:lnTo>
                  <a:lnTo>
                    <a:pt x="8462797" y="12115"/>
                  </a:lnTo>
                  <a:lnTo>
                    <a:pt x="8461248" y="19812"/>
                  </a:lnTo>
                  <a:lnTo>
                    <a:pt x="8462797" y="27520"/>
                  </a:lnTo>
                  <a:lnTo>
                    <a:pt x="8467052" y="33820"/>
                  </a:lnTo>
                  <a:lnTo>
                    <a:pt x="8473351" y="38074"/>
                  </a:lnTo>
                  <a:lnTo>
                    <a:pt x="8481060" y="39624"/>
                  </a:lnTo>
                  <a:lnTo>
                    <a:pt x="8488756" y="38074"/>
                  </a:lnTo>
                  <a:lnTo>
                    <a:pt x="8495055" y="33820"/>
                  </a:lnTo>
                  <a:lnTo>
                    <a:pt x="8499310" y="27520"/>
                  </a:lnTo>
                  <a:lnTo>
                    <a:pt x="8500872" y="19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CuadroTexto 98">
            <a:extLst>
              <a:ext uri="{FF2B5EF4-FFF2-40B4-BE49-F238E27FC236}">
                <a16:creationId xmlns:a16="http://schemas.microsoft.com/office/drawing/2014/main" id="{894E92F2-C103-8F44-9A18-E23459E8FB14}"/>
              </a:ext>
            </a:extLst>
          </p:cNvPr>
          <p:cNvSpPr txBox="1"/>
          <p:nvPr/>
        </p:nvSpPr>
        <p:spPr>
          <a:xfrm>
            <a:off x="795527" y="569975"/>
            <a:ext cx="22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  <a:latin typeface="Arial Black" panose="020B0A04020102020204" pitchFamily="34" charset="0"/>
              </a:rPr>
              <a:t>¿Qué es MAX en una PILA?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F808CE09-1693-0BE8-622D-D4291CF8B16B}"/>
              </a:ext>
            </a:extLst>
          </p:cNvPr>
          <p:cNvSpPr txBox="1"/>
          <p:nvPr/>
        </p:nvSpPr>
        <p:spPr>
          <a:xfrm>
            <a:off x="749460" y="1297365"/>
            <a:ext cx="1975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variable auxiliar que se denomina TOPE. Está variable se utiliza para indicar el último elemento que se insertó en la pila.</a:t>
            </a:r>
            <a:endParaRPr lang="es-E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028" name="Picture 4" descr="CONCEPTO DE «PILA» Y SU IMPLEMENTACIÓN EN PYTHON. – El Programador Chapuzas">
            <a:extLst>
              <a:ext uri="{FF2B5EF4-FFF2-40B4-BE49-F238E27FC236}">
                <a16:creationId xmlns:a16="http://schemas.microsoft.com/office/drawing/2014/main" id="{C3EE3D13-E4FE-F66D-6E3A-9A96B66E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8" y="3144563"/>
            <a:ext cx="2441186" cy="180909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CA7DD34-46C5-B67E-6C4C-31D27DF89722}"/>
              </a:ext>
            </a:extLst>
          </p:cNvPr>
          <p:cNvSpPr txBox="1"/>
          <p:nvPr/>
        </p:nvSpPr>
        <p:spPr>
          <a:xfrm>
            <a:off x="3718591" y="626033"/>
            <a:ext cx="477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  <a:latin typeface="Arial Black" panose="020B0A04020102020204" pitchFamily="34" charset="0"/>
              </a:rPr>
              <a:t>¿A que se refiere los métodos esVacia() y esLLena() en una PILA?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4073C8B3-230E-0F0A-9150-7C98411F78EB}"/>
              </a:ext>
            </a:extLst>
          </p:cNvPr>
          <p:cNvSpPr txBox="1"/>
          <p:nvPr/>
        </p:nvSpPr>
        <p:spPr>
          <a:xfrm>
            <a:off x="3594188" y="1542532"/>
            <a:ext cx="501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apilar (valor): también conocido como </a:t>
            </a:r>
            <a:r>
              <a:rPr lang="es-ES" b="0" i="0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push</a:t>
            </a:r>
            <a:r>
              <a:rPr lang="es-ES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agrega el valor al tope de la pila.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retirar (): también conocido como pop retira el último elemento apilado.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cima (): devuelve el valor del elemento que está en la cima de la pila.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esVacia (): retorna true si la pila no ha sido inicializada.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buscar (valor): retorna la true si el elemento a buscar existe en la pila.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eliminar(): elimina la pila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listar (): imprime en pantalla los elementos de la pila.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3133818B-8DAB-4D2E-CA84-07065B163B1F}"/>
              </a:ext>
            </a:extLst>
          </p:cNvPr>
          <p:cNvSpPr txBox="1"/>
          <p:nvPr/>
        </p:nvSpPr>
        <p:spPr>
          <a:xfrm>
            <a:off x="1447800" y="361950"/>
            <a:ext cx="312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92D050"/>
                </a:solidFill>
                <a:latin typeface="Arial Black" panose="020B0A04020102020204" pitchFamily="34" charset="0"/>
              </a:rPr>
              <a:t>¿Qué son los métodos estáticos en JAVA?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06A612-6B08-58C3-2B3B-E3DB82389065}"/>
              </a:ext>
            </a:extLst>
          </p:cNvPr>
          <p:cNvSpPr txBox="1"/>
          <p:nvPr/>
        </p:nvSpPr>
        <p:spPr>
          <a:xfrm>
            <a:off x="1828800" y="1527542"/>
            <a:ext cx="1981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Un método estático es un 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método que tiene sentido invocarla sin crear previamente </a:t>
            </a:r>
            <a:r>
              <a:rPr lang="es-ES" sz="2000" b="1" i="0" dirty="0" err="1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ningun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objeto</a:t>
            </a:r>
            <a:endParaRPr lang="es-E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3F6588-462D-B600-8CD1-EF01C973A6DC}"/>
              </a:ext>
            </a:extLst>
          </p:cNvPr>
          <p:cNvSpPr txBox="1"/>
          <p:nvPr/>
        </p:nvSpPr>
        <p:spPr>
          <a:xfrm>
            <a:off x="4909903" y="177179"/>
            <a:ext cx="350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92D050"/>
                </a:solidFill>
                <a:latin typeface="Arial Black" panose="020B0A04020102020204" pitchFamily="34" charset="0"/>
              </a:rPr>
              <a:t>¿A través de un gráfico, muestre los métodos mínimos que debería de tener una PILA?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4B7BE7-62D3-91A1-62EA-EB258C66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34768"/>
            <a:ext cx="3384858" cy="282892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" y="-57365"/>
            <a:ext cx="9145905" cy="5143500"/>
            <a:chOff x="0" y="0"/>
            <a:chExt cx="9145905" cy="5143500"/>
          </a:xfrm>
        </p:grpSpPr>
        <p:sp>
          <p:nvSpPr>
            <p:cNvPr id="3" name="object 3"/>
            <p:cNvSpPr/>
            <p:nvPr/>
          </p:nvSpPr>
          <p:spPr>
            <a:xfrm>
              <a:off x="1648" y="3552444"/>
              <a:ext cx="9134731" cy="510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3" y="3552456"/>
              <a:ext cx="9142730" cy="433070"/>
            </a:xfrm>
            <a:custGeom>
              <a:avLst/>
              <a:gdLst/>
              <a:ahLst/>
              <a:cxnLst/>
              <a:rect l="l" t="t" r="r" b="b"/>
              <a:pathLst>
                <a:path w="9142730" h="433070">
                  <a:moveTo>
                    <a:pt x="829843" y="428244"/>
                  </a:moveTo>
                  <a:lnTo>
                    <a:pt x="914" y="428244"/>
                  </a:lnTo>
                  <a:lnTo>
                    <a:pt x="914" y="432638"/>
                  </a:lnTo>
                  <a:lnTo>
                    <a:pt x="829843" y="432638"/>
                  </a:lnTo>
                  <a:lnTo>
                    <a:pt x="829843" y="428244"/>
                  </a:lnTo>
                  <a:close/>
                </a:path>
                <a:path w="9142730" h="433070">
                  <a:moveTo>
                    <a:pt x="9142603" y="252984"/>
                  </a:moveTo>
                  <a:lnTo>
                    <a:pt x="0" y="252984"/>
                  </a:lnTo>
                  <a:lnTo>
                    <a:pt x="0" y="257543"/>
                  </a:lnTo>
                  <a:lnTo>
                    <a:pt x="9142603" y="257543"/>
                  </a:lnTo>
                  <a:lnTo>
                    <a:pt x="9142603" y="252984"/>
                  </a:lnTo>
                  <a:close/>
                </a:path>
                <a:path w="9142730" h="433070">
                  <a:moveTo>
                    <a:pt x="9142603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9142603" y="3035"/>
                  </a:lnTo>
                  <a:lnTo>
                    <a:pt x="9142603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0"/>
              <a:ext cx="1094105" cy="4116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097280" cy="4121150"/>
            </a:xfrm>
            <a:custGeom>
              <a:avLst/>
              <a:gdLst/>
              <a:ahLst/>
              <a:cxnLst/>
              <a:rect l="l" t="t" r="r" b="b"/>
              <a:pathLst>
                <a:path w="1097280" h="4121150">
                  <a:moveTo>
                    <a:pt x="832027" y="4114800"/>
                  </a:moveTo>
                  <a:lnTo>
                    <a:pt x="0" y="4114800"/>
                  </a:lnTo>
                  <a:lnTo>
                    <a:pt x="0" y="4120896"/>
                  </a:lnTo>
                  <a:lnTo>
                    <a:pt x="832027" y="4120896"/>
                  </a:lnTo>
                  <a:lnTo>
                    <a:pt x="832027" y="4114800"/>
                  </a:lnTo>
                  <a:close/>
                </a:path>
                <a:path w="1097280" h="4121150">
                  <a:moveTo>
                    <a:pt x="1097280" y="0"/>
                  </a:moveTo>
                  <a:lnTo>
                    <a:pt x="1093546" y="0"/>
                  </a:lnTo>
                  <a:lnTo>
                    <a:pt x="1093546" y="3858133"/>
                  </a:lnTo>
                  <a:lnTo>
                    <a:pt x="833818" y="4108564"/>
                  </a:lnTo>
                  <a:lnTo>
                    <a:pt x="833818" y="0"/>
                  </a:lnTo>
                  <a:lnTo>
                    <a:pt x="830580" y="0"/>
                  </a:lnTo>
                  <a:lnTo>
                    <a:pt x="830580" y="4113428"/>
                  </a:lnTo>
                  <a:lnTo>
                    <a:pt x="831062" y="4114304"/>
                  </a:lnTo>
                  <a:lnTo>
                    <a:pt x="831443" y="4114673"/>
                  </a:lnTo>
                  <a:lnTo>
                    <a:pt x="832192" y="4114673"/>
                  </a:lnTo>
                  <a:lnTo>
                    <a:pt x="832700" y="4114304"/>
                  </a:lnTo>
                  <a:lnTo>
                    <a:pt x="833069" y="4114304"/>
                  </a:lnTo>
                  <a:lnTo>
                    <a:pt x="833437" y="4113923"/>
                  </a:lnTo>
                  <a:lnTo>
                    <a:pt x="838974" y="4108564"/>
                  </a:lnTo>
                  <a:lnTo>
                    <a:pt x="1096403" y="3859784"/>
                  </a:lnTo>
                  <a:lnTo>
                    <a:pt x="1096784" y="3859784"/>
                  </a:lnTo>
                  <a:lnTo>
                    <a:pt x="1096784" y="3858895"/>
                  </a:lnTo>
                  <a:lnTo>
                    <a:pt x="1097280" y="3858514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8324" y="27119"/>
              <a:ext cx="8075676" cy="51163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78623" y="348995"/>
              <a:ext cx="932815" cy="932815"/>
            </a:xfrm>
            <a:custGeom>
              <a:avLst/>
              <a:gdLst/>
              <a:ahLst/>
              <a:cxnLst/>
              <a:rect l="l" t="t" r="r" b="b"/>
              <a:pathLst>
                <a:path w="932815" h="932815">
                  <a:moveTo>
                    <a:pt x="466217" y="0"/>
                  </a:moveTo>
                  <a:lnTo>
                    <a:pt x="418558" y="2407"/>
                  </a:lnTo>
                  <a:lnTo>
                    <a:pt x="372273" y="9474"/>
                  </a:lnTo>
                  <a:lnTo>
                    <a:pt x="327598" y="20964"/>
                  </a:lnTo>
                  <a:lnTo>
                    <a:pt x="284767" y="36645"/>
                  </a:lnTo>
                  <a:lnTo>
                    <a:pt x="244014" y="56281"/>
                  </a:lnTo>
                  <a:lnTo>
                    <a:pt x="205575" y="79637"/>
                  </a:lnTo>
                  <a:lnTo>
                    <a:pt x="169682" y="106479"/>
                  </a:lnTo>
                  <a:lnTo>
                    <a:pt x="136572" y="136572"/>
                  </a:lnTo>
                  <a:lnTo>
                    <a:pt x="106479" y="169682"/>
                  </a:lnTo>
                  <a:lnTo>
                    <a:pt x="79637" y="205575"/>
                  </a:lnTo>
                  <a:lnTo>
                    <a:pt x="56281" y="244014"/>
                  </a:lnTo>
                  <a:lnTo>
                    <a:pt x="36645" y="284767"/>
                  </a:lnTo>
                  <a:lnTo>
                    <a:pt x="20964" y="327598"/>
                  </a:lnTo>
                  <a:lnTo>
                    <a:pt x="9474" y="372273"/>
                  </a:lnTo>
                  <a:lnTo>
                    <a:pt x="2407" y="418558"/>
                  </a:lnTo>
                  <a:lnTo>
                    <a:pt x="0" y="466216"/>
                  </a:lnTo>
                  <a:lnTo>
                    <a:pt x="2407" y="513920"/>
                  </a:lnTo>
                  <a:lnTo>
                    <a:pt x="9474" y="560243"/>
                  </a:lnTo>
                  <a:lnTo>
                    <a:pt x="20964" y="604952"/>
                  </a:lnTo>
                  <a:lnTo>
                    <a:pt x="36645" y="647813"/>
                  </a:lnTo>
                  <a:lnTo>
                    <a:pt x="56281" y="688590"/>
                  </a:lnTo>
                  <a:lnTo>
                    <a:pt x="79637" y="727050"/>
                  </a:lnTo>
                  <a:lnTo>
                    <a:pt x="106479" y="762960"/>
                  </a:lnTo>
                  <a:lnTo>
                    <a:pt x="136572" y="796083"/>
                  </a:lnTo>
                  <a:lnTo>
                    <a:pt x="169682" y="826187"/>
                  </a:lnTo>
                  <a:lnTo>
                    <a:pt x="205575" y="853037"/>
                  </a:lnTo>
                  <a:lnTo>
                    <a:pt x="244014" y="876399"/>
                  </a:lnTo>
                  <a:lnTo>
                    <a:pt x="284767" y="896038"/>
                  </a:lnTo>
                  <a:lnTo>
                    <a:pt x="327598" y="911721"/>
                  </a:lnTo>
                  <a:lnTo>
                    <a:pt x="372273" y="923213"/>
                  </a:lnTo>
                  <a:lnTo>
                    <a:pt x="418558" y="930280"/>
                  </a:lnTo>
                  <a:lnTo>
                    <a:pt x="466217" y="932688"/>
                  </a:lnTo>
                  <a:lnTo>
                    <a:pt x="513920" y="930280"/>
                  </a:lnTo>
                  <a:lnTo>
                    <a:pt x="560243" y="923213"/>
                  </a:lnTo>
                  <a:lnTo>
                    <a:pt x="604952" y="911721"/>
                  </a:lnTo>
                  <a:lnTo>
                    <a:pt x="647813" y="896038"/>
                  </a:lnTo>
                  <a:lnTo>
                    <a:pt x="688590" y="876399"/>
                  </a:lnTo>
                  <a:lnTo>
                    <a:pt x="727050" y="853037"/>
                  </a:lnTo>
                  <a:lnTo>
                    <a:pt x="762960" y="826187"/>
                  </a:lnTo>
                  <a:lnTo>
                    <a:pt x="796083" y="796083"/>
                  </a:lnTo>
                  <a:lnTo>
                    <a:pt x="826187" y="762960"/>
                  </a:lnTo>
                  <a:lnTo>
                    <a:pt x="853037" y="727050"/>
                  </a:lnTo>
                  <a:lnTo>
                    <a:pt x="876399" y="688590"/>
                  </a:lnTo>
                  <a:lnTo>
                    <a:pt x="896038" y="647813"/>
                  </a:lnTo>
                  <a:lnTo>
                    <a:pt x="911721" y="604952"/>
                  </a:lnTo>
                  <a:lnTo>
                    <a:pt x="923213" y="560243"/>
                  </a:lnTo>
                  <a:lnTo>
                    <a:pt x="930280" y="513920"/>
                  </a:lnTo>
                  <a:lnTo>
                    <a:pt x="932687" y="466216"/>
                  </a:lnTo>
                  <a:lnTo>
                    <a:pt x="930280" y="418558"/>
                  </a:lnTo>
                  <a:lnTo>
                    <a:pt x="923213" y="372273"/>
                  </a:lnTo>
                  <a:lnTo>
                    <a:pt x="911721" y="327598"/>
                  </a:lnTo>
                  <a:lnTo>
                    <a:pt x="896038" y="284767"/>
                  </a:lnTo>
                  <a:lnTo>
                    <a:pt x="876399" y="244014"/>
                  </a:lnTo>
                  <a:lnTo>
                    <a:pt x="853037" y="205575"/>
                  </a:lnTo>
                  <a:lnTo>
                    <a:pt x="826187" y="169682"/>
                  </a:lnTo>
                  <a:lnTo>
                    <a:pt x="796083" y="136572"/>
                  </a:lnTo>
                  <a:lnTo>
                    <a:pt x="762960" y="106479"/>
                  </a:lnTo>
                  <a:lnTo>
                    <a:pt x="727050" y="79637"/>
                  </a:lnTo>
                  <a:lnTo>
                    <a:pt x="688590" y="56281"/>
                  </a:lnTo>
                  <a:lnTo>
                    <a:pt x="647813" y="36645"/>
                  </a:lnTo>
                  <a:lnTo>
                    <a:pt x="604952" y="20964"/>
                  </a:lnTo>
                  <a:lnTo>
                    <a:pt x="560243" y="9474"/>
                  </a:lnTo>
                  <a:lnTo>
                    <a:pt x="513920" y="2407"/>
                  </a:lnTo>
                  <a:lnTo>
                    <a:pt x="466217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25868" y="320040"/>
              <a:ext cx="932815" cy="932815"/>
            </a:xfrm>
            <a:custGeom>
              <a:avLst/>
              <a:gdLst/>
              <a:ahLst/>
              <a:cxnLst/>
              <a:rect l="l" t="t" r="r" b="b"/>
              <a:pathLst>
                <a:path w="932815" h="932815">
                  <a:moveTo>
                    <a:pt x="466343" y="0"/>
                  </a:moveTo>
                  <a:lnTo>
                    <a:pt x="418641" y="2407"/>
                  </a:lnTo>
                  <a:lnTo>
                    <a:pt x="372322" y="9474"/>
                  </a:lnTo>
                  <a:lnTo>
                    <a:pt x="327619" y="20965"/>
                  </a:lnTo>
                  <a:lnTo>
                    <a:pt x="284767" y="36647"/>
                  </a:lnTo>
                  <a:lnTo>
                    <a:pt x="243999" y="56284"/>
                  </a:lnTo>
                  <a:lnTo>
                    <a:pt x="205550" y="79643"/>
                  </a:lnTo>
                  <a:lnTo>
                    <a:pt x="169652" y="106489"/>
                  </a:lnTo>
                  <a:lnTo>
                    <a:pt x="136540" y="136588"/>
                  </a:lnTo>
                  <a:lnTo>
                    <a:pt x="106448" y="169705"/>
                  </a:lnTo>
                  <a:lnTo>
                    <a:pt x="79610" y="205606"/>
                  </a:lnTo>
                  <a:lnTo>
                    <a:pt x="56259" y="244056"/>
                  </a:lnTo>
                  <a:lnTo>
                    <a:pt x="36629" y="284821"/>
                  </a:lnTo>
                  <a:lnTo>
                    <a:pt x="20954" y="327667"/>
                  </a:lnTo>
                  <a:lnTo>
                    <a:pt x="9469" y="372359"/>
                  </a:lnTo>
                  <a:lnTo>
                    <a:pt x="2406" y="418662"/>
                  </a:lnTo>
                  <a:lnTo>
                    <a:pt x="0" y="466344"/>
                  </a:lnTo>
                  <a:lnTo>
                    <a:pt x="2406" y="514025"/>
                  </a:lnTo>
                  <a:lnTo>
                    <a:pt x="9469" y="560328"/>
                  </a:lnTo>
                  <a:lnTo>
                    <a:pt x="20954" y="605020"/>
                  </a:lnTo>
                  <a:lnTo>
                    <a:pt x="36629" y="647866"/>
                  </a:lnTo>
                  <a:lnTo>
                    <a:pt x="56259" y="688631"/>
                  </a:lnTo>
                  <a:lnTo>
                    <a:pt x="79610" y="727081"/>
                  </a:lnTo>
                  <a:lnTo>
                    <a:pt x="106448" y="762982"/>
                  </a:lnTo>
                  <a:lnTo>
                    <a:pt x="136540" y="796099"/>
                  </a:lnTo>
                  <a:lnTo>
                    <a:pt x="169652" y="826198"/>
                  </a:lnTo>
                  <a:lnTo>
                    <a:pt x="205550" y="853044"/>
                  </a:lnTo>
                  <a:lnTo>
                    <a:pt x="243999" y="876403"/>
                  </a:lnTo>
                  <a:lnTo>
                    <a:pt x="284767" y="896040"/>
                  </a:lnTo>
                  <a:lnTo>
                    <a:pt x="327619" y="911722"/>
                  </a:lnTo>
                  <a:lnTo>
                    <a:pt x="372322" y="923213"/>
                  </a:lnTo>
                  <a:lnTo>
                    <a:pt x="418641" y="930280"/>
                  </a:lnTo>
                  <a:lnTo>
                    <a:pt x="466343" y="932688"/>
                  </a:lnTo>
                  <a:lnTo>
                    <a:pt x="514004" y="930280"/>
                  </a:lnTo>
                  <a:lnTo>
                    <a:pt x="560292" y="923213"/>
                  </a:lnTo>
                  <a:lnTo>
                    <a:pt x="604973" y="911722"/>
                  </a:lnTo>
                  <a:lnTo>
                    <a:pt x="647813" y="896040"/>
                  </a:lnTo>
                  <a:lnTo>
                    <a:pt x="688575" y="876403"/>
                  </a:lnTo>
                  <a:lnTo>
                    <a:pt x="727026" y="853044"/>
                  </a:lnTo>
                  <a:lnTo>
                    <a:pt x="762929" y="826198"/>
                  </a:lnTo>
                  <a:lnTo>
                    <a:pt x="796051" y="796099"/>
                  </a:lnTo>
                  <a:lnTo>
                    <a:pt x="826157" y="762982"/>
                  </a:lnTo>
                  <a:lnTo>
                    <a:pt x="853010" y="727081"/>
                  </a:lnTo>
                  <a:lnTo>
                    <a:pt x="876377" y="688631"/>
                  </a:lnTo>
                  <a:lnTo>
                    <a:pt x="896022" y="647866"/>
                  </a:lnTo>
                  <a:lnTo>
                    <a:pt x="911711" y="605020"/>
                  </a:lnTo>
                  <a:lnTo>
                    <a:pt x="923208" y="560328"/>
                  </a:lnTo>
                  <a:lnTo>
                    <a:pt x="930278" y="514025"/>
                  </a:lnTo>
                  <a:lnTo>
                    <a:pt x="932687" y="466344"/>
                  </a:lnTo>
                  <a:lnTo>
                    <a:pt x="930278" y="418662"/>
                  </a:lnTo>
                  <a:lnTo>
                    <a:pt x="923208" y="372359"/>
                  </a:lnTo>
                  <a:lnTo>
                    <a:pt x="911711" y="327667"/>
                  </a:lnTo>
                  <a:lnTo>
                    <a:pt x="896022" y="284821"/>
                  </a:lnTo>
                  <a:lnTo>
                    <a:pt x="876377" y="244056"/>
                  </a:lnTo>
                  <a:lnTo>
                    <a:pt x="853010" y="205606"/>
                  </a:lnTo>
                  <a:lnTo>
                    <a:pt x="826157" y="169705"/>
                  </a:lnTo>
                  <a:lnTo>
                    <a:pt x="796051" y="136588"/>
                  </a:lnTo>
                  <a:lnTo>
                    <a:pt x="762929" y="106489"/>
                  </a:lnTo>
                  <a:lnTo>
                    <a:pt x="727026" y="79643"/>
                  </a:lnTo>
                  <a:lnTo>
                    <a:pt x="688575" y="56284"/>
                  </a:lnTo>
                  <a:lnTo>
                    <a:pt x="647813" y="36647"/>
                  </a:lnTo>
                  <a:lnTo>
                    <a:pt x="604973" y="20965"/>
                  </a:lnTo>
                  <a:lnTo>
                    <a:pt x="560292" y="9474"/>
                  </a:lnTo>
                  <a:lnTo>
                    <a:pt x="514004" y="2407"/>
                  </a:lnTo>
                  <a:lnTo>
                    <a:pt x="46634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25262" y="318515"/>
              <a:ext cx="935355" cy="935990"/>
            </a:xfrm>
            <a:custGeom>
              <a:avLst/>
              <a:gdLst/>
              <a:ahLst/>
              <a:cxnLst/>
              <a:rect l="l" t="t" r="r" b="b"/>
              <a:pathLst>
                <a:path w="935354" h="935990">
                  <a:moveTo>
                    <a:pt x="467838" y="0"/>
                  </a:moveTo>
                  <a:lnTo>
                    <a:pt x="422716" y="2182"/>
                  </a:lnTo>
                  <a:lnTo>
                    <a:pt x="377652" y="8794"/>
                  </a:lnTo>
                  <a:lnTo>
                    <a:pt x="332946" y="19931"/>
                  </a:lnTo>
                  <a:lnTo>
                    <a:pt x="288895" y="35687"/>
                  </a:lnTo>
                  <a:lnTo>
                    <a:pt x="246113" y="55974"/>
                  </a:lnTo>
                  <a:lnTo>
                    <a:pt x="206210" y="80067"/>
                  </a:lnTo>
                  <a:lnTo>
                    <a:pt x="169341" y="107669"/>
                  </a:lnTo>
                  <a:lnTo>
                    <a:pt x="135665" y="138489"/>
                  </a:lnTo>
                  <a:lnTo>
                    <a:pt x="105338" y="172233"/>
                  </a:lnTo>
                  <a:lnTo>
                    <a:pt x="78517" y="208606"/>
                  </a:lnTo>
                  <a:lnTo>
                    <a:pt x="55358" y="247316"/>
                  </a:lnTo>
                  <a:lnTo>
                    <a:pt x="36019" y="288069"/>
                  </a:lnTo>
                  <a:lnTo>
                    <a:pt x="20657" y="330572"/>
                  </a:lnTo>
                  <a:lnTo>
                    <a:pt x="9429" y="374530"/>
                  </a:lnTo>
                  <a:lnTo>
                    <a:pt x="2490" y="419651"/>
                  </a:lnTo>
                  <a:lnTo>
                    <a:pt x="0" y="465641"/>
                  </a:lnTo>
                  <a:lnTo>
                    <a:pt x="2113" y="512206"/>
                  </a:lnTo>
                  <a:lnTo>
                    <a:pt x="8987" y="559054"/>
                  </a:lnTo>
                  <a:lnTo>
                    <a:pt x="20577" y="604999"/>
                  </a:lnTo>
                  <a:lnTo>
                    <a:pt x="36450" y="648859"/>
                  </a:lnTo>
                  <a:lnTo>
                    <a:pt x="56352" y="690424"/>
                  </a:lnTo>
                  <a:lnTo>
                    <a:pt x="80024" y="729481"/>
                  </a:lnTo>
                  <a:lnTo>
                    <a:pt x="107211" y="765820"/>
                  </a:lnTo>
                  <a:lnTo>
                    <a:pt x="137656" y="799230"/>
                  </a:lnTo>
                  <a:lnTo>
                    <a:pt x="171103" y="829500"/>
                  </a:lnTo>
                  <a:lnTo>
                    <a:pt x="207294" y="856419"/>
                  </a:lnTo>
                  <a:lnTo>
                    <a:pt x="245973" y="879775"/>
                  </a:lnTo>
                  <a:lnTo>
                    <a:pt x="286884" y="899358"/>
                  </a:lnTo>
                  <a:lnTo>
                    <a:pt x="329770" y="914957"/>
                  </a:lnTo>
                  <a:lnTo>
                    <a:pt x="374374" y="926360"/>
                  </a:lnTo>
                  <a:lnTo>
                    <a:pt x="420440" y="933356"/>
                  </a:lnTo>
                  <a:lnTo>
                    <a:pt x="467711" y="935736"/>
                  </a:lnTo>
                  <a:lnTo>
                    <a:pt x="468854" y="935736"/>
                  </a:lnTo>
                  <a:lnTo>
                    <a:pt x="521480" y="932750"/>
                  </a:lnTo>
                  <a:lnTo>
                    <a:pt x="521845" y="932688"/>
                  </a:lnTo>
                  <a:lnTo>
                    <a:pt x="467711" y="932688"/>
                  </a:lnTo>
                  <a:lnTo>
                    <a:pt x="420259" y="930283"/>
                  </a:lnTo>
                  <a:lnTo>
                    <a:pt x="374167" y="923226"/>
                  </a:lnTo>
                  <a:lnTo>
                    <a:pt x="329670" y="911754"/>
                  </a:lnTo>
                  <a:lnTo>
                    <a:pt x="287002" y="896100"/>
                  </a:lnTo>
                  <a:lnTo>
                    <a:pt x="246399" y="876500"/>
                  </a:lnTo>
                  <a:lnTo>
                    <a:pt x="208094" y="853191"/>
                  </a:lnTo>
                  <a:lnTo>
                    <a:pt x="172323" y="826407"/>
                  </a:lnTo>
                  <a:lnTo>
                    <a:pt x="139321" y="796385"/>
                  </a:lnTo>
                  <a:lnTo>
                    <a:pt x="109322" y="763359"/>
                  </a:lnTo>
                  <a:lnTo>
                    <a:pt x="82561" y="727565"/>
                  </a:lnTo>
                  <a:lnTo>
                    <a:pt x="59274" y="689239"/>
                  </a:lnTo>
                  <a:lnTo>
                    <a:pt x="39693" y="648616"/>
                  </a:lnTo>
                  <a:lnTo>
                    <a:pt x="24056" y="605932"/>
                  </a:lnTo>
                  <a:lnTo>
                    <a:pt x="12595" y="561422"/>
                  </a:lnTo>
                  <a:lnTo>
                    <a:pt x="5547" y="515322"/>
                  </a:lnTo>
                  <a:lnTo>
                    <a:pt x="3181" y="468569"/>
                  </a:lnTo>
                  <a:lnTo>
                    <a:pt x="3258" y="465641"/>
                  </a:lnTo>
                  <a:lnTo>
                    <a:pt x="5547" y="420389"/>
                  </a:lnTo>
                  <a:lnTo>
                    <a:pt x="12595" y="374265"/>
                  </a:lnTo>
                  <a:lnTo>
                    <a:pt x="24056" y="329732"/>
                  </a:lnTo>
                  <a:lnTo>
                    <a:pt x="39693" y="287025"/>
                  </a:lnTo>
                  <a:lnTo>
                    <a:pt x="59274" y="246381"/>
                  </a:lnTo>
                  <a:lnTo>
                    <a:pt x="82561" y="208034"/>
                  </a:lnTo>
                  <a:lnTo>
                    <a:pt x="109322" y="172220"/>
                  </a:lnTo>
                  <a:lnTo>
                    <a:pt x="139321" y="139176"/>
                  </a:lnTo>
                  <a:lnTo>
                    <a:pt x="172323" y="109136"/>
                  </a:lnTo>
                  <a:lnTo>
                    <a:pt x="208094" y="82337"/>
                  </a:lnTo>
                  <a:lnTo>
                    <a:pt x="246399" y="59014"/>
                  </a:lnTo>
                  <a:lnTo>
                    <a:pt x="287002" y="39403"/>
                  </a:lnTo>
                  <a:lnTo>
                    <a:pt x="329670" y="23740"/>
                  </a:lnTo>
                  <a:lnTo>
                    <a:pt x="374167" y="12260"/>
                  </a:lnTo>
                  <a:lnTo>
                    <a:pt x="420259" y="5199"/>
                  </a:lnTo>
                  <a:lnTo>
                    <a:pt x="467711" y="2794"/>
                  </a:lnTo>
                  <a:lnTo>
                    <a:pt x="518651" y="2794"/>
                  </a:lnTo>
                  <a:lnTo>
                    <a:pt x="518344" y="2743"/>
                  </a:lnTo>
                  <a:lnTo>
                    <a:pt x="467838" y="0"/>
                  </a:lnTo>
                  <a:close/>
                </a:path>
                <a:path w="935354" h="935990">
                  <a:moveTo>
                    <a:pt x="518651" y="2794"/>
                  </a:moveTo>
                  <a:lnTo>
                    <a:pt x="467711" y="2794"/>
                  </a:lnTo>
                  <a:lnTo>
                    <a:pt x="515163" y="5199"/>
                  </a:lnTo>
                  <a:lnTo>
                    <a:pt x="561255" y="12260"/>
                  </a:lnTo>
                  <a:lnTo>
                    <a:pt x="605752" y="23740"/>
                  </a:lnTo>
                  <a:lnTo>
                    <a:pt x="648420" y="39403"/>
                  </a:lnTo>
                  <a:lnTo>
                    <a:pt x="689024" y="59014"/>
                  </a:lnTo>
                  <a:lnTo>
                    <a:pt x="727329" y="82337"/>
                  </a:lnTo>
                  <a:lnTo>
                    <a:pt x="763099" y="109136"/>
                  </a:lnTo>
                  <a:lnTo>
                    <a:pt x="796101" y="139176"/>
                  </a:lnTo>
                  <a:lnTo>
                    <a:pt x="826110" y="172233"/>
                  </a:lnTo>
                  <a:lnTo>
                    <a:pt x="852861" y="208034"/>
                  </a:lnTo>
                  <a:lnTo>
                    <a:pt x="876149" y="246381"/>
                  </a:lnTo>
                  <a:lnTo>
                    <a:pt x="895729" y="287025"/>
                  </a:lnTo>
                  <a:lnTo>
                    <a:pt x="911367" y="329732"/>
                  </a:lnTo>
                  <a:lnTo>
                    <a:pt x="922827" y="374265"/>
                  </a:lnTo>
                  <a:lnTo>
                    <a:pt x="929876" y="420389"/>
                  </a:lnTo>
                  <a:lnTo>
                    <a:pt x="932165" y="465641"/>
                  </a:lnTo>
                  <a:lnTo>
                    <a:pt x="932242" y="468569"/>
                  </a:lnTo>
                  <a:lnTo>
                    <a:pt x="929876" y="515322"/>
                  </a:lnTo>
                  <a:lnTo>
                    <a:pt x="922827" y="561422"/>
                  </a:lnTo>
                  <a:lnTo>
                    <a:pt x="911367" y="605932"/>
                  </a:lnTo>
                  <a:lnTo>
                    <a:pt x="895729" y="648616"/>
                  </a:lnTo>
                  <a:lnTo>
                    <a:pt x="876149" y="689239"/>
                  </a:lnTo>
                  <a:lnTo>
                    <a:pt x="852861" y="727565"/>
                  </a:lnTo>
                  <a:lnTo>
                    <a:pt x="826100" y="763359"/>
                  </a:lnTo>
                  <a:lnTo>
                    <a:pt x="796101" y="796385"/>
                  </a:lnTo>
                  <a:lnTo>
                    <a:pt x="763099" y="826407"/>
                  </a:lnTo>
                  <a:lnTo>
                    <a:pt x="727329" y="853191"/>
                  </a:lnTo>
                  <a:lnTo>
                    <a:pt x="689024" y="876500"/>
                  </a:lnTo>
                  <a:lnTo>
                    <a:pt x="648420" y="896100"/>
                  </a:lnTo>
                  <a:lnTo>
                    <a:pt x="605752" y="911754"/>
                  </a:lnTo>
                  <a:lnTo>
                    <a:pt x="561255" y="923226"/>
                  </a:lnTo>
                  <a:lnTo>
                    <a:pt x="515163" y="930283"/>
                  </a:lnTo>
                  <a:lnTo>
                    <a:pt x="467711" y="932688"/>
                  </a:lnTo>
                  <a:lnTo>
                    <a:pt x="521845" y="932688"/>
                  </a:lnTo>
                  <a:lnTo>
                    <a:pt x="573021" y="923920"/>
                  </a:lnTo>
                  <a:lnTo>
                    <a:pt x="623016" y="909433"/>
                  </a:lnTo>
                  <a:lnTo>
                    <a:pt x="671003" y="889479"/>
                  </a:lnTo>
                  <a:lnTo>
                    <a:pt x="716519" y="864247"/>
                  </a:lnTo>
                  <a:lnTo>
                    <a:pt x="759103" y="833925"/>
                  </a:lnTo>
                  <a:lnTo>
                    <a:pt x="798292" y="798703"/>
                  </a:lnTo>
                  <a:lnTo>
                    <a:pt x="830048" y="763558"/>
                  </a:lnTo>
                  <a:lnTo>
                    <a:pt x="857692" y="726001"/>
                  </a:lnTo>
                  <a:lnTo>
                    <a:pt x="881191" y="686362"/>
                  </a:lnTo>
                  <a:lnTo>
                    <a:pt x="900511" y="644975"/>
                  </a:lnTo>
                  <a:lnTo>
                    <a:pt x="915621" y="602170"/>
                  </a:lnTo>
                  <a:lnTo>
                    <a:pt x="926485" y="558279"/>
                  </a:lnTo>
                  <a:lnTo>
                    <a:pt x="933071" y="513635"/>
                  </a:lnTo>
                  <a:lnTo>
                    <a:pt x="935346" y="468569"/>
                  </a:lnTo>
                  <a:lnTo>
                    <a:pt x="933275" y="423413"/>
                  </a:lnTo>
                  <a:lnTo>
                    <a:pt x="926827" y="378499"/>
                  </a:lnTo>
                  <a:lnTo>
                    <a:pt x="915967" y="334159"/>
                  </a:lnTo>
                  <a:lnTo>
                    <a:pt x="900662" y="290724"/>
                  </a:lnTo>
                  <a:lnTo>
                    <a:pt x="880880" y="248527"/>
                  </a:lnTo>
                  <a:lnTo>
                    <a:pt x="856585" y="207899"/>
                  </a:lnTo>
                  <a:lnTo>
                    <a:pt x="824819" y="165681"/>
                  </a:lnTo>
                  <a:lnTo>
                    <a:pt x="789167" y="127934"/>
                  </a:lnTo>
                  <a:lnTo>
                    <a:pt x="750070" y="94789"/>
                  </a:lnTo>
                  <a:lnTo>
                    <a:pt x="707968" y="66378"/>
                  </a:lnTo>
                  <a:lnTo>
                    <a:pt x="663304" y="42836"/>
                  </a:lnTo>
                  <a:lnTo>
                    <a:pt x="616518" y="24294"/>
                  </a:lnTo>
                  <a:lnTo>
                    <a:pt x="568050" y="10886"/>
                  </a:lnTo>
                  <a:lnTo>
                    <a:pt x="518651" y="279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99019" y="393191"/>
              <a:ext cx="786383" cy="7863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7496" y="391667"/>
              <a:ext cx="789940" cy="789940"/>
            </a:xfrm>
            <a:custGeom>
              <a:avLst/>
              <a:gdLst/>
              <a:ahLst/>
              <a:cxnLst/>
              <a:rect l="l" t="t" r="r" b="b"/>
              <a:pathLst>
                <a:path w="789940" h="789940">
                  <a:moveTo>
                    <a:pt x="551688" y="578739"/>
                  </a:moveTo>
                  <a:lnTo>
                    <a:pt x="391668" y="394335"/>
                  </a:lnTo>
                  <a:lnTo>
                    <a:pt x="391668" y="214884"/>
                  </a:lnTo>
                  <a:lnTo>
                    <a:pt x="388620" y="214884"/>
                  </a:lnTo>
                  <a:lnTo>
                    <a:pt x="388620" y="395097"/>
                  </a:lnTo>
                  <a:lnTo>
                    <a:pt x="389001" y="395732"/>
                  </a:lnTo>
                  <a:lnTo>
                    <a:pt x="549402" y="580644"/>
                  </a:lnTo>
                  <a:lnTo>
                    <a:pt x="551688" y="578739"/>
                  </a:lnTo>
                  <a:close/>
                </a:path>
                <a:path w="789940" h="789940">
                  <a:moveTo>
                    <a:pt x="789432" y="394716"/>
                  </a:moveTo>
                  <a:lnTo>
                    <a:pt x="786384" y="345897"/>
                  </a:lnTo>
                  <a:lnTo>
                    <a:pt x="786384" y="394716"/>
                  </a:lnTo>
                  <a:lnTo>
                    <a:pt x="783323" y="443776"/>
                  </a:lnTo>
                  <a:lnTo>
                    <a:pt x="774395" y="491020"/>
                  </a:lnTo>
                  <a:lnTo>
                    <a:pt x="759968" y="536117"/>
                  </a:lnTo>
                  <a:lnTo>
                    <a:pt x="740410" y="578662"/>
                  </a:lnTo>
                  <a:lnTo>
                    <a:pt x="716089" y="618312"/>
                  </a:lnTo>
                  <a:lnTo>
                    <a:pt x="687387" y="654685"/>
                  </a:lnTo>
                  <a:lnTo>
                    <a:pt x="654672" y="687400"/>
                  </a:lnTo>
                  <a:lnTo>
                    <a:pt x="618299" y="716102"/>
                  </a:lnTo>
                  <a:lnTo>
                    <a:pt x="578650" y="740422"/>
                  </a:lnTo>
                  <a:lnTo>
                    <a:pt x="536105" y="759980"/>
                  </a:lnTo>
                  <a:lnTo>
                    <a:pt x="491007" y="774407"/>
                  </a:lnTo>
                  <a:lnTo>
                    <a:pt x="443763" y="783336"/>
                  </a:lnTo>
                  <a:lnTo>
                    <a:pt x="394716" y="786384"/>
                  </a:lnTo>
                  <a:lnTo>
                    <a:pt x="345655" y="783336"/>
                  </a:lnTo>
                  <a:lnTo>
                    <a:pt x="298411" y="774407"/>
                  </a:lnTo>
                  <a:lnTo>
                    <a:pt x="253314" y="759980"/>
                  </a:lnTo>
                  <a:lnTo>
                    <a:pt x="210769" y="740422"/>
                  </a:lnTo>
                  <a:lnTo>
                    <a:pt x="171119" y="716102"/>
                  </a:lnTo>
                  <a:lnTo>
                    <a:pt x="134747" y="687400"/>
                  </a:lnTo>
                  <a:lnTo>
                    <a:pt x="102031" y="654685"/>
                  </a:lnTo>
                  <a:lnTo>
                    <a:pt x="73329" y="618312"/>
                  </a:lnTo>
                  <a:lnTo>
                    <a:pt x="49009" y="578662"/>
                  </a:lnTo>
                  <a:lnTo>
                    <a:pt x="29451" y="536117"/>
                  </a:lnTo>
                  <a:lnTo>
                    <a:pt x="15024" y="491020"/>
                  </a:lnTo>
                  <a:lnTo>
                    <a:pt x="6096" y="443776"/>
                  </a:lnTo>
                  <a:lnTo>
                    <a:pt x="3048" y="394716"/>
                  </a:lnTo>
                  <a:lnTo>
                    <a:pt x="6096" y="345668"/>
                  </a:lnTo>
                  <a:lnTo>
                    <a:pt x="15024" y="298424"/>
                  </a:lnTo>
                  <a:lnTo>
                    <a:pt x="29451" y="253326"/>
                  </a:lnTo>
                  <a:lnTo>
                    <a:pt x="49009" y="210781"/>
                  </a:lnTo>
                  <a:lnTo>
                    <a:pt x="73329" y="171132"/>
                  </a:lnTo>
                  <a:lnTo>
                    <a:pt x="102031" y="134759"/>
                  </a:lnTo>
                  <a:lnTo>
                    <a:pt x="134747" y="102044"/>
                  </a:lnTo>
                  <a:lnTo>
                    <a:pt x="171119" y="73342"/>
                  </a:lnTo>
                  <a:lnTo>
                    <a:pt x="210769" y="49022"/>
                  </a:lnTo>
                  <a:lnTo>
                    <a:pt x="253314" y="29464"/>
                  </a:lnTo>
                  <a:lnTo>
                    <a:pt x="298411" y="15036"/>
                  </a:lnTo>
                  <a:lnTo>
                    <a:pt x="345655" y="6108"/>
                  </a:lnTo>
                  <a:lnTo>
                    <a:pt x="394716" y="3048"/>
                  </a:lnTo>
                  <a:lnTo>
                    <a:pt x="443763" y="6108"/>
                  </a:lnTo>
                  <a:lnTo>
                    <a:pt x="491007" y="15036"/>
                  </a:lnTo>
                  <a:lnTo>
                    <a:pt x="536105" y="29464"/>
                  </a:lnTo>
                  <a:lnTo>
                    <a:pt x="578650" y="49022"/>
                  </a:lnTo>
                  <a:lnTo>
                    <a:pt x="618299" y="73342"/>
                  </a:lnTo>
                  <a:lnTo>
                    <a:pt x="654672" y="102044"/>
                  </a:lnTo>
                  <a:lnTo>
                    <a:pt x="687387" y="134759"/>
                  </a:lnTo>
                  <a:lnTo>
                    <a:pt x="716089" y="171132"/>
                  </a:lnTo>
                  <a:lnTo>
                    <a:pt x="740410" y="210781"/>
                  </a:lnTo>
                  <a:lnTo>
                    <a:pt x="759968" y="253326"/>
                  </a:lnTo>
                  <a:lnTo>
                    <a:pt x="774395" y="298424"/>
                  </a:lnTo>
                  <a:lnTo>
                    <a:pt x="783323" y="345668"/>
                  </a:lnTo>
                  <a:lnTo>
                    <a:pt x="786384" y="394716"/>
                  </a:lnTo>
                  <a:lnTo>
                    <a:pt x="786384" y="345897"/>
                  </a:lnTo>
                  <a:lnTo>
                    <a:pt x="777354" y="297637"/>
                  </a:lnTo>
                  <a:lnTo>
                    <a:pt x="762812" y="252196"/>
                  </a:lnTo>
                  <a:lnTo>
                    <a:pt x="743115" y="209308"/>
                  </a:lnTo>
                  <a:lnTo>
                    <a:pt x="718616" y="169354"/>
                  </a:lnTo>
                  <a:lnTo>
                    <a:pt x="689698" y="132702"/>
                  </a:lnTo>
                  <a:lnTo>
                    <a:pt x="656729" y="99733"/>
                  </a:lnTo>
                  <a:lnTo>
                    <a:pt x="620077" y="70815"/>
                  </a:lnTo>
                  <a:lnTo>
                    <a:pt x="580123" y="46316"/>
                  </a:lnTo>
                  <a:lnTo>
                    <a:pt x="537235" y="26619"/>
                  </a:lnTo>
                  <a:lnTo>
                    <a:pt x="491794" y="12077"/>
                  </a:lnTo>
                  <a:lnTo>
                    <a:pt x="444157" y="3086"/>
                  </a:lnTo>
                  <a:lnTo>
                    <a:pt x="394716" y="0"/>
                  </a:lnTo>
                  <a:lnTo>
                    <a:pt x="345287" y="3086"/>
                  </a:lnTo>
                  <a:lnTo>
                    <a:pt x="297662" y="12077"/>
                  </a:lnTo>
                  <a:lnTo>
                    <a:pt x="252234" y="26619"/>
                  </a:lnTo>
                  <a:lnTo>
                    <a:pt x="209346" y="46316"/>
                  </a:lnTo>
                  <a:lnTo>
                    <a:pt x="169392" y="70815"/>
                  </a:lnTo>
                  <a:lnTo>
                    <a:pt x="132740" y="99733"/>
                  </a:lnTo>
                  <a:lnTo>
                    <a:pt x="99758" y="132702"/>
                  </a:lnTo>
                  <a:lnTo>
                    <a:pt x="70840" y="169354"/>
                  </a:lnTo>
                  <a:lnTo>
                    <a:pt x="46329" y="209308"/>
                  </a:lnTo>
                  <a:lnTo>
                    <a:pt x="26619" y="252196"/>
                  </a:lnTo>
                  <a:lnTo>
                    <a:pt x="12077" y="297637"/>
                  </a:lnTo>
                  <a:lnTo>
                    <a:pt x="3073" y="345274"/>
                  </a:lnTo>
                  <a:lnTo>
                    <a:pt x="0" y="394716"/>
                  </a:lnTo>
                  <a:lnTo>
                    <a:pt x="3073" y="444144"/>
                  </a:lnTo>
                  <a:lnTo>
                    <a:pt x="12077" y="491769"/>
                  </a:lnTo>
                  <a:lnTo>
                    <a:pt x="26619" y="537197"/>
                  </a:lnTo>
                  <a:lnTo>
                    <a:pt x="46329" y="580085"/>
                  </a:lnTo>
                  <a:lnTo>
                    <a:pt x="70840" y="620039"/>
                  </a:lnTo>
                  <a:lnTo>
                    <a:pt x="99758" y="656691"/>
                  </a:lnTo>
                  <a:lnTo>
                    <a:pt x="132740" y="689673"/>
                  </a:lnTo>
                  <a:lnTo>
                    <a:pt x="169392" y="718591"/>
                  </a:lnTo>
                  <a:lnTo>
                    <a:pt x="209346" y="743102"/>
                  </a:lnTo>
                  <a:lnTo>
                    <a:pt x="252234" y="762812"/>
                  </a:lnTo>
                  <a:lnTo>
                    <a:pt x="297662" y="777354"/>
                  </a:lnTo>
                  <a:lnTo>
                    <a:pt x="345287" y="786358"/>
                  </a:lnTo>
                  <a:lnTo>
                    <a:pt x="394716" y="789432"/>
                  </a:lnTo>
                  <a:lnTo>
                    <a:pt x="443598" y="786384"/>
                  </a:lnTo>
                  <a:lnTo>
                    <a:pt x="444157" y="786358"/>
                  </a:lnTo>
                  <a:lnTo>
                    <a:pt x="491794" y="777354"/>
                  </a:lnTo>
                  <a:lnTo>
                    <a:pt x="537235" y="762812"/>
                  </a:lnTo>
                  <a:lnTo>
                    <a:pt x="580123" y="743102"/>
                  </a:lnTo>
                  <a:lnTo>
                    <a:pt x="620077" y="718591"/>
                  </a:lnTo>
                  <a:lnTo>
                    <a:pt x="656729" y="689673"/>
                  </a:lnTo>
                  <a:lnTo>
                    <a:pt x="689698" y="656691"/>
                  </a:lnTo>
                  <a:lnTo>
                    <a:pt x="718616" y="620039"/>
                  </a:lnTo>
                  <a:lnTo>
                    <a:pt x="743115" y="580085"/>
                  </a:lnTo>
                  <a:lnTo>
                    <a:pt x="762812" y="537197"/>
                  </a:lnTo>
                  <a:lnTo>
                    <a:pt x="777354" y="491769"/>
                  </a:lnTo>
                  <a:lnTo>
                    <a:pt x="786345" y="444144"/>
                  </a:lnTo>
                  <a:lnTo>
                    <a:pt x="789432" y="39471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52971" y="4337329"/>
              <a:ext cx="794385" cy="355600"/>
            </a:xfrm>
            <a:custGeom>
              <a:avLst/>
              <a:gdLst/>
              <a:ahLst/>
              <a:cxnLst/>
              <a:rect l="l" t="t" r="r" b="b"/>
              <a:pathLst>
                <a:path w="794384" h="355600">
                  <a:moveTo>
                    <a:pt x="69468" y="0"/>
                  </a:moveTo>
                  <a:lnTo>
                    <a:pt x="55879" y="9398"/>
                  </a:lnTo>
                  <a:lnTo>
                    <a:pt x="1397" y="301891"/>
                  </a:lnTo>
                  <a:lnTo>
                    <a:pt x="0" y="313969"/>
                  </a:lnTo>
                  <a:lnTo>
                    <a:pt x="780287" y="355041"/>
                  </a:lnTo>
                  <a:lnTo>
                    <a:pt x="794003" y="342963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68211" y="4337329"/>
              <a:ext cx="780415" cy="334010"/>
            </a:xfrm>
            <a:custGeom>
              <a:avLst/>
              <a:gdLst/>
              <a:ahLst/>
              <a:cxnLst/>
              <a:rect l="l" t="t" r="r" b="b"/>
              <a:pathLst>
                <a:path w="780415" h="334010">
                  <a:moveTo>
                    <a:pt x="54483" y="0"/>
                  </a:moveTo>
                  <a:lnTo>
                    <a:pt x="0" y="292633"/>
                  </a:lnTo>
                  <a:lnTo>
                    <a:pt x="780288" y="333730"/>
                  </a:lnTo>
                  <a:lnTo>
                    <a:pt x="756919" y="36957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66688" y="4335779"/>
              <a:ext cx="782320" cy="335280"/>
            </a:xfrm>
            <a:custGeom>
              <a:avLst/>
              <a:gdLst/>
              <a:ahLst/>
              <a:cxnLst/>
              <a:rect l="l" t="t" r="r" b="b"/>
              <a:pathLst>
                <a:path w="782320" h="335279">
                  <a:moveTo>
                    <a:pt x="55499" y="0"/>
                  </a:moveTo>
                  <a:lnTo>
                    <a:pt x="54990" y="0"/>
                  </a:lnTo>
                  <a:lnTo>
                    <a:pt x="54483" y="317"/>
                  </a:lnTo>
                  <a:lnTo>
                    <a:pt x="54483" y="825"/>
                  </a:lnTo>
                  <a:lnTo>
                    <a:pt x="0" y="292989"/>
                  </a:lnTo>
                  <a:lnTo>
                    <a:pt x="0" y="293624"/>
                  </a:lnTo>
                  <a:lnTo>
                    <a:pt x="253" y="293839"/>
                  </a:lnTo>
                  <a:lnTo>
                    <a:pt x="381" y="294030"/>
                  </a:lnTo>
                  <a:lnTo>
                    <a:pt x="635" y="294119"/>
                  </a:lnTo>
                  <a:lnTo>
                    <a:pt x="888" y="294119"/>
                  </a:lnTo>
                  <a:lnTo>
                    <a:pt x="780795" y="335280"/>
                  </a:lnTo>
                  <a:lnTo>
                    <a:pt x="781304" y="335153"/>
                  </a:lnTo>
                  <a:lnTo>
                    <a:pt x="781558" y="334962"/>
                  </a:lnTo>
                  <a:lnTo>
                    <a:pt x="781685" y="334746"/>
                  </a:lnTo>
                  <a:lnTo>
                    <a:pt x="781729" y="333197"/>
                  </a:lnTo>
                  <a:lnTo>
                    <a:pt x="779780" y="333197"/>
                  </a:lnTo>
                  <a:lnTo>
                    <a:pt x="2032" y="292290"/>
                  </a:lnTo>
                  <a:lnTo>
                    <a:pt x="56134" y="2057"/>
                  </a:lnTo>
                  <a:lnTo>
                    <a:pt x="94515" y="2057"/>
                  </a:lnTo>
                  <a:lnTo>
                    <a:pt x="55499" y="0"/>
                  </a:lnTo>
                  <a:close/>
                </a:path>
                <a:path w="782320" h="335279">
                  <a:moveTo>
                    <a:pt x="94515" y="2057"/>
                  </a:moveTo>
                  <a:lnTo>
                    <a:pt x="56134" y="2057"/>
                  </a:lnTo>
                  <a:lnTo>
                    <a:pt x="756538" y="38887"/>
                  </a:lnTo>
                  <a:lnTo>
                    <a:pt x="779780" y="333197"/>
                  </a:lnTo>
                  <a:lnTo>
                    <a:pt x="781729" y="333197"/>
                  </a:lnTo>
                  <a:lnTo>
                    <a:pt x="758443" y="37934"/>
                  </a:lnTo>
                  <a:lnTo>
                    <a:pt x="758316" y="37426"/>
                  </a:lnTo>
                  <a:lnTo>
                    <a:pt x="757936" y="37020"/>
                  </a:lnTo>
                  <a:lnTo>
                    <a:pt x="757555" y="37020"/>
                  </a:lnTo>
                  <a:lnTo>
                    <a:pt x="94515" y="205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66688" y="4629937"/>
              <a:ext cx="782320" cy="53340"/>
            </a:xfrm>
            <a:custGeom>
              <a:avLst/>
              <a:gdLst/>
              <a:ahLst/>
              <a:cxnLst/>
              <a:rect l="l" t="t" r="r" b="b"/>
              <a:pathLst>
                <a:path w="782320" h="53339">
                  <a:moveTo>
                    <a:pt x="1397" y="0"/>
                  </a:moveTo>
                  <a:lnTo>
                    <a:pt x="0" y="12115"/>
                  </a:lnTo>
                  <a:lnTo>
                    <a:pt x="780161" y="53314"/>
                  </a:lnTo>
                  <a:lnTo>
                    <a:pt x="781812" y="4119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65164" y="4628388"/>
              <a:ext cx="783590" cy="55244"/>
            </a:xfrm>
            <a:custGeom>
              <a:avLst/>
              <a:gdLst/>
              <a:ahLst/>
              <a:cxnLst/>
              <a:rect l="l" t="t" r="r" b="b"/>
              <a:pathLst>
                <a:path w="783590" h="55245">
                  <a:moveTo>
                    <a:pt x="2412" y="0"/>
                  </a:moveTo>
                  <a:lnTo>
                    <a:pt x="1905" y="0"/>
                  </a:lnTo>
                  <a:lnTo>
                    <a:pt x="1397" y="406"/>
                  </a:lnTo>
                  <a:lnTo>
                    <a:pt x="1270" y="939"/>
                  </a:lnTo>
                  <a:lnTo>
                    <a:pt x="126" y="12941"/>
                  </a:lnTo>
                  <a:lnTo>
                    <a:pt x="0" y="13436"/>
                  </a:lnTo>
                  <a:lnTo>
                    <a:pt x="381" y="13944"/>
                  </a:lnTo>
                  <a:lnTo>
                    <a:pt x="1015" y="13944"/>
                  </a:lnTo>
                  <a:lnTo>
                    <a:pt x="780668" y="54864"/>
                  </a:lnTo>
                  <a:lnTo>
                    <a:pt x="781050" y="54864"/>
                  </a:lnTo>
                  <a:lnTo>
                    <a:pt x="781558" y="54419"/>
                  </a:lnTo>
                  <a:lnTo>
                    <a:pt x="781558" y="53924"/>
                  </a:lnTo>
                  <a:lnTo>
                    <a:pt x="781715" y="52793"/>
                  </a:lnTo>
                  <a:lnTo>
                    <a:pt x="779780" y="52793"/>
                  </a:lnTo>
                  <a:lnTo>
                    <a:pt x="2032" y="12090"/>
                  </a:lnTo>
                  <a:lnTo>
                    <a:pt x="3175" y="2070"/>
                  </a:lnTo>
                  <a:lnTo>
                    <a:pt x="41881" y="2070"/>
                  </a:lnTo>
                  <a:lnTo>
                    <a:pt x="2412" y="0"/>
                  </a:lnTo>
                  <a:close/>
                </a:path>
                <a:path w="783590" h="55245">
                  <a:moveTo>
                    <a:pt x="41881" y="2070"/>
                  </a:moveTo>
                  <a:lnTo>
                    <a:pt x="3175" y="2070"/>
                  </a:lnTo>
                  <a:lnTo>
                    <a:pt x="781304" y="42862"/>
                  </a:lnTo>
                  <a:lnTo>
                    <a:pt x="779780" y="52793"/>
                  </a:lnTo>
                  <a:lnTo>
                    <a:pt x="781715" y="52793"/>
                  </a:lnTo>
                  <a:lnTo>
                    <a:pt x="783209" y="42049"/>
                  </a:lnTo>
                  <a:lnTo>
                    <a:pt x="783209" y="41427"/>
                  </a:lnTo>
                  <a:lnTo>
                    <a:pt x="782955" y="41008"/>
                  </a:lnTo>
                  <a:lnTo>
                    <a:pt x="782574" y="40919"/>
                  </a:lnTo>
                  <a:lnTo>
                    <a:pt x="41881" y="20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39840" y="4372355"/>
              <a:ext cx="597535" cy="250190"/>
            </a:xfrm>
            <a:custGeom>
              <a:avLst/>
              <a:gdLst/>
              <a:ahLst/>
              <a:cxnLst/>
              <a:rect l="l" t="t" r="r" b="b"/>
              <a:pathLst>
                <a:path w="597534" h="250189">
                  <a:moveTo>
                    <a:pt x="360059" y="184111"/>
                  </a:moveTo>
                  <a:lnTo>
                    <a:pt x="237870" y="184111"/>
                  </a:lnTo>
                  <a:lnTo>
                    <a:pt x="236855" y="249897"/>
                  </a:lnTo>
                  <a:lnTo>
                    <a:pt x="298958" y="189280"/>
                  </a:lnTo>
                  <a:lnTo>
                    <a:pt x="360189" y="189280"/>
                  </a:lnTo>
                  <a:lnTo>
                    <a:pt x="360059" y="184111"/>
                  </a:lnTo>
                  <a:close/>
                </a:path>
                <a:path w="597534" h="250189">
                  <a:moveTo>
                    <a:pt x="360189" y="189280"/>
                  </a:moveTo>
                  <a:lnTo>
                    <a:pt x="298958" y="189280"/>
                  </a:lnTo>
                  <a:lnTo>
                    <a:pt x="361695" y="249301"/>
                  </a:lnTo>
                  <a:lnTo>
                    <a:pt x="360189" y="189280"/>
                  </a:lnTo>
                  <a:close/>
                </a:path>
                <a:path w="597534" h="250189">
                  <a:moveTo>
                    <a:pt x="411825" y="169037"/>
                  </a:moveTo>
                  <a:lnTo>
                    <a:pt x="187198" y="169037"/>
                  </a:lnTo>
                  <a:lnTo>
                    <a:pt x="122682" y="229209"/>
                  </a:lnTo>
                  <a:lnTo>
                    <a:pt x="237870" y="184111"/>
                  </a:lnTo>
                  <a:lnTo>
                    <a:pt x="360059" y="184111"/>
                  </a:lnTo>
                  <a:lnTo>
                    <a:pt x="360044" y="183515"/>
                  </a:lnTo>
                  <a:lnTo>
                    <a:pt x="427657" y="183515"/>
                  </a:lnTo>
                  <a:lnTo>
                    <a:pt x="411825" y="169037"/>
                  </a:lnTo>
                  <a:close/>
                </a:path>
                <a:path w="597534" h="250189">
                  <a:moveTo>
                    <a:pt x="427657" y="183515"/>
                  </a:moveTo>
                  <a:lnTo>
                    <a:pt x="360044" y="183515"/>
                  </a:lnTo>
                  <a:lnTo>
                    <a:pt x="475614" y="227368"/>
                  </a:lnTo>
                  <a:lnTo>
                    <a:pt x="427657" y="183515"/>
                  </a:lnTo>
                  <a:close/>
                </a:path>
                <a:path w="597534" h="250189">
                  <a:moveTo>
                    <a:pt x="12826" y="88671"/>
                  </a:moveTo>
                  <a:lnTo>
                    <a:pt x="149351" y="120421"/>
                  </a:lnTo>
                  <a:lnTo>
                    <a:pt x="0" y="140893"/>
                  </a:lnTo>
                  <a:lnTo>
                    <a:pt x="155956" y="146469"/>
                  </a:lnTo>
                  <a:lnTo>
                    <a:pt x="38988" y="190639"/>
                  </a:lnTo>
                  <a:lnTo>
                    <a:pt x="187198" y="169037"/>
                  </a:lnTo>
                  <a:lnTo>
                    <a:pt x="411825" y="169037"/>
                  </a:lnTo>
                  <a:lnTo>
                    <a:pt x="410463" y="167792"/>
                  </a:lnTo>
                  <a:lnTo>
                    <a:pt x="503959" y="167792"/>
                  </a:lnTo>
                  <a:lnTo>
                    <a:pt x="441579" y="144919"/>
                  </a:lnTo>
                  <a:lnTo>
                    <a:pt x="597408" y="137782"/>
                  </a:lnTo>
                  <a:lnTo>
                    <a:pt x="447929" y="118872"/>
                  </a:lnTo>
                  <a:lnTo>
                    <a:pt x="544973" y="95262"/>
                  </a:lnTo>
                  <a:lnTo>
                    <a:pt x="168402" y="95262"/>
                  </a:lnTo>
                  <a:lnTo>
                    <a:pt x="12826" y="88671"/>
                  </a:lnTo>
                  <a:close/>
                </a:path>
                <a:path w="597534" h="250189">
                  <a:moveTo>
                    <a:pt x="503959" y="167792"/>
                  </a:moveTo>
                  <a:lnTo>
                    <a:pt x="410463" y="167792"/>
                  </a:lnTo>
                  <a:lnTo>
                    <a:pt x="558927" y="187947"/>
                  </a:lnTo>
                  <a:lnTo>
                    <a:pt x="503959" y="167792"/>
                  </a:lnTo>
                  <a:close/>
                </a:path>
                <a:path w="597534" h="250189">
                  <a:moveTo>
                    <a:pt x="75057" y="42938"/>
                  </a:moveTo>
                  <a:lnTo>
                    <a:pt x="168402" y="95262"/>
                  </a:lnTo>
                  <a:lnTo>
                    <a:pt x="544973" y="95262"/>
                  </a:lnTo>
                  <a:lnTo>
                    <a:pt x="550454" y="93929"/>
                  </a:lnTo>
                  <a:lnTo>
                    <a:pt x="428498" y="93929"/>
                  </a:lnTo>
                  <a:lnTo>
                    <a:pt x="460356" y="75615"/>
                  </a:lnTo>
                  <a:lnTo>
                    <a:pt x="210185" y="75615"/>
                  </a:lnTo>
                  <a:lnTo>
                    <a:pt x="75057" y="42938"/>
                  </a:lnTo>
                  <a:close/>
                </a:path>
                <a:path w="597534" h="250189">
                  <a:moveTo>
                    <a:pt x="584073" y="85750"/>
                  </a:moveTo>
                  <a:lnTo>
                    <a:pt x="428498" y="93929"/>
                  </a:lnTo>
                  <a:lnTo>
                    <a:pt x="550454" y="93929"/>
                  </a:lnTo>
                  <a:lnTo>
                    <a:pt x="584073" y="85750"/>
                  </a:lnTo>
                  <a:close/>
                </a:path>
                <a:path w="597534" h="250189">
                  <a:moveTo>
                    <a:pt x="175894" y="11595"/>
                  </a:moveTo>
                  <a:lnTo>
                    <a:pt x="210185" y="75615"/>
                  </a:lnTo>
                  <a:lnTo>
                    <a:pt x="460356" y="75615"/>
                  </a:lnTo>
                  <a:lnTo>
                    <a:pt x="461969" y="74688"/>
                  </a:lnTo>
                  <a:lnTo>
                    <a:pt x="386588" y="74688"/>
                  </a:lnTo>
                  <a:lnTo>
                    <a:pt x="391833" y="64643"/>
                  </a:lnTo>
                  <a:lnTo>
                    <a:pt x="267208" y="64643"/>
                  </a:lnTo>
                  <a:lnTo>
                    <a:pt x="175894" y="11595"/>
                  </a:lnTo>
                  <a:close/>
                </a:path>
                <a:path w="597534" h="250189">
                  <a:moveTo>
                    <a:pt x="521335" y="40563"/>
                  </a:moveTo>
                  <a:lnTo>
                    <a:pt x="386588" y="74688"/>
                  </a:lnTo>
                  <a:lnTo>
                    <a:pt x="461969" y="74688"/>
                  </a:lnTo>
                  <a:lnTo>
                    <a:pt x="521335" y="40563"/>
                  </a:lnTo>
                  <a:close/>
                </a:path>
                <a:path w="597534" h="250189">
                  <a:moveTo>
                    <a:pt x="298068" y="0"/>
                  </a:moveTo>
                  <a:lnTo>
                    <a:pt x="267208" y="64643"/>
                  </a:lnTo>
                  <a:lnTo>
                    <a:pt x="391833" y="64643"/>
                  </a:lnTo>
                  <a:lnTo>
                    <a:pt x="391979" y="64363"/>
                  </a:lnTo>
                  <a:lnTo>
                    <a:pt x="329564" y="64363"/>
                  </a:lnTo>
                  <a:lnTo>
                    <a:pt x="298068" y="0"/>
                  </a:lnTo>
                  <a:close/>
                </a:path>
                <a:path w="597534" h="250189">
                  <a:moveTo>
                    <a:pt x="420242" y="10236"/>
                  </a:moveTo>
                  <a:lnTo>
                    <a:pt x="329564" y="64363"/>
                  </a:lnTo>
                  <a:lnTo>
                    <a:pt x="391979" y="64363"/>
                  </a:lnTo>
                  <a:lnTo>
                    <a:pt x="420242" y="10236"/>
                  </a:lnTo>
                  <a:close/>
                </a:path>
              </a:pathLst>
            </a:custGeom>
            <a:solidFill>
              <a:srgbClr val="3B41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27470" y="4482084"/>
              <a:ext cx="814705" cy="466725"/>
            </a:xfrm>
            <a:custGeom>
              <a:avLst/>
              <a:gdLst/>
              <a:ahLst/>
              <a:cxnLst/>
              <a:rect l="l" t="t" r="r" b="b"/>
              <a:pathLst>
                <a:path w="814704" h="466725">
                  <a:moveTo>
                    <a:pt x="407161" y="0"/>
                  </a:moveTo>
                  <a:lnTo>
                    <a:pt x="346319" y="2632"/>
                  </a:lnTo>
                  <a:lnTo>
                    <a:pt x="289210" y="10274"/>
                  </a:lnTo>
                  <a:lnTo>
                    <a:pt x="236257" y="22542"/>
                  </a:lnTo>
                  <a:lnTo>
                    <a:pt x="187882" y="39052"/>
                  </a:lnTo>
                  <a:lnTo>
                    <a:pt x="144508" y="59419"/>
                  </a:lnTo>
                  <a:lnTo>
                    <a:pt x="106557" y="83261"/>
                  </a:lnTo>
                  <a:lnTo>
                    <a:pt x="74451" y="110193"/>
                  </a:lnTo>
                  <a:lnTo>
                    <a:pt x="48612" y="139831"/>
                  </a:lnTo>
                  <a:lnTo>
                    <a:pt x="29463" y="171792"/>
                  </a:lnTo>
                  <a:lnTo>
                    <a:pt x="12001" y="187867"/>
                  </a:lnTo>
                  <a:lnTo>
                    <a:pt x="3111" y="199612"/>
                  </a:lnTo>
                  <a:lnTo>
                    <a:pt x="31" y="212776"/>
                  </a:lnTo>
                  <a:lnTo>
                    <a:pt x="0" y="233108"/>
                  </a:lnTo>
                  <a:lnTo>
                    <a:pt x="4986" y="267563"/>
                  </a:lnTo>
                  <a:lnTo>
                    <a:pt x="38934" y="331414"/>
                  </a:lnTo>
                  <a:lnTo>
                    <a:pt x="66706" y="360086"/>
                  </a:lnTo>
                  <a:lnTo>
                    <a:pt x="100884" y="386109"/>
                  </a:lnTo>
                  <a:lnTo>
                    <a:pt x="140873" y="409119"/>
                  </a:lnTo>
                  <a:lnTo>
                    <a:pt x="186078" y="428756"/>
                  </a:lnTo>
                  <a:lnTo>
                    <a:pt x="235904" y="444658"/>
                  </a:lnTo>
                  <a:lnTo>
                    <a:pt x="289756" y="456465"/>
                  </a:lnTo>
                  <a:lnTo>
                    <a:pt x="347041" y="463814"/>
                  </a:lnTo>
                  <a:lnTo>
                    <a:pt x="407161" y="466343"/>
                  </a:lnTo>
                  <a:lnTo>
                    <a:pt x="467374" y="463814"/>
                  </a:lnTo>
                  <a:lnTo>
                    <a:pt x="524841" y="456465"/>
                  </a:lnTo>
                  <a:lnTo>
                    <a:pt x="578933" y="444658"/>
                  </a:lnTo>
                  <a:lnTo>
                    <a:pt x="629019" y="428756"/>
                  </a:lnTo>
                  <a:lnTo>
                    <a:pt x="674470" y="409119"/>
                  </a:lnTo>
                  <a:lnTo>
                    <a:pt x="714657" y="386109"/>
                  </a:lnTo>
                  <a:lnTo>
                    <a:pt x="748949" y="360086"/>
                  </a:lnTo>
                  <a:lnTo>
                    <a:pt x="776717" y="331414"/>
                  </a:lnTo>
                  <a:lnTo>
                    <a:pt x="810161" y="267563"/>
                  </a:lnTo>
                  <a:lnTo>
                    <a:pt x="813344" y="242735"/>
                  </a:lnTo>
                  <a:lnTo>
                    <a:pt x="397890" y="242735"/>
                  </a:lnTo>
                  <a:lnTo>
                    <a:pt x="390525" y="238493"/>
                  </a:lnTo>
                  <a:lnTo>
                    <a:pt x="390525" y="227850"/>
                  </a:lnTo>
                  <a:lnTo>
                    <a:pt x="398018" y="223507"/>
                  </a:lnTo>
                  <a:lnTo>
                    <a:pt x="813346" y="223507"/>
                  </a:lnTo>
                  <a:lnTo>
                    <a:pt x="810161" y="198661"/>
                  </a:lnTo>
                  <a:lnTo>
                    <a:pt x="776717" y="134836"/>
                  </a:lnTo>
                  <a:lnTo>
                    <a:pt x="748949" y="106179"/>
                  </a:lnTo>
                  <a:lnTo>
                    <a:pt x="714657" y="80173"/>
                  </a:lnTo>
                  <a:lnTo>
                    <a:pt x="674470" y="57178"/>
                  </a:lnTo>
                  <a:lnTo>
                    <a:pt x="629019" y="37555"/>
                  </a:lnTo>
                  <a:lnTo>
                    <a:pt x="578933" y="21666"/>
                  </a:lnTo>
                  <a:lnTo>
                    <a:pt x="524841" y="9869"/>
                  </a:lnTo>
                  <a:lnTo>
                    <a:pt x="467374" y="2527"/>
                  </a:lnTo>
                  <a:lnTo>
                    <a:pt x="407161" y="0"/>
                  </a:lnTo>
                  <a:close/>
                </a:path>
                <a:path w="814704" h="466725">
                  <a:moveTo>
                    <a:pt x="813346" y="223507"/>
                  </a:moveTo>
                  <a:lnTo>
                    <a:pt x="416559" y="223507"/>
                  </a:lnTo>
                  <a:lnTo>
                    <a:pt x="424052" y="227850"/>
                  </a:lnTo>
                  <a:lnTo>
                    <a:pt x="424052" y="238493"/>
                  </a:lnTo>
                  <a:lnTo>
                    <a:pt x="416559" y="242735"/>
                  </a:lnTo>
                  <a:lnTo>
                    <a:pt x="813344" y="242735"/>
                  </a:lnTo>
                  <a:lnTo>
                    <a:pt x="814577" y="233108"/>
                  </a:lnTo>
                  <a:lnTo>
                    <a:pt x="813346" y="223507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64808" y="4460747"/>
              <a:ext cx="814069" cy="466725"/>
            </a:xfrm>
            <a:custGeom>
              <a:avLst/>
              <a:gdLst/>
              <a:ahLst/>
              <a:cxnLst/>
              <a:rect l="l" t="t" r="r" b="b"/>
              <a:pathLst>
                <a:path w="814070" h="466725">
                  <a:moveTo>
                    <a:pt x="406908" y="0"/>
                  </a:moveTo>
                  <a:lnTo>
                    <a:pt x="346777" y="2529"/>
                  </a:lnTo>
                  <a:lnTo>
                    <a:pt x="289378" y="9875"/>
                  </a:lnTo>
                  <a:lnTo>
                    <a:pt x="235349" y="21677"/>
                  </a:lnTo>
                  <a:lnTo>
                    <a:pt x="185319" y="37574"/>
                  </a:lnTo>
                  <a:lnTo>
                    <a:pt x="139920" y="57205"/>
                  </a:lnTo>
                  <a:lnTo>
                    <a:pt x="99782" y="80209"/>
                  </a:lnTo>
                  <a:lnTo>
                    <a:pt x="65534" y="106223"/>
                  </a:lnTo>
                  <a:lnTo>
                    <a:pt x="37804" y="134888"/>
                  </a:lnTo>
                  <a:lnTo>
                    <a:pt x="4410" y="198723"/>
                  </a:lnTo>
                  <a:lnTo>
                    <a:pt x="0" y="233171"/>
                  </a:lnTo>
                  <a:lnTo>
                    <a:pt x="4413" y="267610"/>
                  </a:lnTo>
                  <a:lnTo>
                    <a:pt x="37829" y="331431"/>
                  </a:lnTo>
                  <a:lnTo>
                    <a:pt x="65572" y="360091"/>
                  </a:lnTo>
                  <a:lnTo>
                    <a:pt x="99830" y="386102"/>
                  </a:lnTo>
                  <a:lnTo>
                    <a:pt x="139973" y="409103"/>
                  </a:lnTo>
                  <a:lnTo>
                    <a:pt x="185371" y="428732"/>
                  </a:lnTo>
                  <a:lnTo>
                    <a:pt x="235394" y="444629"/>
                  </a:lnTo>
                  <a:lnTo>
                    <a:pt x="289411" y="456430"/>
                  </a:lnTo>
                  <a:lnTo>
                    <a:pt x="346793" y="463776"/>
                  </a:lnTo>
                  <a:lnTo>
                    <a:pt x="406908" y="466305"/>
                  </a:lnTo>
                  <a:lnTo>
                    <a:pt x="467051" y="463776"/>
                  </a:lnTo>
                  <a:lnTo>
                    <a:pt x="524450" y="456430"/>
                  </a:lnTo>
                  <a:lnTo>
                    <a:pt x="578476" y="444629"/>
                  </a:lnTo>
                  <a:lnTo>
                    <a:pt x="628500" y="428732"/>
                  </a:lnTo>
                  <a:lnTo>
                    <a:pt x="673894" y="409103"/>
                  </a:lnTo>
                  <a:lnTo>
                    <a:pt x="714028" y="386102"/>
                  </a:lnTo>
                  <a:lnTo>
                    <a:pt x="748275" y="360091"/>
                  </a:lnTo>
                  <a:lnTo>
                    <a:pt x="776006" y="331431"/>
                  </a:lnTo>
                  <a:lnTo>
                    <a:pt x="809405" y="267610"/>
                  </a:lnTo>
                  <a:lnTo>
                    <a:pt x="812586" y="242773"/>
                  </a:lnTo>
                  <a:lnTo>
                    <a:pt x="397637" y="242773"/>
                  </a:lnTo>
                  <a:lnTo>
                    <a:pt x="390143" y="238429"/>
                  </a:lnTo>
                  <a:lnTo>
                    <a:pt x="390143" y="227787"/>
                  </a:lnTo>
                  <a:lnTo>
                    <a:pt x="397637" y="223443"/>
                  </a:lnTo>
                  <a:lnTo>
                    <a:pt x="812570" y="223443"/>
                  </a:lnTo>
                  <a:lnTo>
                    <a:pt x="809397" y="198703"/>
                  </a:lnTo>
                  <a:lnTo>
                    <a:pt x="775969" y="134850"/>
                  </a:lnTo>
                  <a:lnTo>
                    <a:pt x="748224" y="106184"/>
                  </a:lnTo>
                  <a:lnTo>
                    <a:pt x="713965" y="80173"/>
                  </a:lnTo>
                  <a:lnTo>
                    <a:pt x="673824" y="57175"/>
                  </a:lnTo>
                  <a:lnTo>
                    <a:pt x="628429" y="37552"/>
                  </a:lnTo>
                  <a:lnTo>
                    <a:pt x="578410" y="21663"/>
                  </a:lnTo>
                  <a:lnTo>
                    <a:pt x="524394" y="9868"/>
                  </a:lnTo>
                  <a:lnTo>
                    <a:pt x="467003" y="2527"/>
                  </a:lnTo>
                  <a:lnTo>
                    <a:pt x="406908" y="0"/>
                  </a:lnTo>
                  <a:close/>
                </a:path>
                <a:path w="814070" h="466725">
                  <a:moveTo>
                    <a:pt x="812570" y="223443"/>
                  </a:moveTo>
                  <a:lnTo>
                    <a:pt x="416178" y="223443"/>
                  </a:lnTo>
                  <a:lnTo>
                    <a:pt x="423671" y="227787"/>
                  </a:lnTo>
                  <a:lnTo>
                    <a:pt x="423671" y="238429"/>
                  </a:lnTo>
                  <a:lnTo>
                    <a:pt x="416178" y="242773"/>
                  </a:lnTo>
                  <a:lnTo>
                    <a:pt x="812586" y="242773"/>
                  </a:lnTo>
                  <a:lnTo>
                    <a:pt x="813815" y="233171"/>
                  </a:lnTo>
                  <a:lnTo>
                    <a:pt x="812570" y="223443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4808" y="4460747"/>
              <a:ext cx="813815" cy="4663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88429" y="4475226"/>
              <a:ext cx="768350" cy="440690"/>
            </a:xfrm>
            <a:custGeom>
              <a:avLst/>
              <a:gdLst/>
              <a:ahLst/>
              <a:cxnLst/>
              <a:rect l="l" t="t" r="r" b="b"/>
              <a:pathLst>
                <a:path w="768350" h="440689">
                  <a:moveTo>
                    <a:pt x="768096" y="220218"/>
                  </a:moveTo>
                  <a:lnTo>
                    <a:pt x="748515" y="289797"/>
                  </a:lnTo>
                  <a:lnTo>
                    <a:pt x="725226" y="321386"/>
                  </a:lnTo>
                  <a:lnTo>
                    <a:pt x="693993" y="350237"/>
                  </a:lnTo>
                  <a:lnTo>
                    <a:pt x="655605" y="375894"/>
                  </a:lnTo>
                  <a:lnTo>
                    <a:pt x="610855" y="397905"/>
                  </a:lnTo>
                  <a:lnTo>
                    <a:pt x="560534" y="415814"/>
                  </a:lnTo>
                  <a:lnTo>
                    <a:pt x="505431" y="429169"/>
                  </a:lnTo>
                  <a:lnTo>
                    <a:pt x="446339" y="437515"/>
                  </a:lnTo>
                  <a:lnTo>
                    <a:pt x="384048" y="440397"/>
                  </a:lnTo>
                  <a:lnTo>
                    <a:pt x="321756" y="437515"/>
                  </a:lnTo>
                  <a:lnTo>
                    <a:pt x="262664" y="429169"/>
                  </a:lnTo>
                  <a:lnTo>
                    <a:pt x="207561" y="415814"/>
                  </a:lnTo>
                  <a:lnTo>
                    <a:pt x="157240" y="397905"/>
                  </a:lnTo>
                  <a:lnTo>
                    <a:pt x="112490" y="375894"/>
                  </a:lnTo>
                  <a:lnTo>
                    <a:pt x="74102" y="350237"/>
                  </a:lnTo>
                  <a:lnTo>
                    <a:pt x="42869" y="321386"/>
                  </a:lnTo>
                  <a:lnTo>
                    <a:pt x="19580" y="289797"/>
                  </a:lnTo>
                  <a:lnTo>
                    <a:pt x="0" y="220218"/>
                  </a:lnTo>
                  <a:lnTo>
                    <a:pt x="5026" y="184480"/>
                  </a:lnTo>
                  <a:lnTo>
                    <a:pt x="42869" y="118985"/>
                  </a:lnTo>
                  <a:lnTo>
                    <a:pt x="74102" y="90130"/>
                  </a:lnTo>
                  <a:lnTo>
                    <a:pt x="112490" y="64474"/>
                  </a:lnTo>
                  <a:lnTo>
                    <a:pt x="157240" y="42469"/>
                  </a:lnTo>
                  <a:lnTo>
                    <a:pt x="207561" y="24567"/>
                  </a:lnTo>
                  <a:lnTo>
                    <a:pt x="262664" y="11220"/>
                  </a:lnTo>
                  <a:lnTo>
                    <a:pt x="321756" y="2880"/>
                  </a:lnTo>
                  <a:lnTo>
                    <a:pt x="384048" y="0"/>
                  </a:lnTo>
                  <a:lnTo>
                    <a:pt x="446339" y="2880"/>
                  </a:lnTo>
                  <a:lnTo>
                    <a:pt x="505431" y="11220"/>
                  </a:lnTo>
                  <a:lnTo>
                    <a:pt x="560534" y="24567"/>
                  </a:lnTo>
                  <a:lnTo>
                    <a:pt x="610855" y="42469"/>
                  </a:lnTo>
                  <a:lnTo>
                    <a:pt x="655605" y="64474"/>
                  </a:lnTo>
                  <a:lnTo>
                    <a:pt x="693993" y="90130"/>
                  </a:lnTo>
                  <a:lnTo>
                    <a:pt x="725226" y="118985"/>
                  </a:lnTo>
                  <a:lnTo>
                    <a:pt x="748515" y="150585"/>
                  </a:lnTo>
                  <a:lnTo>
                    <a:pt x="768096" y="220218"/>
                  </a:lnTo>
                  <a:close/>
                </a:path>
                <a:path w="768350" h="440689">
                  <a:moveTo>
                    <a:pt x="748284" y="219392"/>
                  </a:moveTo>
                  <a:lnTo>
                    <a:pt x="729672" y="285405"/>
                  </a:lnTo>
                  <a:lnTo>
                    <a:pt x="677850" y="342727"/>
                  </a:lnTo>
                  <a:lnTo>
                    <a:pt x="641365" y="367056"/>
                  </a:lnTo>
                  <a:lnTo>
                    <a:pt x="598834" y="387925"/>
                  </a:lnTo>
                  <a:lnTo>
                    <a:pt x="551008" y="404904"/>
                  </a:lnTo>
                  <a:lnTo>
                    <a:pt x="498640" y="417563"/>
                  </a:lnTo>
                  <a:lnTo>
                    <a:pt x="442482" y="425473"/>
                  </a:lnTo>
                  <a:lnTo>
                    <a:pt x="383286" y="428205"/>
                  </a:lnTo>
                  <a:lnTo>
                    <a:pt x="324089" y="425473"/>
                  </a:lnTo>
                  <a:lnTo>
                    <a:pt x="267931" y="417563"/>
                  </a:lnTo>
                  <a:lnTo>
                    <a:pt x="215563" y="404904"/>
                  </a:lnTo>
                  <a:lnTo>
                    <a:pt x="167737" y="387925"/>
                  </a:lnTo>
                  <a:lnTo>
                    <a:pt x="125206" y="367056"/>
                  </a:lnTo>
                  <a:lnTo>
                    <a:pt x="88721" y="342727"/>
                  </a:lnTo>
                  <a:lnTo>
                    <a:pt x="59034" y="315367"/>
                  </a:lnTo>
                  <a:lnTo>
                    <a:pt x="23066" y="253270"/>
                  </a:lnTo>
                  <a:lnTo>
                    <a:pt x="18288" y="219392"/>
                  </a:lnTo>
                  <a:lnTo>
                    <a:pt x="23066" y="185548"/>
                  </a:lnTo>
                  <a:lnTo>
                    <a:pt x="59034" y="123498"/>
                  </a:lnTo>
                  <a:lnTo>
                    <a:pt x="88721" y="96152"/>
                  </a:lnTo>
                  <a:lnTo>
                    <a:pt x="125206" y="71832"/>
                  </a:lnTo>
                  <a:lnTo>
                    <a:pt x="167737" y="50970"/>
                  </a:lnTo>
                  <a:lnTo>
                    <a:pt x="215563" y="33994"/>
                  </a:lnTo>
                  <a:lnTo>
                    <a:pt x="267931" y="21336"/>
                  </a:lnTo>
                  <a:lnTo>
                    <a:pt x="324089" y="13425"/>
                  </a:lnTo>
                  <a:lnTo>
                    <a:pt x="383286" y="10693"/>
                  </a:lnTo>
                  <a:lnTo>
                    <a:pt x="442482" y="13425"/>
                  </a:lnTo>
                  <a:lnTo>
                    <a:pt x="498640" y="21336"/>
                  </a:lnTo>
                  <a:lnTo>
                    <a:pt x="551008" y="33994"/>
                  </a:lnTo>
                  <a:lnTo>
                    <a:pt x="598834" y="50970"/>
                  </a:lnTo>
                  <a:lnTo>
                    <a:pt x="641365" y="71832"/>
                  </a:lnTo>
                  <a:lnTo>
                    <a:pt x="677850" y="96152"/>
                  </a:lnTo>
                  <a:lnTo>
                    <a:pt x="707537" y="123498"/>
                  </a:lnTo>
                  <a:lnTo>
                    <a:pt x="743505" y="185548"/>
                  </a:lnTo>
                  <a:lnTo>
                    <a:pt x="748284" y="219392"/>
                  </a:lnTo>
                  <a:close/>
                </a:path>
                <a:path w="768350" h="440689">
                  <a:moveTo>
                    <a:pt x="729996" y="219519"/>
                  </a:moveTo>
                  <a:lnTo>
                    <a:pt x="708345" y="288613"/>
                  </a:lnTo>
                  <a:lnTo>
                    <a:pt x="682747" y="319466"/>
                  </a:lnTo>
                  <a:lnTo>
                    <a:pt x="648604" y="347109"/>
                  </a:lnTo>
                  <a:lnTo>
                    <a:pt x="606893" y="370983"/>
                  </a:lnTo>
                  <a:lnTo>
                    <a:pt x="558593" y="390527"/>
                  </a:lnTo>
                  <a:lnTo>
                    <a:pt x="504679" y="405180"/>
                  </a:lnTo>
                  <a:lnTo>
                    <a:pt x="446129" y="414383"/>
                  </a:lnTo>
                  <a:lnTo>
                    <a:pt x="383921" y="417576"/>
                  </a:lnTo>
                  <a:lnTo>
                    <a:pt x="321754" y="414383"/>
                  </a:lnTo>
                  <a:lnTo>
                    <a:pt x="263246" y="405180"/>
                  </a:lnTo>
                  <a:lnTo>
                    <a:pt x="209371" y="390527"/>
                  </a:lnTo>
                  <a:lnTo>
                    <a:pt x="161106" y="370983"/>
                  </a:lnTo>
                  <a:lnTo>
                    <a:pt x="119427" y="347109"/>
                  </a:lnTo>
                  <a:lnTo>
                    <a:pt x="85311" y="319466"/>
                  </a:lnTo>
                  <a:lnTo>
                    <a:pt x="59733" y="288613"/>
                  </a:lnTo>
                  <a:lnTo>
                    <a:pt x="38100" y="219519"/>
                  </a:lnTo>
                  <a:lnTo>
                    <a:pt x="43671" y="183891"/>
                  </a:lnTo>
                  <a:lnTo>
                    <a:pt x="85311" y="119490"/>
                  </a:lnTo>
                  <a:lnTo>
                    <a:pt x="119427" y="91834"/>
                  </a:lnTo>
                  <a:lnTo>
                    <a:pt x="161106" y="67954"/>
                  </a:lnTo>
                  <a:lnTo>
                    <a:pt x="209371" y="48408"/>
                  </a:lnTo>
                  <a:lnTo>
                    <a:pt x="263246" y="33754"/>
                  </a:lnTo>
                  <a:lnTo>
                    <a:pt x="321754" y="24552"/>
                  </a:lnTo>
                  <a:lnTo>
                    <a:pt x="383921" y="21361"/>
                  </a:lnTo>
                  <a:lnTo>
                    <a:pt x="446129" y="24552"/>
                  </a:lnTo>
                  <a:lnTo>
                    <a:pt x="504679" y="33754"/>
                  </a:lnTo>
                  <a:lnTo>
                    <a:pt x="558593" y="48408"/>
                  </a:lnTo>
                  <a:lnTo>
                    <a:pt x="606893" y="67954"/>
                  </a:lnTo>
                  <a:lnTo>
                    <a:pt x="648604" y="91834"/>
                  </a:lnTo>
                  <a:lnTo>
                    <a:pt x="682747" y="119490"/>
                  </a:lnTo>
                  <a:lnTo>
                    <a:pt x="708345" y="150361"/>
                  </a:lnTo>
                  <a:lnTo>
                    <a:pt x="729996" y="219519"/>
                  </a:lnTo>
                  <a:close/>
                </a:path>
                <a:path w="768350" h="440689">
                  <a:moveTo>
                    <a:pt x="707136" y="220268"/>
                  </a:moveTo>
                  <a:lnTo>
                    <a:pt x="686870" y="284835"/>
                  </a:lnTo>
                  <a:lnTo>
                    <a:pt x="630956" y="339498"/>
                  </a:lnTo>
                  <a:lnTo>
                    <a:pt x="591921" y="361807"/>
                  </a:lnTo>
                  <a:lnTo>
                    <a:pt x="546720" y="380070"/>
                  </a:lnTo>
                  <a:lnTo>
                    <a:pt x="496271" y="393763"/>
                  </a:lnTo>
                  <a:lnTo>
                    <a:pt x="441487" y="402363"/>
                  </a:lnTo>
                  <a:lnTo>
                    <a:pt x="383286" y="405345"/>
                  </a:lnTo>
                  <a:lnTo>
                    <a:pt x="325084" y="402363"/>
                  </a:lnTo>
                  <a:lnTo>
                    <a:pt x="270300" y="393763"/>
                  </a:lnTo>
                  <a:lnTo>
                    <a:pt x="219851" y="380070"/>
                  </a:lnTo>
                  <a:lnTo>
                    <a:pt x="174650" y="361807"/>
                  </a:lnTo>
                  <a:lnTo>
                    <a:pt x="135615" y="339498"/>
                  </a:lnTo>
                  <a:lnTo>
                    <a:pt x="103660" y="313666"/>
                  </a:lnTo>
                  <a:lnTo>
                    <a:pt x="64655" y="253528"/>
                  </a:lnTo>
                  <a:lnTo>
                    <a:pt x="59436" y="220268"/>
                  </a:lnTo>
                  <a:lnTo>
                    <a:pt x="64655" y="186967"/>
                  </a:lnTo>
                  <a:lnTo>
                    <a:pt x="103660" y="126772"/>
                  </a:lnTo>
                  <a:lnTo>
                    <a:pt x="135615" y="100923"/>
                  </a:lnTo>
                  <a:lnTo>
                    <a:pt x="174650" y="78602"/>
                  </a:lnTo>
                  <a:lnTo>
                    <a:pt x="219851" y="60332"/>
                  </a:lnTo>
                  <a:lnTo>
                    <a:pt x="270300" y="46636"/>
                  </a:lnTo>
                  <a:lnTo>
                    <a:pt x="325084" y="38035"/>
                  </a:lnTo>
                  <a:lnTo>
                    <a:pt x="383286" y="35052"/>
                  </a:lnTo>
                  <a:lnTo>
                    <a:pt x="441487" y="38035"/>
                  </a:lnTo>
                  <a:lnTo>
                    <a:pt x="496271" y="46636"/>
                  </a:lnTo>
                  <a:lnTo>
                    <a:pt x="546720" y="60332"/>
                  </a:lnTo>
                  <a:lnTo>
                    <a:pt x="591921" y="78602"/>
                  </a:lnTo>
                  <a:lnTo>
                    <a:pt x="630956" y="100923"/>
                  </a:lnTo>
                  <a:lnTo>
                    <a:pt x="662911" y="126772"/>
                  </a:lnTo>
                  <a:lnTo>
                    <a:pt x="701916" y="186967"/>
                  </a:lnTo>
                  <a:lnTo>
                    <a:pt x="707136" y="220268"/>
                  </a:lnTo>
                  <a:close/>
                </a:path>
                <a:path w="768350" h="440689">
                  <a:moveTo>
                    <a:pt x="687324" y="219506"/>
                  </a:moveTo>
                  <a:lnTo>
                    <a:pt x="663475" y="287079"/>
                  </a:lnTo>
                  <a:lnTo>
                    <a:pt x="635500" y="316575"/>
                  </a:lnTo>
                  <a:lnTo>
                    <a:pt x="598455" y="342277"/>
                  </a:lnTo>
                  <a:lnTo>
                    <a:pt x="553564" y="363486"/>
                  </a:lnTo>
                  <a:lnTo>
                    <a:pt x="502050" y="379501"/>
                  </a:lnTo>
                  <a:lnTo>
                    <a:pt x="445137" y="389624"/>
                  </a:lnTo>
                  <a:lnTo>
                    <a:pt x="384048" y="393153"/>
                  </a:lnTo>
                  <a:lnTo>
                    <a:pt x="322922" y="389624"/>
                  </a:lnTo>
                  <a:lnTo>
                    <a:pt x="265991" y="379501"/>
                  </a:lnTo>
                  <a:lnTo>
                    <a:pt x="214475" y="363486"/>
                  </a:lnTo>
                  <a:lnTo>
                    <a:pt x="169592" y="342277"/>
                  </a:lnTo>
                  <a:lnTo>
                    <a:pt x="132561" y="316575"/>
                  </a:lnTo>
                  <a:lnTo>
                    <a:pt x="104602" y="287079"/>
                  </a:lnTo>
                  <a:lnTo>
                    <a:pt x="80772" y="219506"/>
                  </a:lnTo>
                  <a:lnTo>
                    <a:pt x="86932" y="184480"/>
                  </a:lnTo>
                  <a:lnTo>
                    <a:pt x="132561" y="122337"/>
                  </a:lnTo>
                  <a:lnTo>
                    <a:pt x="169592" y="96618"/>
                  </a:lnTo>
                  <a:lnTo>
                    <a:pt x="214475" y="75398"/>
                  </a:lnTo>
                  <a:lnTo>
                    <a:pt x="265991" y="59376"/>
                  </a:lnTo>
                  <a:lnTo>
                    <a:pt x="322922" y="49250"/>
                  </a:lnTo>
                  <a:lnTo>
                    <a:pt x="384048" y="45720"/>
                  </a:lnTo>
                  <a:lnTo>
                    <a:pt x="445137" y="49250"/>
                  </a:lnTo>
                  <a:lnTo>
                    <a:pt x="502050" y="59376"/>
                  </a:lnTo>
                  <a:lnTo>
                    <a:pt x="553564" y="75398"/>
                  </a:lnTo>
                  <a:lnTo>
                    <a:pt x="598455" y="96618"/>
                  </a:lnTo>
                  <a:lnTo>
                    <a:pt x="635500" y="122337"/>
                  </a:lnTo>
                  <a:lnTo>
                    <a:pt x="663475" y="151858"/>
                  </a:lnTo>
                  <a:lnTo>
                    <a:pt x="687324" y="219506"/>
                  </a:lnTo>
                  <a:close/>
                </a:path>
                <a:path w="768350" h="440689">
                  <a:moveTo>
                    <a:pt x="664464" y="220268"/>
                  </a:moveTo>
                  <a:lnTo>
                    <a:pt x="642419" y="282801"/>
                  </a:lnTo>
                  <a:lnTo>
                    <a:pt x="582310" y="333881"/>
                  </a:lnTo>
                  <a:lnTo>
                    <a:pt x="540806" y="353507"/>
                  </a:lnTo>
                  <a:lnTo>
                    <a:pt x="493174" y="368328"/>
                  </a:lnTo>
                  <a:lnTo>
                    <a:pt x="440545" y="377695"/>
                  </a:lnTo>
                  <a:lnTo>
                    <a:pt x="384048" y="380961"/>
                  </a:lnTo>
                  <a:lnTo>
                    <a:pt x="327550" y="377695"/>
                  </a:lnTo>
                  <a:lnTo>
                    <a:pt x="274921" y="368328"/>
                  </a:lnTo>
                  <a:lnTo>
                    <a:pt x="227289" y="353507"/>
                  </a:lnTo>
                  <a:lnTo>
                    <a:pt x="185785" y="333881"/>
                  </a:lnTo>
                  <a:lnTo>
                    <a:pt x="151537" y="310096"/>
                  </a:lnTo>
                  <a:lnTo>
                    <a:pt x="109331" y="252642"/>
                  </a:lnTo>
                  <a:lnTo>
                    <a:pt x="103631" y="220268"/>
                  </a:lnTo>
                  <a:lnTo>
                    <a:pt x="109331" y="187848"/>
                  </a:lnTo>
                  <a:lnTo>
                    <a:pt x="151537" y="130335"/>
                  </a:lnTo>
                  <a:lnTo>
                    <a:pt x="185785" y="106533"/>
                  </a:lnTo>
                  <a:lnTo>
                    <a:pt x="227289" y="86897"/>
                  </a:lnTo>
                  <a:lnTo>
                    <a:pt x="274921" y="72071"/>
                  </a:lnTo>
                  <a:lnTo>
                    <a:pt x="327550" y="62702"/>
                  </a:lnTo>
                  <a:lnTo>
                    <a:pt x="384048" y="59436"/>
                  </a:lnTo>
                  <a:lnTo>
                    <a:pt x="440545" y="62702"/>
                  </a:lnTo>
                  <a:lnTo>
                    <a:pt x="493174" y="72071"/>
                  </a:lnTo>
                  <a:lnTo>
                    <a:pt x="540806" y="86897"/>
                  </a:lnTo>
                  <a:lnTo>
                    <a:pt x="582310" y="106533"/>
                  </a:lnTo>
                  <a:lnTo>
                    <a:pt x="616558" y="130335"/>
                  </a:lnTo>
                  <a:lnTo>
                    <a:pt x="658764" y="187848"/>
                  </a:lnTo>
                  <a:lnTo>
                    <a:pt x="664464" y="220268"/>
                  </a:lnTo>
                  <a:close/>
                </a:path>
                <a:path w="768350" h="440689">
                  <a:moveTo>
                    <a:pt x="643127" y="220281"/>
                  </a:moveTo>
                  <a:lnTo>
                    <a:pt x="616717" y="285570"/>
                  </a:lnTo>
                  <a:lnTo>
                    <a:pt x="586044" y="313141"/>
                  </a:lnTo>
                  <a:lnTo>
                    <a:pt x="545805" y="336139"/>
                  </a:lnTo>
                  <a:lnTo>
                    <a:pt x="497559" y="353672"/>
                  </a:lnTo>
                  <a:lnTo>
                    <a:pt x="442866" y="364846"/>
                  </a:lnTo>
                  <a:lnTo>
                    <a:pt x="383286" y="368769"/>
                  </a:lnTo>
                  <a:lnTo>
                    <a:pt x="323705" y="364846"/>
                  </a:lnTo>
                  <a:lnTo>
                    <a:pt x="269012" y="353672"/>
                  </a:lnTo>
                  <a:lnTo>
                    <a:pt x="220766" y="336139"/>
                  </a:lnTo>
                  <a:lnTo>
                    <a:pt x="180527" y="313141"/>
                  </a:lnTo>
                  <a:lnTo>
                    <a:pt x="149854" y="285570"/>
                  </a:lnTo>
                  <a:lnTo>
                    <a:pt x="123444" y="220281"/>
                  </a:lnTo>
                  <a:lnTo>
                    <a:pt x="130306" y="186195"/>
                  </a:lnTo>
                  <a:lnTo>
                    <a:pt x="180527" y="127313"/>
                  </a:lnTo>
                  <a:lnTo>
                    <a:pt x="220766" y="104298"/>
                  </a:lnTo>
                  <a:lnTo>
                    <a:pt x="269012" y="86756"/>
                  </a:lnTo>
                  <a:lnTo>
                    <a:pt x="323705" y="75577"/>
                  </a:lnTo>
                  <a:lnTo>
                    <a:pt x="383286" y="71653"/>
                  </a:lnTo>
                  <a:lnTo>
                    <a:pt x="442866" y="75577"/>
                  </a:lnTo>
                  <a:lnTo>
                    <a:pt x="497559" y="86756"/>
                  </a:lnTo>
                  <a:lnTo>
                    <a:pt x="545805" y="104298"/>
                  </a:lnTo>
                  <a:lnTo>
                    <a:pt x="586044" y="127313"/>
                  </a:lnTo>
                  <a:lnTo>
                    <a:pt x="616717" y="154909"/>
                  </a:lnTo>
                  <a:lnTo>
                    <a:pt x="643127" y="220281"/>
                  </a:lnTo>
                  <a:close/>
                </a:path>
                <a:path w="768350" h="440689">
                  <a:moveTo>
                    <a:pt x="621792" y="220281"/>
                  </a:moveTo>
                  <a:lnTo>
                    <a:pt x="589223" y="289059"/>
                  </a:lnTo>
                  <a:lnTo>
                    <a:pt x="551926" y="316657"/>
                  </a:lnTo>
                  <a:lnTo>
                    <a:pt x="503653" y="337986"/>
                  </a:lnTo>
                  <a:lnTo>
                    <a:pt x="446681" y="351740"/>
                  </a:lnTo>
                  <a:lnTo>
                    <a:pt x="383286" y="356616"/>
                  </a:lnTo>
                  <a:lnTo>
                    <a:pt x="319890" y="351740"/>
                  </a:lnTo>
                  <a:lnTo>
                    <a:pt x="262918" y="337986"/>
                  </a:lnTo>
                  <a:lnTo>
                    <a:pt x="214645" y="316657"/>
                  </a:lnTo>
                  <a:lnTo>
                    <a:pt x="177348" y="289059"/>
                  </a:lnTo>
                  <a:lnTo>
                    <a:pt x="153301" y="256499"/>
                  </a:lnTo>
                  <a:lnTo>
                    <a:pt x="144779" y="220281"/>
                  </a:lnTo>
                  <a:lnTo>
                    <a:pt x="153301" y="184012"/>
                  </a:lnTo>
                  <a:lnTo>
                    <a:pt x="177348" y="151420"/>
                  </a:lnTo>
                  <a:lnTo>
                    <a:pt x="214645" y="123807"/>
                  </a:lnTo>
                  <a:lnTo>
                    <a:pt x="262918" y="102473"/>
                  </a:lnTo>
                  <a:lnTo>
                    <a:pt x="319890" y="88719"/>
                  </a:lnTo>
                  <a:lnTo>
                    <a:pt x="383286" y="83845"/>
                  </a:lnTo>
                  <a:lnTo>
                    <a:pt x="446681" y="88719"/>
                  </a:lnTo>
                  <a:lnTo>
                    <a:pt x="503653" y="102473"/>
                  </a:lnTo>
                  <a:lnTo>
                    <a:pt x="551926" y="123807"/>
                  </a:lnTo>
                  <a:lnTo>
                    <a:pt x="589223" y="151420"/>
                  </a:lnTo>
                  <a:lnTo>
                    <a:pt x="613270" y="184012"/>
                  </a:lnTo>
                  <a:lnTo>
                    <a:pt x="621792" y="220281"/>
                  </a:lnTo>
                  <a:close/>
                </a:path>
                <a:path w="768350" h="440689">
                  <a:moveTo>
                    <a:pt x="600455" y="220281"/>
                  </a:moveTo>
                  <a:lnTo>
                    <a:pt x="570822" y="282929"/>
                  </a:lnTo>
                  <a:lnTo>
                    <a:pt x="536876" y="308055"/>
                  </a:lnTo>
                  <a:lnTo>
                    <a:pt x="492929" y="327470"/>
                  </a:lnTo>
                  <a:lnTo>
                    <a:pt x="441044" y="339988"/>
                  </a:lnTo>
                  <a:lnTo>
                    <a:pt x="383286" y="344424"/>
                  </a:lnTo>
                  <a:lnTo>
                    <a:pt x="325571" y="339988"/>
                  </a:lnTo>
                  <a:lnTo>
                    <a:pt x="273699" y="327470"/>
                  </a:lnTo>
                  <a:lnTo>
                    <a:pt x="229743" y="308055"/>
                  </a:lnTo>
                  <a:lnTo>
                    <a:pt x="195777" y="282929"/>
                  </a:lnTo>
                  <a:lnTo>
                    <a:pt x="166116" y="220281"/>
                  </a:lnTo>
                  <a:lnTo>
                    <a:pt x="173877" y="187234"/>
                  </a:lnTo>
                  <a:lnTo>
                    <a:pt x="229743" y="132408"/>
                  </a:lnTo>
                  <a:lnTo>
                    <a:pt x="273699" y="112989"/>
                  </a:lnTo>
                  <a:lnTo>
                    <a:pt x="325571" y="100471"/>
                  </a:lnTo>
                  <a:lnTo>
                    <a:pt x="383286" y="96037"/>
                  </a:lnTo>
                  <a:lnTo>
                    <a:pt x="441044" y="100471"/>
                  </a:lnTo>
                  <a:lnTo>
                    <a:pt x="492929" y="112989"/>
                  </a:lnTo>
                  <a:lnTo>
                    <a:pt x="536876" y="132408"/>
                  </a:lnTo>
                  <a:lnTo>
                    <a:pt x="570822" y="157550"/>
                  </a:lnTo>
                  <a:lnTo>
                    <a:pt x="600455" y="220281"/>
                  </a:lnTo>
                  <a:close/>
                </a:path>
                <a:path w="768350" h="440689">
                  <a:moveTo>
                    <a:pt x="579120" y="220281"/>
                  </a:moveTo>
                  <a:lnTo>
                    <a:pt x="541312" y="286344"/>
                  </a:lnTo>
                  <a:lnTo>
                    <a:pt x="498908" y="310580"/>
                  </a:lnTo>
                  <a:lnTo>
                    <a:pt x="445154" y="326481"/>
                  </a:lnTo>
                  <a:lnTo>
                    <a:pt x="383286" y="332193"/>
                  </a:lnTo>
                  <a:lnTo>
                    <a:pt x="321417" y="326481"/>
                  </a:lnTo>
                  <a:lnTo>
                    <a:pt x="267663" y="310580"/>
                  </a:lnTo>
                  <a:lnTo>
                    <a:pt x="225259" y="286344"/>
                  </a:lnTo>
                  <a:lnTo>
                    <a:pt x="197443" y="255626"/>
                  </a:lnTo>
                  <a:lnTo>
                    <a:pt x="187451" y="220281"/>
                  </a:lnTo>
                  <a:lnTo>
                    <a:pt x="197443" y="184873"/>
                  </a:lnTo>
                  <a:lnTo>
                    <a:pt x="225259" y="154114"/>
                  </a:lnTo>
                  <a:lnTo>
                    <a:pt x="267663" y="129855"/>
                  </a:lnTo>
                  <a:lnTo>
                    <a:pt x="321417" y="113944"/>
                  </a:lnTo>
                  <a:lnTo>
                    <a:pt x="383286" y="108229"/>
                  </a:lnTo>
                  <a:lnTo>
                    <a:pt x="445154" y="113944"/>
                  </a:lnTo>
                  <a:lnTo>
                    <a:pt x="498908" y="129855"/>
                  </a:lnTo>
                  <a:lnTo>
                    <a:pt x="541312" y="154114"/>
                  </a:lnTo>
                  <a:lnTo>
                    <a:pt x="569128" y="184873"/>
                  </a:lnTo>
                  <a:lnTo>
                    <a:pt x="579120" y="220281"/>
                  </a:lnTo>
                  <a:close/>
                </a:path>
                <a:path w="768350" h="440689">
                  <a:moveTo>
                    <a:pt x="559308" y="219506"/>
                  </a:moveTo>
                  <a:lnTo>
                    <a:pt x="525487" y="278840"/>
                  </a:lnTo>
                  <a:lnTo>
                    <a:pt x="487545" y="300600"/>
                  </a:lnTo>
                  <a:lnTo>
                    <a:pt x="439436" y="314874"/>
                  </a:lnTo>
                  <a:lnTo>
                    <a:pt x="384048" y="320001"/>
                  </a:lnTo>
                  <a:lnTo>
                    <a:pt x="328659" y="314874"/>
                  </a:lnTo>
                  <a:lnTo>
                    <a:pt x="280550" y="300600"/>
                  </a:lnTo>
                  <a:lnTo>
                    <a:pt x="242608" y="278840"/>
                  </a:lnTo>
                  <a:lnTo>
                    <a:pt x="217724" y="251255"/>
                  </a:lnTo>
                  <a:lnTo>
                    <a:pt x="208788" y="219506"/>
                  </a:lnTo>
                  <a:lnTo>
                    <a:pt x="217724" y="187690"/>
                  </a:lnTo>
                  <a:lnTo>
                    <a:pt x="242608" y="160063"/>
                  </a:lnTo>
                  <a:lnTo>
                    <a:pt x="280550" y="138282"/>
                  </a:lnTo>
                  <a:lnTo>
                    <a:pt x="328659" y="124000"/>
                  </a:lnTo>
                  <a:lnTo>
                    <a:pt x="384048" y="118872"/>
                  </a:lnTo>
                  <a:lnTo>
                    <a:pt x="439436" y="124000"/>
                  </a:lnTo>
                  <a:lnTo>
                    <a:pt x="487545" y="138282"/>
                  </a:lnTo>
                  <a:lnTo>
                    <a:pt x="525487" y="160063"/>
                  </a:lnTo>
                  <a:lnTo>
                    <a:pt x="550371" y="187690"/>
                  </a:lnTo>
                  <a:lnTo>
                    <a:pt x="559308" y="219506"/>
                  </a:lnTo>
                  <a:close/>
                </a:path>
              </a:pathLst>
            </a:custGeom>
            <a:ln w="3175">
              <a:solidFill>
                <a:srgbClr val="0A0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26935" y="4611623"/>
              <a:ext cx="288290" cy="165100"/>
            </a:xfrm>
            <a:custGeom>
              <a:avLst/>
              <a:gdLst/>
              <a:ahLst/>
              <a:cxnLst/>
              <a:rect l="l" t="t" r="r" b="b"/>
              <a:pathLst>
                <a:path w="288290" h="165100">
                  <a:moveTo>
                    <a:pt x="144018" y="0"/>
                  </a:moveTo>
                  <a:lnTo>
                    <a:pt x="87928" y="6476"/>
                  </a:lnTo>
                  <a:lnTo>
                    <a:pt x="42195" y="24087"/>
                  </a:lnTo>
                  <a:lnTo>
                    <a:pt x="11322" y="50261"/>
                  </a:lnTo>
                  <a:lnTo>
                    <a:pt x="0" y="82359"/>
                  </a:lnTo>
                  <a:lnTo>
                    <a:pt x="11322" y="114383"/>
                  </a:lnTo>
                  <a:lnTo>
                    <a:pt x="42195" y="140520"/>
                  </a:lnTo>
                  <a:lnTo>
                    <a:pt x="87975" y="158135"/>
                  </a:lnTo>
                  <a:lnTo>
                    <a:pt x="144018" y="164591"/>
                  </a:lnTo>
                  <a:lnTo>
                    <a:pt x="200060" y="158135"/>
                  </a:lnTo>
                  <a:lnTo>
                    <a:pt x="245840" y="140520"/>
                  </a:lnTo>
                  <a:lnTo>
                    <a:pt x="276713" y="114383"/>
                  </a:lnTo>
                  <a:lnTo>
                    <a:pt x="284645" y="91947"/>
                  </a:lnTo>
                  <a:lnTo>
                    <a:pt x="134747" y="91947"/>
                  </a:lnTo>
                  <a:lnTo>
                    <a:pt x="127127" y="87617"/>
                  </a:lnTo>
                  <a:lnTo>
                    <a:pt x="127127" y="76974"/>
                  </a:lnTo>
                  <a:lnTo>
                    <a:pt x="134747" y="72643"/>
                  </a:lnTo>
                  <a:lnTo>
                    <a:pt x="284603" y="72643"/>
                  </a:lnTo>
                  <a:lnTo>
                    <a:pt x="276713" y="50315"/>
                  </a:lnTo>
                  <a:lnTo>
                    <a:pt x="245840" y="24134"/>
                  </a:lnTo>
                  <a:lnTo>
                    <a:pt x="200060" y="6476"/>
                  </a:lnTo>
                  <a:lnTo>
                    <a:pt x="144018" y="0"/>
                  </a:lnTo>
                  <a:close/>
                </a:path>
                <a:path w="288290" h="165100">
                  <a:moveTo>
                    <a:pt x="284603" y="72643"/>
                  </a:moveTo>
                  <a:lnTo>
                    <a:pt x="153289" y="72643"/>
                  </a:lnTo>
                  <a:lnTo>
                    <a:pt x="160782" y="76974"/>
                  </a:lnTo>
                  <a:lnTo>
                    <a:pt x="160782" y="87617"/>
                  </a:lnTo>
                  <a:lnTo>
                    <a:pt x="153289" y="91947"/>
                  </a:lnTo>
                  <a:lnTo>
                    <a:pt x="284645" y="91947"/>
                  </a:lnTo>
                  <a:lnTo>
                    <a:pt x="288036" y="82359"/>
                  </a:lnTo>
                  <a:lnTo>
                    <a:pt x="284603" y="72643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63284" y="4460773"/>
              <a:ext cx="815340" cy="467995"/>
            </a:xfrm>
            <a:custGeom>
              <a:avLst/>
              <a:gdLst/>
              <a:ahLst/>
              <a:cxnLst/>
              <a:rect l="l" t="t" r="r" b="b"/>
              <a:pathLst>
                <a:path w="815340" h="467995">
                  <a:moveTo>
                    <a:pt x="407669" y="0"/>
                  </a:moveTo>
                  <a:lnTo>
                    <a:pt x="353833" y="2003"/>
                  </a:lnTo>
                  <a:lnTo>
                    <a:pt x="301635" y="7929"/>
                  </a:lnTo>
                  <a:lnTo>
                    <a:pt x="251745" y="17613"/>
                  </a:lnTo>
                  <a:lnTo>
                    <a:pt x="204267" y="31042"/>
                  </a:lnTo>
                  <a:lnTo>
                    <a:pt x="160108" y="47976"/>
                  </a:lnTo>
                  <a:lnTo>
                    <a:pt x="119634" y="68325"/>
                  </a:lnTo>
                  <a:lnTo>
                    <a:pt x="68365" y="104007"/>
                  </a:lnTo>
                  <a:lnTo>
                    <a:pt x="30861" y="144189"/>
                  </a:lnTo>
                  <a:lnTo>
                    <a:pt x="7834" y="187819"/>
                  </a:lnTo>
                  <a:lnTo>
                    <a:pt x="0" y="233845"/>
                  </a:lnTo>
                  <a:lnTo>
                    <a:pt x="7870" y="279944"/>
                  </a:lnTo>
                  <a:lnTo>
                    <a:pt x="30956" y="323615"/>
                  </a:lnTo>
                  <a:lnTo>
                    <a:pt x="68472" y="363818"/>
                  </a:lnTo>
                  <a:lnTo>
                    <a:pt x="119634" y="399516"/>
                  </a:lnTo>
                  <a:lnTo>
                    <a:pt x="160226" y="419889"/>
                  </a:lnTo>
                  <a:lnTo>
                    <a:pt x="204328" y="436778"/>
                  </a:lnTo>
                  <a:lnTo>
                    <a:pt x="251698" y="450162"/>
                  </a:lnTo>
                  <a:lnTo>
                    <a:pt x="301723" y="459879"/>
                  </a:lnTo>
                  <a:lnTo>
                    <a:pt x="353887" y="465802"/>
                  </a:lnTo>
                  <a:lnTo>
                    <a:pt x="407669" y="467804"/>
                  </a:lnTo>
                  <a:lnTo>
                    <a:pt x="457981" y="465937"/>
                  </a:lnTo>
                  <a:lnTo>
                    <a:pt x="407669" y="465937"/>
                  </a:lnTo>
                  <a:lnTo>
                    <a:pt x="347782" y="463415"/>
                  </a:lnTo>
                  <a:lnTo>
                    <a:pt x="290597" y="456091"/>
                  </a:lnTo>
                  <a:lnTo>
                    <a:pt x="236749" y="444327"/>
                  </a:lnTo>
                  <a:lnTo>
                    <a:pt x="186869" y="428485"/>
                  </a:lnTo>
                  <a:lnTo>
                    <a:pt x="141589" y="408927"/>
                  </a:lnTo>
                  <a:lnTo>
                    <a:pt x="101541" y="386016"/>
                  </a:lnTo>
                  <a:lnTo>
                    <a:pt x="67357" y="360115"/>
                  </a:lnTo>
                  <a:lnTo>
                    <a:pt x="39670" y="331584"/>
                  </a:lnTo>
                  <a:lnTo>
                    <a:pt x="6311" y="268087"/>
                  </a:lnTo>
                  <a:lnTo>
                    <a:pt x="1904" y="233845"/>
                  </a:lnTo>
                  <a:lnTo>
                    <a:pt x="6318" y="199616"/>
                  </a:lnTo>
                  <a:lnTo>
                    <a:pt x="39691" y="136161"/>
                  </a:lnTo>
                  <a:lnTo>
                    <a:pt x="67374" y="107656"/>
                  </a:lnTo>
                  <a:lnTo>
                    <a:pt x="101541" y="81779"/>
                  </a:lnTo>
                  <a:lnTo>
                    <a:pt x="141589" y="58877"/>
                  </a:lnTo>
                  <a:lnTo>
                    <a:pt x="186869" y="39325"/>
                  </a:lnTo>
                  <a:lnTo>
                    <a:pt x="236749" y="23487"/>
                  </a:lnTo>
                  <a:lnTo>
                    <a:pt x="290597" y="11724"/>
                  </a:lnTo>
                  <a:lnTo>
                    <a:pt x="347782" y="4401"/>
                  </a:lnTo>
                  <a:lnTo>
                    <a:pt x="407669" y="1879"/>
                  </a:lnTo>
                  <a:lnTo>
                    <a:pt x="458127" y="1879"/>
                  </a:lnTo>
                  <a:lnTo>
                    <a:pt x="407669" y="0"/>
                  </a:lnTo>
                  <a:close/>
                </a:path>
                <a:path w="815340" h="467995">
                  <a:moveTo>
                    <a:pt x="458127" y="1879"/>
                  </a:moveTo>
                  <a:lnTo>
                    <a:pt x="407669" y="1879"/>
                  </a:lnTo>
                  <a:lnTo>
                    <a:pt x="467557" y="4486"/>
                  </a:lnTo>
                  <a:lnTo>
                    <a:pt x="524742" y="11798"/>
                  </a:lnTo>
                  <a:lnTo>
                    <a:pt x="578590" y="23545"/>
                  </a:lnTo>
                  <a:lnTo>
                    <a:pt x="628470" y="39365"/>
                  </a:lnTo>
                  <a:lnTo>
                    <a:pt x="673750" y="58898"/>
                  </a:lnTo>
                  <a:lnTo>
                    <a:pt x="713798" y="81782"/>
                  </a:lnTo>
                  <a:lnTo>
                    <a:pt x="747994" y="107669"/>
                  </a:lnTo>
                  <a:lnTo>
                    <a:pt x="775684" y="136183"/>
                  </a:lnTo>
                  <a:lnTo>
                    <a:pt x="809030" y="199634"/>
                  </a:lnTo>
                  <a:lnTo>
                    <a:pt x="813435" y="233845"/>
                  </a:lnTo>
                  <a:lnTo>
                    <a:pt x="809028" y="268087"/>
                  </a:lnTo>
                  <a:lnTo>
                    <a:pt x="775669" y="331584"/>
                  </a:lnTo>
                  <a:lnTo>
                    <a:pt x="747982" y="360115"/>
                  </a:lnTo>
                  <a:lnTo>
                    <a:pt x="713798" y="386016"/>
                  </a:lnTo>
                  <a:lnTo>
                    <a:pt x="673750" y="408927"/>
                  </a:lnTo>
                  <a:lnTo>
                    <a:pt x="628470" y="428485"/>
                  </a:lnTo>
                  <a:lnTo>
                    <a:pt x="578590" y="444327"/>
                  </a:lnTo>
                  <a:lnTo>
                    <a:pt x="524742" y="456091"/>
                  </a:lnTo>
                  <a:lnTo>
                    <a:pt x="467557" y="463415"/>
                  </a:lnTo>
                  <a:lnTo>
                    <a:pt x="407669" y="465937"/>
                  </a:lnTo>
                  <a:lnTo>
                    <a:pt x="457981" y="465937"/>
                  </a:lnTo>
                  <a:lnTo>
                    <a:pt x="513704" y="459879"/>
                  </a:lnTo>
                  <a:lnTo>
                    <a:pt x="563594" y="450200"/>
                  </a:lnTo>
                  <a:lnTo>
                    <a:pt x="611072" y="436778"/>
                  </a:lnTo>
                  <a:lnTo>
                    <a:pt x="655231" y="419854"/>
                  </a:lnTo>
                  <a:lnTo>
                    <a:pt x="695706" y="399516"/>
                  </a:lnTo>
                  <a:lnTo>
                    <a:pt x="746974" y="363780"/>
                  </a:lnTo>
                  <a:lnTo>
                    <a:pt x="784479" y="323581"/>
                  </a:lnTo>
                  <a:lnTo>
                    <a:pt x="807505" y="279932"/>
                  </a:lnTo>
                  <a:lnTo>
                    <a:pt x="815339" y="233845"/>
                  </a:lnTo>
                  <a:lnTo>
                    <a:pt x="807469" y="187819"/>
                  </a:lnTo>
                  <a:lnTo>
                    <a:pt x="784383" y="144189"/>
                  </a:lnTo>
                  <a:lnTo>
                    <a:pt x="746867" y="104007"/>
                  </a:lnTo>
                  <a:lnTo>
                    <a:pt x="695706" y="68325"/>
                  </a:lnTo>
                  <a:lnTo>
                    <a:pt x="655113" y="47941"/>
                  </a:lnTo>
                  <a:lnTo>
                    <a:pt x="611011" y="31042"/>
                  </a:lnTo>
                  <a:lnTo>
                    <a:pt x="563641" y="17651"/>
                  </a:lnTo>
                  <a:lnTo>
                    <a:pt x="513616" y="7929"/>
                  </a:lnTo>
                  <a:lnTo>
                    <a:pt x="461452" y="2003"/>
                  </a:lnTo>
                  <a:lnTo>
                    <a:pt x="458127" y="1879"/>
                  </a:lnTo>
                  <a:close/>
                </a:path>
                <a:path w="815340" h="467995">
                  <a:moveTo>
                    <a:pt x="417702" y="223329"/>
                  </a:moveTo>
                  <a:lnTo>
                    <a:pt x="397763" y="223329"/>
                  </a:lnTo>
                  <a:lnTo>
                    <a:pt x="389889" y="227952"/>
                  </a:lnTo>
                  <a:lnTo>
                    <a:pt x="389889" y="239864"/>
                  </a:lnTo>
                  <a:lnTo>
                    <a:pt x="397763" y="244513"/>
                  </a:lnTo>
                  <a:lnTo>
                    <a:pt x="417702" y="244513"/>
                  </a:lnTo>
                  <a:lnTo>
                    <a:pt x="420962" y="242557"/>
                  </a:lnTo>
                  <a:lnTo>
                    <a:pt x="399034" y="242557"/>
                  </a:lnTo>
                  <a:lnTo>
                    <a:pt x="391794" y="238620"/>
                  </a:lnTo>
                  <a:lnTo>
                    <a:pt x="391794" y="229222"/>
                  </a:lnTo>
                  <a:lnTo>
                    <a:pt x="399034" y="225297"/>
                  </a:lnTo>
                  <a:lnTo>
                    <a:pt x="421001" y="225297"/>
                  </a:lnTo>
                  <a:lnTo>
                    <a:pt x="417702" y="223329"/>
                  </a:lnTo>
                  <a:close/>
                </a:path>
                <a:path w="815340" h="467995">
                  <a:moveTo>
                    <a:pt x="421001" y="225297"/>
                  </a:moveTo>
                  <a:lnTo>
                    <a:pt x="416306" y="225297"/>
                  </a:lnTo>
                  <a:lnTo>
                    <a:pt x="423544" y="229222"/>
                  </a:lnTo>
                  <a:lnTo>
                    <a:pt x="423544" y="238620"/>
                  </a:lnTo>
                  <a:lnTo>
                    <a:pt x="416306" y="242557"/>
                  </a:lnTo>
                  <a:lnTo>
                    <a:pt x="420962" y="242557"/>
                  </a:lnTo>
                  <a:lnTo>
                    <a:pt x="425449" y="239864"/>
                  </a:lnTo>
                  <a:lnTo>
                    <a:pt x="425449" y="227952"/>
                  </a:lnTo>
                  <a:lnTo>
                    <a:pt x="421001" y="22529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0268" y="4069207"/>
              <a:ext cx="125095" cy="376555"/>
            </a:xfrm>
            <a:custGeom>
              <a:avLst/>
              <a:gdLst/>
              <a:ahLst/>
              <a:cxnLst/>
              <a:rect l="l" t="t" r="r" b="b"/>
              <a:pathLst>
                <a:path w="125095" h="376554">
                  <a:moveTo>
                    <a:pt x="124840" y="0"/>
                  </a:moveTo>
                  <a:lnTo>
                    <a:pt x="0" y="39103"/>
                  </a:lnTo>
                  <a:lnTo>
                    <a:pt x="43738" y="370827"/>
                  </a:lnTo>
                  <a:lnTo>
                    <a:pt x="50577" y="373329"/>
                  </a:lnTo>
                  <a:lnTo>
                    <a:pt x="57797" y="374981"/>
                  </a:lnTo>
                  <a:lnTo>
                    <a:pt x="65255" y="375894"/>
                  </a:lnTo>
                  <a:lnTo>
                    <a:pt x="72809" y="376174"/>
                  </a:lnTo>
                  <a:lnTo>
                    <a:pt x="87635" y="376038"/>
                  </a:lnTo>
                  <a:lnTo>
                    <a:pt x="97691" y="375091"/>
                  </a:lnTo>
                  <a:lnTo>
                    <a:pt x="107581" y="372519"/>
                  </a:lnTo>
                  <a:lnTo>
                    <a:pt x="121907" y="367512"/>
                  </a:lnTo>
                  <a:lnTo>
                    <a:pt x="12484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5695" y="4064634"/>
              <a:ext cx="132715" cy="385445"/>
            </a:xfrm>
            <a:custGeom>
              <a:avLst/>
              <a:gdLst/>
              <a:ahLst/>
              <a:cxnLst/>
              <a:rect l="l" t="t" r="r" b="b"/>
              <a:pathLst>
                <a:path w="132715" h="385445">
                  <a:moveTo>
                    <a:pt x="129794" y="0"/>
                  </a:moveTo>
                  <a:lnTo>
                    <a:pt x="128003" y="0"/>
                  </a:lnTo>
                  <a:lnTo>
                    <a:pt x="127495" y="253"/>
                  </a:lnTo>
                  <a:lnTo>
                    <a:pt x="1270" y="39547"/>
                  </a:lnTo>
                  <a:lnTo>
                    <a:pt x="0" y="41211"/>
                  </a:lnTo>
                  <a:lnTo>
                    <a:pt x="508" y="43256"/>
                  </a:lnTo>
                  <a:lnTo>
                    <a:pt x="43962" y="376097"/>
                  </a:lnTo>
                  <a:lnTo>
                    <a:pt x="44030" y="378282"/>
                  </a:lnTo>
                  <a:lnTo>
                    <a:pt x="45300" y="379044"/>
                  </a:lnTo>
                  <a:lnTo>
                    <a:pt x="46189" y="379945"/>
                  </a:lnTo>
                  <a:lnTo>
                    <a:pt x="53051" y="382262"/>
                  </a:lnTo>
                  <a:lnTo>
                    <a:pt x="60058" y="383990"/>
                  </a:lnTo>
                  <a:lnTo>
                    <a:pt x="67160" y="385071"/>
                  </a:lnTo>
                  <a:lnTo>
                    <a:pt x="74307" y="385444"/>
                  </a:lnTo>
                  <a:lnTo>
                    <a:pt x="75069" y="385444"/>
                  </a:lnTo>
                  <a:lnTo>
                    <a:pt x="75958" y="385317"/>
                  </a:lnTo>
                  <a:lnTo>
                    <a:pt x="76860" y="385317"/>
                  </a:lnTo>
                  <a:lnTo>
                    <a:pt x="89631" y="384553"/>
                  </a:lnTo>
                  <a:lnTo>
                    <a:pt x="102320" y="382839"/>
                  </a:lnTo>
                  <a:lnTo>
                    <a:pt x="114843" y="380190"/>
                  </a:lnTo>
                  <a:lnTo>
                    <a:pt x="124932" y="377253"/>
                  </a:lnTo>
                  <a:lnTo>
                    <a:pt x="76606" y="377253"/>
                  </a:lnTo>
                  <a:lnTo>
                    <a:pt x="70054" y="377044"/>
                  </a:lnTo>
                  <a:lnTo>
                    <a:pt x="63638" y="376356"/>
                  </a:lnTo>
                  <a:lnTo>
                    <a:pt x="57437" y="375094"/>
                  </a:lnTo>
                  <a:lnTo>
                    <a:pt x="51536" y="373164"/>
                  </a:lnTo>
                  <a:lnTo>
                    <a:pt x="8775" y="45300"/>
                  </a:lnTo>
                  <a:lnTo>
                    <a:pt x="124701" y="8953"/>
                  </a:lnTo>
                  <a:lnTo>
                    <a:pt x="132538" y="8953"/>
                  </a:lnTo>
                  <a:lnTo>
                    <a:pt x="132588" y="2692"/>
                  </a:lnTo>
                  <a:lnTo>
                    <a:pt x="132080" y="1536"/>
                  </a:lnTo>
                  <a:lnTo>
                    <a:pt x="130937" y="634"/>
                  </a:lnTo>
                  <a:lnTo>
                    <a:pt x="130429" y="126"/>
                  </a:lnTo>
                  <a:lnTo>
                    <a:pt x="129794" y="0"/>
                  </a:lnTo>
                  <a:close/>
                </a:path>
                <a:path w="132715" h="385445">
                  <a:moveTo>
                    <a:pt x="132538" y="8953"/>
                  </a:moveTo>
                  <a:lnTo>
                    <a:pt x="124701" y="8953"/>
                  </a:lnTo>
                  <a:lnTo>
                    <a:pt x="122148" y="369836"/>
                  </a:lnTo>
                  <a:lnTo>
                    <a:pt x="114852" y="371858"/>
                  </a:lnTo>
                  <a:lnTo>
                    <a:pt x="104049" y="374311"/>
                  </a:lnTo>
                  <a:lnTo>
                    <a:pt x="90910" y="376382"/>
                  </a:lnTo>
                  <a:lnTo>
                    <a:pt x="76606" y="377253"/>
                  </a:lnTo>
                  <a:lnTo>
                    <a:pt x="124932" y="377253"/>
                  </a:lnTo>
                  <a:lnTo>
                    <a:pt x="127114" y="376618"/>
                  </a:lnTo>
                  <a:lnTo>
                    <a:pt x="128765" y="376097"/>
                  </a:lnTo>
                  <a:lnTo>
                    <a:pt x="129667" y="374434"/>
                  </a:lnTo>
                  <a:lnTo>
                    <a:pt x="129690" y="369836"/>
                  </a:lnTo>
                  <a:lnTo>
                    <a:pt x="132538" y="895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0268" y="4069207"/>
              <a:ext cx="125095" cy="376555"/>
            </a:xfrm>
            <a:custGeom>
              <a:avLst/>
              <a:gdLst/>
              <a:ahLst/>
              <a:cxnLst/>
              <a:rect l="l" t="t" r="r" b="b"/>
              <a:pathLst>
                <a:path w="125095" h="376554">
                  <a:moveTo>
                    <a:pt x="124840" y="0"/>
                  </a:moveTo>
                  <a:lnTo>
                    <a:pt x="0" y="39103"/>
                  </a:lnTo>
                  <a:lnTo>
                    <a:pt x="43738" y="370827"/>
                  </a:lnTo>
                  <a:lnTo>
                    <a:pt x="50577" y="373329"/>
                  </a:lnTo>
                  <a:lnTo>
                    <a:pt x="57797" y="374981"/>
                  </a:lnTo>
                  <a:lnTo>
                    <a:pt x="65255" y="375894"/>
                  </a:lnTo>
                  <a:lnTo>
                    <a:pt x="72809" y="376174"/>
                  </a:lnTo>
                  <a:lnTo>
                    <a:pt x="87635" y="376038"/>
                  </a:lnTo>
                  <a:lnTo>
                    <a:pt x="97691" y="375091"/>
                  </a:lnTo>
                  <a:lnTo>
                    <a:pt x="107581" y="372519"/>
                  </a:lnTo>
                  <a:lnTo>
                    <a:pt x="121907" y="367512"/>
                  </a:lnTo>
                  <a:lnTo>
                    <a:pt x="124840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18232" y="4035678"/>
              <a:ext cx="125095" cy="376555"/>
            </a:xfrm>
            <a:custGeom>
              <a:avLst/>
              <a:gdLst/>
              <a:ahLst/>
              <a:cxnLst/>
              <a:rect l="l" t="t" r="r" b="b"/>
              <a:pathLst>
                <a:path w="125094" h="376554">
                  <a:moveTo>
                    <a:pt x="124841" y="0"/>
                  </a:moveTo>
                  <a:lnTo>
                    <a:pt x="0" y="39103"/>
                  </a:lnTo>
                  <a:lnTo>
                    <a:pt x="43687" y="370827"/>
                  </a:lnTo>
                  <a:lnTo>
                    <a:pt x="50571" y="373329"/>
                  </a:lnTo>
                  <a:lnTo>
                    <a:pt x="57800" y="374981"/>
                  </a:lnTo>
                  <a:lnTo>
                    <a:pt x="65244" y="375894"/>
                  </a:lnTo>
                  <a:lnTo>
                    <a:pt x="72770" y="376174"/>
                  </a:lnTo>
                  <a:lnTo>
                    <a:pt x="87612" y="376038"/>
                  </a:lnTo>
                  <a:lnTo>
                    <a:pt x="97678" y="375091"/>
                  </a:lnTo>
                  <a:lnTo>
                    <a:pt x="107578" y="372519"/>
                  </a:lnTo>
                  <a:lnTo>
                    <a:pt x="121919" y="367512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13660" y="4031107"/>
              <a:ext cx="132715" cy="385445"/>
            </a:xfrm>
            <a:custGeom>
              <a:avLst/>
              <a:gdLst/>
              <a:ahLst/>
              <a:cxnLst/>
              <a:rect l="l" t="t" r="r" b="b"/>
              <a:pathLst>
                <a:path w="132714" h="385445">
                  <a:moveTo>
                    <a:pt x="129793" y="0"/>
                  </a:moveTo>
                  <a:lnTo>
                    <a:pt x="128015" y="0"/>
                  </a:lnTo>
                  <a:lnTo>
                    <a:pt x="127507" y="254"/>
                  </a:lnTo>
                  <a:lnTo>
                    <a:pt x="1269" y="39547"/>
                  </a:lnTo>
                  <a:lnTo>
                    <a:pt x="0" y="41211"/>
                  </a:lnTo>
                  <a:lnTo>
                    <a:pt x="507" y="43256"/>
                  </a:lnTo>
                  <a:lnTo>
                    <a:pt x="44000" y="376097"/>
                  </a:lnTo>
                  <a:lnTo>
                    <a:pt x="44068" y="378282"/>
                  </a:lnTo>
                  <a:lnTo>
                    <a:pt x="45338" y="379044"/>
                  </a:lnTo>
                  <a:lnTo>
                    <a:pt x="46227" y="379945"/>
                  </a:lnTo>
                  <a:lnTo>
                    <a:pt x="53078" y="382262"/>
                  </a:lnTo>
                  <a:lnTo>
                    <a:pt x="60071" y="383990"/>
                  </a:lnTo>
                  <a:lnTo>
                    <a:pt x="67159" y="385071"/>
                  </a:lnTo>
                  <a:lnTo>
                    <a:pt x="74294" y="385445"/>
                  </a:lnTo>
                  <a:lnTo>
                    <a:pt x="75056" y="385445"/>
                  </a:lnTo>
                  <a:lnTo>
                    <a:pt x="75945" y="385318"/>
                  </a:lnTo>
                  <a:lnTo>
                    <a:pt x="76834" y="385318"/>
                  </a:lnTo>
                  <a:lnTo>
                    <a:pt x="89604" y="384553"/>
                  </a:lnTo>
                  <a:lnTo>
                    <a:pt x="102314" y="382839"/>
                  </a:lnTo>
                  <a:lnTo>
                    <a:pt x="114857" y="380190"/>
                  </a:lnTo>
                  <a:lnTo>
                    <a:pt x="124945" y="377253"/>
                  </a:lnTo>
                  <a:lnTo>
                    <a:pt x="67817" y="377253"/>
                  </a:lnTo>
                  <a:lnTo>
                    <a:pt x="59181" y="376224"/>
                  </a:lnTo>
                  <a:lnTo>
                    <a:pt x="51562" y="373164"/>
                  </a:lnTo>
                  <a:lnTo>
                    <a:pt x="8762" y="45300"/>
                  </a:lnTo>
                  <a:lnTo>
                    <a:pt x="124713" y="8953"/>
                  </a:lnTo>
                  <a:lnTo>
                    <a:pt x="132538" y="8953"/>
                  </a:lnTo>
                  <a:lnTo>
                    <a:pt x="132587" y="2692"/>
                  </a:lnTo>
                  <a:lnTo>
                    <a:pt x="132079" y="1536"/>
                  </a:lnTo>
                  <a:lnTo>
                    <a:pt x="130937" y="635"/>
                  </a:lnTo>
                  <a:lnTo>
                    <a:pt x="130428" y="127"/>
                  </a:lnTo>
                  <a:lnTo>
                    <a:pt x="129793" y="0"/>
                  </a:lnTo>
                  <a:close/>
                </a:path>
                <a:path w="132714" h="385445">
                  <a:moveTo>
                    <a:pt x="132538" y="8953"/>
                  </a:moveTo>
                  <a:lnTo>
                    <a:pt x="124713" y="8953"/>
                  </a:lnTo>
                  <a:lnTo>
                    <a:pt x="122173" y="369836"/>
                  </a:lnTo>
                  <a:lnTo>
                    <a:pt x="114871" y="371858"/>
                  </a:lnTo>
                  <a:lnTo>
                    <a:pt x="104044" y="374311"/>
                  </a:lnTo>
                  <a:lnTo>
                    <a:pt x="90884" y="376382"/>
                  </a:lnTo>
                  <a:lnTo>
                    <a:pt x="76581" y="377253"/>
                  </a:lnTo>
                  <a:lnTo>
                    <a:pt x="124945" y="377253"/>
                  </a:lnTo>
                  <a:lnTo>
                    <a:pt x="127126" y="376618"/>
                  </a:lnTo>
                  <a:lnTo>
                    <a:pt x="128777" y="376097"/>
                  </a:lnTo>
                  <a:lnTo>
                    <a:pt x="129666" y="374434"/>
                  </a:lnTo>
                  <a:lnTo>
                    <a:pt x="129690" y="369836"/>
                  </a:lnTo>
                  <a:lnTo>
                    <a:pt x="132538" y="895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18232" y="4035678"/>
              <a:ext cx="125095" cy="376555"/>
            </a:xfrm>
            <a:custGeom>
              <a:avLst/>
              <a:gdLst/>
              <a:ahLst/>
              <a:cxnLst/>
              <a:rect l="l" t="t" r="r" b="b"/>
              <a:pathLst>
                <a:path w="125094" h="376554">
                  <a:moveTo>
                    <a:pt x="124841" y="0"/>
                  </a:moveTo>
                  <a:lnTo>
                    <a:pt x="0" y="39103"/>
                  </a:lnTo>
                  <a:lnTo>
                    <a:pt x="43687" y="370827"/>
                  </a:lnTo>
                  <a:lnTo>
                    <a:pt x="50571" y="373329"/>
                  </a:lnTo>
                  <a:lnTo>
                    <a:pt x="57800" y="374981"/>
                  </a:lnTo>
                  <a:lnTo>
                    <a:pt x="65244" y="375894"/>
                  </a:lnTo>
                  <a:lnTo>
                    <a:pt x="72770" y="376174"/>
                  </a:lnTo>
                  <a:lnTo>
                    <a:pt x="87612" y="376038"/>
                  </a:lnTo>
                  <a:lnTo>
                    <a:pt x="97678" y="375091"/>
                  </a:lnTo>
                  <a:lnTo>
                    <a:pt x="107578" y="372519"/>
                  </a:lnTo>
                  <a:lnTo>
                    <a:pt x="121919" y="367512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4312920"/>
              <a:ext cx="2565400" cy="830580"/>
            </a:xfrm>
            <a:custGeom>
              <a:avLst/>
              <a:gdLst/>
              <a:ahLst/>
              <a:cxnLst/>
              <a:rect l="l" t="t" r="r" b="b"/>
              <a:pathLst>
                <a:path w="2565400" h="830579">
                  <a:moveTo>
                    <a:pt x="1296415" y="0"/>
                  </a:moveTo>
                  <a:lnTo>
                    <a:pt x="0" y="206336"/>
                  </a:lnTo>
                  <a:lnTo>
                    <a:pt x="0" y="794442"/>
                  </a:lnTo>
                  <a:lnTo>
                    <a:pt x="148746" y="830578"/>
                  </a:lnTo>
                  <a:lnTo>
                    <a:pt x="891710" y="830578"/>
                  </a:lnTo>
                  <a:lnTo>
                    <a:pt x="1366011" y="784338"/>
                  </a:lnTo>
                  <a:lnTo>
                    <a:pt x="1431988" y="772000"/>
                  </a:lnTo>
                  <a:lnTo>
                    <a:pt x="1494535" y="747693"/>
                  </a:lnTo>
                  <a:lnTo>
                    <a:pt x="2564891" y="216293"/>
                  </a:lnTo>
                  <a:lnTo>
                    <a:pt x="1296415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60320" y="4160646"/>
              <a:ext cx="6350" cy="36830"/>
            </a:xfrm>
            <a:custGeom>
              <a:avLst/>
              <a:gdLst/>
              <a:ahLst/>
              <a:cxnLst/>
              <a:rect l="l" t="t" r="r" b="b"/>
              <a:pathLst>
                <a:path w="6350" h="36829">
                  <a:moveTo>
                    <a:pt x="1143" y="0"/>
                  </a:moveTo>
                  <a:lnTo>
                    <a:pt x="0" y="0"/>
                  </a:lnTo>
                  <a:lnTo>
                    <a:pt x="6096" y="36321"/>
                  </a:lnTo>
                  <a:lnTo>
                    <a:pt x="6096" y="29743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B88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58923" y="4160646"/>
              <a:ext cx="7620" cy="44450"/>
            </a:xfrm>
            <a:custGeom>
              <a:avLst/>
              <a:gdLst/>
              <a:ahLst/>
              <a:cxnLst/>
              <a:rect l="l" t="t" r="r" b="b"/>
              <a:pathLst>
                <a:path w="7619" h="44450">
                  <a:moveTo>
                    <a:pt x="762" y="0"/>
                  </a:moveTo>
                  <a:lnTo>
                    <a:pt x="0" y="0"/>
                  </a:lnTo>
                  <a:lnTo>
                    <a:pt x="7493" y="43941"/>
                  </a:lnTo>
                  <a:lnTo>
                    <a:pt x="7493" y="3719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B78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58795" y="4160646"/>
              <a:ext cx="7620" cy="50165"/>
            </a:xfrm>
            <a:custGeom>
              <a:avLst/>
              <a:gdLst/>
              <a:ahLst/>
              <a:cxnLst/>
              <a:rect l="l" t="t" r="r" b="b"/>
              <a:pathLst>
                <a:path w="7619" h="50164">
                  <a:moveTo>
                    <a:pt x="1143" y="0"/>
                  </a:moveTo>
                  <a:lnTo>
                    <a:pt x="0" y="0"/>
                  </a:lnTo>
                  <a:lnTo>
                    <a:pt x="7620" y="50164"/>
                  </a:lnTo>
                  <a:lnTo>
                    <a:pt x="7620" y="43383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B68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57272" y="4160646"/>
              <a:ext cx="9525" cy="56515"/>
            </a:xfrm>
            <a:custGeom>
              <a:avLst/>
              <a:gdLst/>
              <a:ahLst/>
              <a:cxnLst/>
              <a:rect l="l" t="t" r="r" b="b"/>
              <a:pathLst>
                <a:path w="9525" h="56514">
                  <a:moveTo>
                    <a:pt x="1142" y="0"/>
                  </a:moveTo>
                  <a:lnTo>
                    <a:pt x="0" y="0"/>
                  </a:lnTo>
                  <a:lnTo>
                    <a:pt x="9143" y="56260"/>
                  </a:lnTo>
                  <a:lnTo>
                    <a:pt x="9143" y="5001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B57E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55748" y="4160646"/>
              <a:ext cx="10795" cy="62865"/>
            </a:xfrm>
            <a:custGeom>
              <a:avLst/>
              <a:gdLst/>
              <a:ahLst/>
              <a:cxnLst/>
              <a:rect l="l" t="t" r="r" b="b"/>
              <a:pathLst>
                <a:path w="10794" h="62864">
                  <a:moveTo>
                    <a:pt x="1143" y="0"/>
                  </a:moveTo>
                  <a:lnTo>
                    <a:pt x="0" y="0"/>
                  </a:lnTo>
                  <a:lnTo>
                    <a:pt x="10668" y="62356"/>
                  </a:lnTo>
                  <a:lnTo>
                    <a:pt x="10668" y="55778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B47E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5608" y="4378578"/>
              <a:ext cx="125095" cy="376555"/>
            </a:xfrm>
            <a:custGeom>
              <a:avLst/>
              <a:gdLst/>
              <a:ahLst/>
              <a:cxnLst/>
              <a:rect l="l" t="t" r="r" b="b"/>
              <a:pathLst>
                <a:path w="125094" h="376554">
                  <a:moveTo>
                    <a:pt x="124840" y="0"/>
                  </a:moveTo>
                  <a:lnTo>
                    <a:pt x="0" y="39103"/>
                  </a:lnTo>
                  <a:lnTo>
                    <a:pt x="43687" y="370827"/>
                  </a:lnTo>
                  <a:lnTo>
                    <a:pt x="50571" y="373329"/>
                  </a:lnTo>
                  <a:lnTo>
                    <a:pt x="57800" y="374981"/>
                  </a:lnTo>
                  <a:lnTo>
                    <a:pt x="65244" y="375894"/>
                  </a:lnTo>
                  <a:lnTo>
                    <a:pt x="72770" y="376174"/>
                  </a:lnTo>
                  <a:lnTo>
                    <a:pt x="87612" y="376038"/>
                  </a:lnTo>
                  <a:lnTo>
                    <a:pt x="97678" y="375091"/>
                  </a:lnTo>
                  <a:lnTo>
                    <a:pt x="107578" y="372519"/>
                  </a:lnTo>
                  <a:lnTo>
                    <a:pt x="121919" y="367512"/>
                  </a:lnTo>
                  <a:lnTo>
                    <a:pt x="12484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32560" y="4374007"/>
              <a:ext cx="132715" cy="385445"/>
            </a:xfrm>
            <a:custGeom>
              <a:avLst/>
              <a:gdLst/>
              <a:ahLst/>
              <a:cxnLst/>
              <a:rect l="l" t="t" r="r" b="b"/>
              <a:pathLst>
                <a:path w="132715" h="385445">
                  <a:moveTo>
                    <a:pt x="129793" y="0"/>
                  </a:moveTo>
                  <a:lnTo>
                    <a:pt x="128015" y="0"/>
                  </a:lnTo>
                  <a:lnTo>
                    <a:pt x="127508" y="254"/>
                  </a:lnTo>
                  <a:lnTo>
                    <a:pt x="1270" y="39547"/>
                  </a:lnTo>
                  <a:lnTo>
                    <a:pt x="0" y="41211"/>
                  </a:lnTo>
                  <a:lnTo>
                    <a:pt x="508" y="43256"/>
                  </a:lnTo>
                  <a:lnTo>
                    <a:pt x="44000" y="376097"/>
                  </a:lnTo>
                  <a:lnTo>
                    <a:pt x="44068" y="378282"/>
                  </a:lnTo>
                  <a:lnTo>
                    <a:pt x="45339" y="379044"/>
                  </a:lnTo>
                  <a:lnTo>
                    <a:pt x="46228" y="379945"/>
                  </a:lnTo>
                  <a:lnTo>
                    <a:pt x="53078" y="382262"/>
                  </a:lnTo>
                  <a:lnTo>
                    <a:pt x="60071" y="383990"/>
                  </a:lnTo>
                  <a:lnTo>
                    <a:pt x="67159" y="385071"/>
                  </a:lnTo>
                  <a:lnTo>
                    <a:pt x="74295" y="385445"/>
                  </a:lnTo>
                  <a:lnTo>
                    <a:pt x="75056" y="385445"/>
                  </a:lnTo>
                  <a:lnTo>
                    <a:pt x="75946" y="385318"/>
                  </a:lnTo>
                  <a:lnTo>
                    <a:pt x="76834" y="385318"/>
                  </a:lnTo>
                  <a:lnTo>
                    <a:pt x="89604" y="384553"/>
                  </a:lnTo>
                  <a:lnTo>
                    <a:pt x="102314" y="382839"/>
                  </a:lnTo>
                  <a:lnTo>
                    <a:pt x="114857" y="380190"/>
                  </a:lnTo>
                  <a:lnTo>
                    <a:pt x="124945" y="377253"/>
                  </a:lnTo>
                  <a:lnTo>
                    <a:pt x="67818" y="377253"/>
                  </a:lnTo>
                  <a:lnTo>
                    <a:pt x="59181" y="376224"/>
                  </a:lnTo>
                  <a:lnTo>
                    <a:pt x="51562" y="373164"/>
                  </a:lnTo>
                  <a:lnTo>
                    <a:pt x="8762" y="45300"/>
                  </a:lnTo>
                  <a:lnTo>
                    <a:pt x="124714" y="8953"/>
                  </a:lnTo>
                  <a:lnTo>
                    <a:pt x="132538" y="8953"/>
                  </a:lnTo>
                  <a:lnTo>
                    <a:pt x="132587" y="2692"/>
                  </a:lnTo>
                  <a:lnTo>
                    <a:pt x="132080" y="1536"/>
                  </a:lnTo>
                  <a:lnTo>
                    <a:pt x="130937" y="635"/>
                  </a:lnTo>
                  <a:lnTo>
                    <a:pt x="130428" y="127"/>
                  </a:lnTo>
                  <a:lnTo>
                    <a:pt x="129793" y="0"/>
                  </a:lnTo>
                  <a:close/>
                </a:path>
                <a:path w="132715" h="385445">
                  <a:moveTo>
                    <a:pt x="132538" y="8953"/>
                  </a:moveTo>
                  <a:lnTo>
                    <a:pt x="124714" y="8953"/>
                  </a:lnTo>
                  <a:lnTo>
                    <a:pt x="122174" y="369836"/>
                  </a:lnTo>
                  <a:lnTo>
                    <a:pt x="114871" y="371858"/>
                  </a:lnTo>
                  <a:lnTo>
                    <a:pt x="104044" y="374311"/>
                  </a:lnTo>
                  <a:lnTo>
                    <a:pt x="90884" y="376382"/>
                  </a:lnTo>
                  <a:lnTo>
                    <a:pt x="76581" y="377253"/>
                  </a:lnTo>
                  <a:lnTo>
                    <a:pt x="124945" y="377253"/>
                  </a:lnTo>
                  <a:lnTo>
                    <a:pt x="127127" y="376618"/>
                  </a:lnTo>
                  <a:lnTo>
                    <a:pt x="128778" y="376097"/>
                  </a:lnTo>
                  <a:lnTo>
                    <a:pt x="129667" y="374434"/>
                  </a:lnTo>
                  <a:lnTo>
                    <a:pt x="129690" y="369836"/>
                  </a:lnTo>
                  <a:lnTo>
                    <a:pt x="132538" y="895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35608" y="4378578"/>
              <a:ext cx="125095" cy="376555"/>
            </a:xfrm>
            <a:custGeom>
              <a:avLst/>
              <a:gdLst/>
              <a:ahLst/>
              <a:cxnLst/>
              <a:rect l="l" t="t" r="r" b="b"/>
              <a:pathLst>
                <a:path w="125094" h="376554">
                  <a:moveTo>
                    <a:pt x="124840" y="0"/>
                  </a:moveTo>
                  <a:lnTo>
                    <a:pt x="0" y="39103"/>
                  </a:lnTo>
                  <a:lnTo>
                    <a:pt x="43687" y="370827"/>
                  </a:lnTo>
                  <a:lnTo>
                    <a:pt x="50571" y="373329"/>
                  </a:lnTo>
                  <a:lnTo>
                    <a:pt x="57800" y="374981"/>
                  </a:lnTo>
                  <a:lnTo>
                    <a:pt x="65244" y="375894"/>
                  </a:lnTo>
                  <a:lnTo>
                    <a:pt x="72770" y="376174"/>
                  </a:lnTo>
                  <a:lnTo>
                    <a:pt x="87612" y="376038"/>
                  </a:lnTo>
                  <a:lnTo>
                    <a:pt x="97678" y="375091"/>
                  </a:lnTo>
                  <a:lnTo>
                    <a:pt x="107578" y="372519"/>
                  </a:lnTo>
                  <a:lnTo>
                    <a:pt x="121919" y="367512"/>
                  </a:lnTo>
                  <a:lnTo>
                    <a:pt x="124840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3463" y="4058526"/>
              <a:ext cx="9525" cy="35560"/>
            </a:xfrm>
            <a:custGeom>
              <a:avLst/>
              <a:gdLst/>
              <a:ahLst/>
              <a:cxnLst/>
              <a:rect l="l" t="t" r="r" b="b"/>
              <a:pathLst>
                <a:path w="9525" h="35560">
                  <a:moveTo>
                    <a:pt x="8902" y="12"/>
                  </a:moveTo>
                  <a:lnTo>
                    <a:pt x="7632" y="0"/>
                  </a:lnTo>
                  <a:lnTo>
                    <a:pt x="5969" y="12"/>
                  </a:lnTo>
                  <a:lnTo>
                    <a:pt x="2921" y="12"/>
                  </a:lnTo>
                  <a:lnTo>
                    <a:pt x="0" y="12"/>
                  </a:lnTo>
                  <a:lnTo>
                    <a:pt x="0" y="34937"/>
                  </a:lnTo>
                  <a:lnTo>
                    <a:pt x="8890" y="34937"/>
                  </a:lnTo>
                  <a:lnTo>
                    <a:pt x="8890" y="25666"/>
                  </a:lnTo>
                  <a:lnTo>
                    <a:pt x="8902" y="12077"/>
                  </a:lnTo>
                  <a:lnTo>
                    <a:pt x="8902" y="4813"/>
                  </a:lnTo>
                  <a:lnTo>
                    <a:pt x="8902" y="12"/>
                  </a:lnTo>
                  <a:close/>
                </a:path>
              </a:pathLst>
            </a:custGeom>
            <a:solidFill>
              <a:srgbClr val="F59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0415" y="4058539"/>
              <a:ext cx="12065" cy="47625"/>
            </a:xfrm>
            <a:custGeom>
              <a:avLst/>
              <a:gdLst/>
              <a:ahLst/>
              <a:cxnLst/>
              <a:rect l="l" t="t" r="r" b="b"/>
              <a:pathLst>
                <a:path w="12065" h="47625">
                  <a:moveTo>
                    <a:pt x="11938" y="43802"/>
                  </a:moveTo>
                  <a:lnTo>
                    <a:pt x="393" y="0"/>
                  </a:lnTo>
                  <a:lnTo>
                    <a:pt x="0" y="0"/>
                  </a:lnTo>
                  <a:lnTo>
                    <a:pt x="11938" y="47117"/>
                  </a:lnTo>
                  <a:lnTo>
                    <a:pt x="11938" y="43802"/>
                  </a:lnTo>
                  <a:close/>
                </a:path>
                <a:path w="12065" h="47625">
                  <a:moveTo>
                    <a:pt x="11950" y="35026"/>
                  </a:moveTo>
                  <a:lnTo>
                    <a:pt x="3759" y="0"/>
                  </a:lnTo>
                  <a:lnTo>
                    <a:pt x="2921" y="0"/>
                  </a:lnTo>
                  <a:lnTo>
                    <a:pt x="8788" y="24701"/>
                  </a:lnTo>
                  <a:lnTo>
                    <a:pt x="2298" y="0"/>
                  </a:lnTo>
                  <a:lnTo>
                    <a:pt x="1524" y="0"/>
                  </a:lnTo>
                  <a:lnTo>
                    <a:pt x="1397" y="0"/>
                  </a:lnTo>
                  <a:lnTo>
                    <a:pt x="11950" y="42545"/>
                  </a:lnTo>
                  <a:lnTo>
                    <a:pt x="11950" y="39687"/>
                  </a:lnTo>
                  <a:lnTo>
                    <a:pt x="11455" y="37706"/>
                  </a:lnTo>
                  <a:lnTo>
                    <a:pt x="11938" y="39497"/>
                  </a:lnTo>
                  <a:lnTo>
                    <a:pt x="11938" y="37922"/>
                  </a:lnTo>
                  <a:lnTo>
                    <a:pt x="11950" y="35026"/>
                  </a:lnTo>
                  <a:close/>
                </a:path>
              </a:pathLst>
            </a:custGeom>
            <a:solidFill>
              <a:srgbClr val="F49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0287" y="4058539"/>
              <a:ext cx="12065" cy="48895"/>
            </a:xfrm>
            <a:custGeom>
              <a:avLst/>
              <a:gdLst/>
              <a:ahLst/>
              <a:cxnLst/>
              <a:rect l="l" t="t" r="r" b="b"/>
              <a:pathLst>
                <a:path w="12065" h="48895">
                  <a:moveTo>
                    <a:pt x="863" y="0"/>
                  </a:moveTo>
                  <a:lnTo>
                    <a:pt x="0" y="0"/>
                  </a:lnTo>
                  <a:lnTo>
                    <a:pt x="12065" y="48514"/>
                  </a:lnTo>
                  <a:lnTo>
                    <a:pt x="12065" y="45783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rgbClr val="F49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8764" y="4058539"/>
              <a:ext cx="13970" cy="57785"/>
            </a:xfrm>
            <a:custGeom>
              <a:avLst/>
              <a:gdLst/>
              <a:ahLst/>
              <a:cxnLst/>
              <a:rect l="l" t="t" r="r" b="b"/>
              <a:pathLst>
                <a:path w="13970" h="57785">
                  <a:moveTo>
                    <a:pt x="13601" y="54889"/>
                  </a:moveTo>
                  <a:lnTo>
                    <a:pt x="11772" y="47332"/>
                  </a:lnTo>
                  <a:lnTo>
                    <a:pt x="13589" y="54610"/>
                  </a:lnTo>
                  <a:lnTo>
                    <a:pt x="13589" y="51739"/>
                  </a:lnTo>
                  <a:lnTo>
                    <a:pt x="12814" y="48628"/>
                  </a:lnTo>
                  <a:lnTo>
                    <a:pt x="13589" y="51562"/>
                  </a:lnTo>
                  <a:lnTo>
                    <a:pt x="13589" y="48704"/>
                  </a:lnTo>
                  <a:lnTo>
                    <a:pt x="901" y="0"/>
                  </a:lnTo>
                  <a:lnTo>
                    <a:pt x="355" y="0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13601" y="57785"/>
                  </a:lnTo>
                  <a:lnTo>
                    <a:pt x="13601" y="54889"/>
                  </a:lnTo>
                  <a:close/>
                </a:path>
              </a:pathLst>
            </a:custGeom>
            <a:solidFill>
              <a:srgbClr val="F39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5716" y="4058539"/>
              <a:ext cx="17145" cy="67310"/>
            </a:xfrm>
            <a:custGeom>
              <a:avLst/>
              <a:gdLst/>
              <a:ahLst/>
              <a:cxnLst/>
              <a:rect l="l" t="t" r="r" b="b"/>
              <a:pathLst>
                <a:path w="17145" h="67310">
                  <a:moveTo>
                    <a:pt x="16637" y="60998"/>
                  </a:moveTo>
                  <a:lnTo>
                    <a:pt x="914" y="0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2400" y="9232"/>
                  </a:lnTo>
                  <a:lnTo>
                    <a:pt x="16637" y="66929"/>
                  </a:lnTo>
                  <a:lnTo>
                    <a:pt x="16637" y="64033"/>
                  </a:lnTo>
                  <a:lnTo>
                    <a:pt x="15938" y="61226"/>
                  </a:lnTo>
                  <a:lnTo>
                    <a:pt x="16637" y="63881"/>
                  </a:lnTo>
                  <a:lnTo>
                    <a:pt x="16637" y="60998"/>
                  </a:lnTo>
                  <a:close/>
                </a:path>
                <a:path w="17145" h="67310">
                  <a:moveTo>
                    <a:pt x="16637" y="57454"/>
                  </a:moveTo>
                  <a:lnTo>
                    <a:pt x="2400" y="0"/>
                  </a:lnTo>
                  <a:lnTo>
                    <a:pt x="1651" y="0"/>
                  </a:lnTo>
                  <a:lnTo>
                    <a:pt x="16637" y="60706"/>
                  </a:lnTo>
                  <a:lnTo>
                    <a:pt x="16637" y="57454"/>
                  </a:lnTo>
                  <a:close/>
                </a:path>
              </a:pathLst>
            </a:custGeom>
            <a:solidFill>
              <a:srgbClr val="F19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5716" y="4058539"/>
              <a:ext cx="17145" cy="70485"/>
            </a:xfrm>
            <a:custGeom>
              <a:avLst/>
              <a:gdLst/>
              <a:ahLst/>
              <a:cxnLst/>
              <a:rect l="l" t="t" r="r" b="b"/>
              <a:pathLst>
                <a:path w="17145" h="70485">
                  <a:moveTo>
                    <a:pt x="482" y="0"/>
                  </a:moveTo>
                  <a:lnTo>
                    <a:pt x="0" y="0"/>
                  </a:lnTo>
                  <a:lnTo>
                    <a:pt x="16637" y="69977"/>
                  </a:lnTo>
                  <a:lnTo>
                    <a:pt x="16637" y="67081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F09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4192" y="4058539"/>
              <a:ext cx="18415" cy="76200"/>
            </a:xfrm>
            <a:custGeom>
              <a:avLst/>
              <a:gdLst/>
              <a:ahLst/>
              <a:cxnLst/>
              <a:rect l="l" t="t" r="r" b="b"/>
              <a:pathLst>
                <a:path w="18415" h="76200">
                  <a:moveTo>
                    <a:pt x="18161" y="69761"/>
                  </a:moveTo>
                  <a:lnTo>
                    <a:pt x="889" y="0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18161" y="76073"/>
                  </a:lnTo>
                  <a:lnTo>
                    <a:pt x="18161" y="73177"/>
                  </a:lnTo>
                  <a:lnTo>
                    <a:pt x="17297" y="69570"/>
                  </a:lnTo>
                  <a:lnTo>
                    <a:pt x="18161" y="73025"/>
                  </a:lnTo>
                  <a:lnTo>
                    <a:pt x="18161" y="69761"/>
                  </a:lnTo>
                  <a:close/>
                </a:path>
              </a:pathLst>
            </a:custGeom>
            <a:solidFill>
              <a:srgbClr val="F097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1144" y="4058539"/>
              <a:ext cx="21590" cy="82550"/>
            </a:xfrm>
            <a:custGeom>
              <a:avLst/>
              <a:gdLst/>
              <a:ahLst/>
              <a:cxnLst/>
              <a:rect l="l" t="t" r="r" b="b"/>
              <a:pathLst>
                <a:path w="21590" h="82550">
                  <a:moveTo>
                    <a:pt x="21209" y="79133"/>
                  </a:moveTo>
                  <a:lnTo>
                    <a:pt x="914" y="0"/>
                  </a:lnTo>
                  <a:lnTo>
                    <a:pt x="0" y="0"/>
                  </a:lnTo>
                  <a:lnTo>
                    <a:pt x="21209" y="82042"/>
                  </a:lnTo>
                  <a:lnTo>
                    <a:pt x="21209" y="79133"/>
                  </a:lnTo>
                  <a:close/>
                </a:path>
                <a:path w="21590" h="82550">
                  <a:moveTo>
                    <a:pt x="21209" y="76212"/>
                  </a:moveTo>
                  <a:lnTo>
                    <a:pt x="2400" y="0"/>
                  </a:lnTo>
                  <a:lnTo>
                    <a:pt x="1651" y="0"/>
                  </a:lnTo>
                  <a:lnTo>
                    <a:pt x="21209" y="78994"/>
                  </a:lnTo>
                  <a:lnTo>
                    <a:pt x="21209" y="76212"/>
                  </a:lnTo>
                  <a:close/>
                </a:path>
              </a:pathLst>
            </a:custGeom>
            <a:solidFill>
              <a:srgbClr val="EF97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1144" y="4058539"/>
              <a:ext cx="21590" cy="88265"/>
            </a:xfrm>
            <a:custGeom>
              <a:avLst/>
              <a:gdLst/>
              <a:ahLst/>
              <a:cxnLst/>
              <a:rect l="l" t="t" r="r" b="b"/>
              <a:pathLst>
                <a:path w="21590" h="88264">
                  <a:moveTo>
                    <a:pt x="21209" y="82181"/>
                  </a:moveTo>
                  <a:lnTo>
                    <a:pt x="876" y="0"/>
                  </a:lnTo>
                  <a:lnTo>
                    <a:pt x="495" y="0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21209" y="88138"/>
                  </a:lnTo>
                  <a:lnTo>
                    <a:pt x="21209" y="85090"/>
                  </a:lnTo>
                  <a:lnTo>
                    <a:pt x="21209" y="84848"/>
                  </a:lnTo>
                  <a:lnTo>
                    <a:pt x="21209" y="82181"/>
                  </a:lnTo>
                  <a:close/>
                </a:path>
              </a:pathLst>
            </a:custGeom>
            <a:solidFill>
              <a:srgbClr val="EE97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9747" y="4058539"/>
              <a:ext cx="22860" cy="91440"/>
            </a:xfrm>
            <a:custGeom>
              <a:avLst/>
              <a:gdLst/>
              <a:ahLst/>
              <a:cxnLst/>
              <a:rect l="l" t="t" r="r" b="b"/>
              <a:pathLst>
                <a:path w="22859" h="91439">
                  <a:moveTo>
                    <a:pt x="762" y="0"/>
                  </a:moveTo>
                  <a:lnTo>
                    <a:pt x="0" y="0"/>
                  </a:lnTo>
                  <a:lnTo>
                    <a:pt x="22606" y="91186"/>
                  </a:lnTo>
                  <a:lnTo>
                    <a:pt x="22606" y="88277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EE9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8223" y="4058539"/>
              <a:ext cx="24130" cy="97790"/>
            </a:xfrm>
            <a:custGeom>
              <a:avLst/>
              <a:gdLst/>
              <a:ahLst/>
              <a:cxnLst/>
              <a:rect l="l" t="t" r="r" b="b"/>
              <a:pathLst>
                <a:path w="24129" h="97789">
                  <a:moveTo>
                    <a:pt x="24130" y="94488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24130" y="97409"/>
                  </a:lnTo>
                  <a:lnTo>
                    <a:pt x="24130" y="94488"/>
                  </a:lnTo>
                  <a:close/>
                </a:path>
                <a:path w="24129" h="97789">
                  <a:moveTo>
                    <a:pt x="24130" y="91440"/>
                  </a:moveTo>
                  <a:lnTo>
                    <a:pt x="2247" y="0"/>
                  </a:lnTo>
                  <a:lnTo>
                    <a:pt x="1397" y="0"/>
                  </a:lnTo>
                  <a:lnTo>
                    <a:pt x="24130" y="94361"/>
                  </a:lnTo>
                  <a:lnTo>
                    <a:pt x="24130" y="91440"/>
                  </a:lnTo>
                  <a:close/>
                </a:path>
              </a:pathLst>
            </a:custGeom>
            <a:solidFill>
              <a:srgbClr val="ED9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8095" y="4058539"/>
              <a:ext cx="24765" cy="100965"/>
            </a:xfrm>
            <a:custGeom>
              <a:avLst/>
              <a:gdLst/>
              <a:ahLst/>
              <a:cxnLst/>
              <a:rect l="l" t="t" r="r" b="b"/>
              <a:pathLst>
                <a:path w="24765" h="100964">
                  <a:moveTo>
                    <a:pt x="495" y="0"/>
                  </a:moveTo>
                  <a:lnTo>
                    <a:pt x="0" y="0"/>
                  </a:lnTo>
                  <a:lnTo>
                    <a:pt x="24257" y="100457"/>
                  </a:lnTo>
                  <a:lnTo>
                    <a:pt x="24257" y="97536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EC9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6698" y="4058539"/>
              <a:ext cx="26034" cy="103505"/>
            </a:xfrm>
            <a:custGeom>
              <a:avLst/>
              <a:gdLst/>
              <a:ahLst/>
              <a:cxnLst/>
              <a:rect l="l" t="t" r="r" b="b"/>
              <a:pathLst>
                <a:path w="26034" h="103504">
                  <a:moveTo>
                    <a:pt x="762" y="0"/>
                  </a:moveTo>
                  <a:lnTo>
                    <a:pt x="0" y="0"/>
                  </a:lnTo>
                  <a:lnTo>
                    <a:pt x="25654" y="103505"/>
                  </a:lnTo>
                  <a:lnTo>
                    <a:pt x="25654" y="100203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EC9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5175" y="4058539"/>
              <a:ext cx="27305" cy="113030"/>
            </a:xfrm>
            <a:custGeom>
              <a:avLst/>
              <a:gdLst/>
              <a:ahLst/>
              <a:cxnLst/>
              <a:rect l="l" t="t" r="r" b="b"/>
              <a:pathLst>
                <a:path w="27304" h="113029">
                  <a:moveTo>
                    <a:pt x="27178" y="106680"/>
                  </a:moveTo>
                  <a:lnTo>
                    <a:pt x="762" y="0"/>
                  </a:lnTo>
                  <a:lnTo>
                    <a:pt x="368" y="0"/>
                  </a:lnTo>
                  <a:lnTo>
                    <a:pt x="0" y="0"/>
                  </a:lnTo>
                  <a:lnTo>
                    <a:pt x="27178" y="112522"/>
                  </a:lnTo>
                  <a:lnTo>
                    <a:pt x="27178" y="109588"/>
                  </a:lnTo>
                  <a:lnTo>
                    <a:pt x="25247" y="101752"/>
                  </a:lnTo>
                  <a:lnTo>
                    <a:pt x="27178" y="109474"/>
                  </a:lnTo>
                  <a:lnTo>
                    <a:pt x="27178" y="106680"/>
                  </a:lnTo>
                  <a:close/>
                </a:path>
                <a:path w="27304" h="113029">
                  <a:moveTo>
                    <a:pt x="27178" y="103632"/>
                  </a:moveTo>
                  <a:lnTo>
                    <a:pt x="2260" y="0"/>
                  </a:lnTo>
                  <a:lnTo>
                    <a:pt x="1397" y="0"/>
                  </a:lnTo>
                  <a:lnTo>
                    <a:pt x="27178" y="106553"/>
                  </a:lnTo>
                  <a:lnTo>
                    <a:pt x="27178" y="103632"/>
                  </a:lnTo>
                  <a:close/>
                </a:path>
              </a:pathLst>
            </a:custGeom>
            <a:solidFill>
              <a:srgbClr val="EB9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3523" y="4058539"/>
              <a:ext cx="29209" cy="115570"/>
            </a:xfrm>
            <a:custGeom>
              <a:avLst/>
              <a:gdLst/>
              <a:ahLst/>
              <a:cxnLst/>
              <a:rect l="l" t="t" r="r" b="b"/>
              <a:pathLst>
                <a:path w="29209" h="115570">
                  <a:moveTo>
                    <a:pt x="901" y="0"/>
                  </a:moveTo>
                  <a:lnTo>
                    <a:pt x="0" y="0"/>
                  </a:lnTo>
                  <a:lnTo>
                    <a:pt x="28829" y="115570"/>
                  </a:lnTo>
                  <a:lnTo>
                    <a:pt x="28829" y="112268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A9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3651" y="4058539"/>
              <a:ext cx="29209" cy="118745"/>
            </a:xfrm>
            <a:custGeom>
              <a:avLst/>
              <a:gdLst/>
              <a:ahLst/>
              <a:cxnLst/>
              <a:rect l="l" t="t" r="r" b="b"/>
              <a:pathLst>
                <a:path w="29209" h="118745">
                  <a:moveTo>
                    <a:pt x="736" y="0"/>
                  </a:moveTo>
                  <a:lnTo>
                    <a:pt x="0" y="0"/>
                  </a:lnTo>
                  <a:lnTo>
                    <a:pt x="28701" y="118618"/>
                  </a:lnTo>
                  <a:lnTo>
                    <a:pt x="28701" y="115697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EA94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2000" y="4058539"/>
              <a:ext cx="30480" cy="125095"/>
            </a:xfrm>
            <a:custGeom>
              <a:avLst/>
              <a:gdLst/>
              <a:ahLst/>
              <a:cxnLst/>
              <a:rect l="l" t="t" r="r" b="b"/>
              <a:pathLst>
                <a:path w="30479" h="125095">
                  <a:moveTo>
                    <a:pt x="30353" y="118732"/>
                  </a:moveTo>
                  <a:lnTo>
                    <a:pt x="889" y="0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4292" y="17259"/>
                  </a:lnTo>
                  <a:lnTo>
                    <a:pt x="30353" y="124841"/>
                  </a:lnTo>
                  <a:lnTo>
                    <a:pt x="30353" y="121907"/>
                  </a:lnTo>
                  <a:lnTo>
                    <a:pt x="28422" y="113969"/>
                  </a:lnTo>
                  <a:lnTo>
                    <a:pt x="30353" y="121666"/>
                  </a:lnTo>
                  <a:lnTo>
                    <a:pt x="30353" y="118732"/>
                  </a:lnTo>
                  <a:close/>
                </a:path>
              </a:pathLst>
            </a:custGeom>
            <a:solidFill>
              <a:srgbClr val="E994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0476" y="4058539"/>
              <a:ext cx="32384" cy="128270"/>
            </a:xfrm>
            <a:custGeom>
              <a:avLst/>
              <a:gdLst/>
              <a:ahLst/>
              <a:cxnLst/>
              <a:rect l="l" t="t" r="r" b="b"/>
              <a:pathLst>
                <a:path w="32384" h="128270">
                  <a:moveTo>
                    <a:pt x="889" y="0"/>
                  </a:moveTo>
                  <a:lnTo>
                    <a:pt x="0" y="0"/>
                  </a:lnTo>
                  <a:lnTo>
                    <a:pt x="31876" y="127889"/>
                  </a:lnTo>
                  <a:lnTo>
                    <a:pt x="31876" y="124955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E894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58952" y="4058539"/>
              <a:ext cx="33655" cy="133985"/>
            </a:xfrm>
            <a:custGeom>
              <a:avLst/>
              <a:gdLst/>
              <a:ahLst/>
              <a:cxnLst/>
              <a:rect l="l" t="t" r="r" b="b"/>
              <a:pathLst>
                <a:path w="33654" h="133985">
                  <a:moveTo>
                    <a:pt x="33401" y="131051"/>
                  </a:moveTo>
                  <a:lnTo>
                    <a:pt x="901" y="0"/>
                  </a:lnTo>
                  <a:lnTo>
                    <a:pt x="0" y="0"/>
                  </a:lnTo>
                  <a:lnTo>
                    <a:pt x="33401" y="133985"/>
                  </a:lnTo>
                  <a:lnTo>
                    <a:pt x="33401" y="131051"/>
                  </a:lnTo>
                  <a:close/>
                </a:path>
                <a:path w="33654" h="133985">
                  <a:moveTo>
                    <a:pt x="33401" y="127622"/>
                  </a:moveTo>
                  <a:lnTo>
                    <a:pt x="2019" y="0"/>
                  </a:lnTo>
                  <a:lnTo>
                    <a:pt x="1651" y="0"/>
                  </a:lnTo>
                  <a:lnTo>
                    <a:pt x="33401" y="130937"/>
                  </a:lnTo>
                  <a:lnTo>
                    <a:pt x="33401" y="127622"/>
                  </a:lnTo>
                  <a:close/>
                </a:path>
              </a:pathLst>
            </a:custGeom>
            <a:solidFill>
              <a:srgbClr val="E79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7428" y="4058539"/>
              <a:ext cx="34925" cy="140335"/>
            </a:xfrm>
            <a:custGeom>
              <a:avLst/>
              <a:gdLst/>
              <a:ahLst/>
              <a:cxnLst/>
              <a:rect l="l" t="t" r="r" b="b"/>
              <a:pathLst>
                <a:path w="34925" h="140335">
                  <a:moveTo>
                    <a:pt x="34925" y="137147"/>
                  </a:moveTo>
                  <a:lnTo>
                    <a:pt x="889" y="0"/>
                  </a:lnTo>
                  <a:lnTo>
                    <a:pt x="0" y="0"/>
                  </a:lnTo>
                  <a:lnTo>
                    <a:pt x="34925" y="139954"/>
                  </a:lnTo>
                  <a:lnTo>
                    <a:pt x="34925" y="137147"/>
                  </a:lnTo>
                  <a:close/>
                </a:path>
                <a:path w="34925" h="140335">
                  <a:moveTo>
                    <a:pt x="34925" y="134099"/>
                  </a:moveTo>
                  <a:lnTo>
                    <a:pt x="2400" y="0"/>
                  </a:lnTo>
                  <a:lnTo>
                    <a:pt x="1651" y="0"/>
                  </a:lnTo>
                  <a:lnTo>
                    <a:pt x="34925" y="137033"/>
                  </a:lnTo>
                  <a:lnTo>
                    <a:pt x="34925" y="134099"/>
                  </a:lnTo>
                  <a:close/>
                </a:path>
              </a:pathLst>
            </a:custGeom>
            <a:solidFill>
              <a:srgbClr val="E69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7555" y="4058539"/>
              <a:ext cx="34925" cy="143510"/>
            </a:xfrm>
            <a:custGeom>
              <a:avLst/>
              <a:gdLst/>
              <a:ahLst/>
              <a:cxnLst/>
              <a:rect l="l" t="t" r="r" b="b"/>
              <a:pathLst>
                <a:path w="34925" h="143510">
                  <a:moveTo>
                    <a:pt x="381" y="0"/>
                  </a:moveTo>
                  <a:lnTo>
                    <a:pt x="0" y="0"/>
                  </a:lnTo>
                  <a:lnTo>
                    <a:pt x="34798" y="143129"/>
                  </a:lnTo>
                  <a:lnTo>
                    <a:pt x="34798" y="13968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E4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5904" y="4058539"/>
              <a:ext cx="36830" cy="146050"/>
            </a:xfrm>
            <a:custGeom>
              <a:avLst/>
              <a:gdLst/>
              <a:ahLst/>
              <a:cxnLst/>
              <a:rect l="l" t="t" r="r" b="b"/>
              <a:pathLst>
                <a:path w="36829" h="146050">
                  <a:moveTo>
                    <a:pt x="901" y="0"/>
                  </a:moveTo>
                  <a:lnTo>
                    <a:pt x="0" y="0"/>
                  </a:lnTo>
                  <a:lnTo>
                    <a:pt x="36448" y="146050"/>
                  </a:lnTo>
                  <a:lnTo>
                    <a:pt x="36448" y="14324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3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4380" y="4058539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7973" y="149212"/>
                  </a:moveTo>
                  <a:lnTo>
                    <a:pt x="889" y="0"/>
                  </a:lnTo>
                  <a:lnTo>
                    <a:pt x="0" y="0"/>
                  </a:lnTo>
                  <a:lnTo>
                    <a:pt x="37973" y="152146"/>
                  </a:lnTo>
                  <a:lnTo>
                    <a:pt x="37973" y="149212"/>
                  </a:lnTo>
                  <a:close/>
                </a:path>
                <a:path w="38100" h="152400">
                  <a:moveTo>
                    <a:pt x="37973" y="146164"/>
                  </a:moveTo>
                  <a:lnTo>
                    <a:pt x="2400" y="0"/>
                  </a:lnTo>
                  <a:lnTo>
                    <a:pt x="1651" y="0"/>
                  </a:lnTo>
                  <a:lnTo>
                    <a:pt x="37973" y="149098"/>
                  </a:lnTo>
                  <a:lnTo>
                    <a:pt x="37973" y="146164"/>
                  </a:lnTo>
                  <a:close/>
                </a:path>
              </a:pathLst>
            </a:custGeom>
            <a:solidFill>
              <a:srgbClr val="E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54380" y="4058539"/>
              <a:ext cx="38100" cy="154305"/>
            </a:xfrm>
            <a:custGeom>
              <a:avLst/>
              <a:gdLst/>
              <a:ahLst/>
              <a:cxnLst/>
              <a:rect l="l" t="t" r="r" b="b"/>
              <a:pathLst>
                <a:path w="38100" h="154304">
                  <a:moveTo>
                    <a:pt x="381" y="0"/>
                  </a:moveTo>
                  <a:lnTo>
                    <a:pt x="0" y="0"/>
                  </a:lnTo>
                  <a:lnTo>
                    <a:pt x="37973" y="153797"/>
                  </a:lnTo>
                  <a:lnTo>
                    <a:pt x="37973" y="15088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E1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2983" y="4058539"/>
              <a:ext cx="39370" cy="160020"/>
            </a:xfrm>
            <a:custGeom>
              <a:avLst/>
              <a:gdLst/>
              <a:ahLst/>
              <a:cxnLst/>
              <a:rect l="l" t="t" r="r" b="b"/>
              <a:pathLst>
                <a:path w="39370" h="160020">
                  <a:moveTo>
                    <a:pt x="39370" y="154927"/>
                  </a:moveTo>
                  <a:lnTo>
                    <a:pt x="7239" y="25971"/>
                  </a:lnTo>
                  <a:lnTo>
                    <a:pt x="876" y="0"/>
                  </a:lnTo>
                  <a:lnTo>
                    <a:pt x="0" y="0"/>
                  </a:lnTo>
                  <a:lnTo>
                    <a:pt x="39370" y="159893"/>
                  </a:lnTo>
                  <a:lnTo>
                    <a:pt x="39370" y="158242"/>
                  </a:lnTo>
                  <a:lnTo>
                    <a:pt x="39370" y="156984"/>
                  </a:lnTo>
                  <a:lnTo>
                    <a:pt x="39370" y="154927"/>
                  </a:lnTo>
                  <a:close/>
                </a:path>
              </a:pathLst>
            </a:custGeom>
            <a:solidFill>
              <a:srgbClr val="E0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1332" y="4058539"/>
              <a:ext cx="41275" cy="166370"/>
            </a:xfrm>
            <a:custGeom>
              <a:avLst/>
              <a:gdLst/>
              <a:ahLst/>
              <a:cxnLst/>
              <a:rect l="l" t="t" r="r" b="b"/>
              <a:pathLst>
                <a:path w="41275" h="166370">
                  <a:moveTo>
                    <a:pt x="41021" y="160020"/>
                  </a:moveTo>
                  <a:lnTo>
                    <a:pt x="901" y="0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5930" y="23571"/>
                  </a:lnTo>
                  <a:lnTo>
                    <a:pt x="41021" y="165989"/>
                  </a:lnTo>
                  <a:lnTo>
                    <a:pt x="41021" y="163068"/>
                  </a:lnTo>
                  <a:lnTo>
                    <a:pt x="39598" y="157340"/>
                  </a:lnTo>
                  <a:lnTo>
                    <a:pt x="41021" y="162941"/>
                  </a:lnTo>
                  <a:lnTo>
                    <a:pt x="41021" y="160020"/>
                  </a:lnTo>
                  <a:close/>
                </a:path>
              </a:pathLst>
            </a:custGeom>
            <a:solidFill>
              <a:srgbClr val="DF9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49808" y="4058539"/>
              <a:ext cx="42545" cy="169545"/>
            </a:xfrm>
            <a:custGeom>
              <a:avLst/>
              <a:gdLst/>
              <a:ahLst/>
              <a:cxnLst/>
              <a:rect l="l" t="t" r="r" b="b"/>
              <a:pathLst>
                <a:path w="42545" h="169545">
                  <a:moveTo>
                    <a:pt x="889" y="0"/>
                  </a:moveTo>
                  <a:lnTo>
                    <a:pt x="0" y="0"/>
                  </a:lnTo>
                  <a:lnTo>
                    <a:pt x="42545" y="169037"/>
                  </a:lnTo>
                  <a:lnTo>
                    <a:pt x="42545" y="166116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DE9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4363" y="3058795"/>
              <a:ext cx="2483485" cy="1398905"/>
            </a:xfrm>
            <a:custGeom>
              <a:avLst/>
              <a:gdLst/>
              <a:ahLst/>
              <a:cxnLst/>
              <a:rect l="l" t="t" r="r" b="b"/>
              <a:pathLst>
                <a:path w="2483485" h="1398904">
                  <a:moveTo>
                    <a:pt x="1523745" y="0"/>
                  </a:moveTo>
                  <a:lnTo>
                    <a:pt x="167068" y="176784"/>
                  </a:lnTo>
                  <a:lnTo>
                    <a:pt x="77734" y="178236"/>
                  </a:lnTo>
                  <a:lnTo>
                    <a:pt x="31448" y="188404"/>
                  </a:lnTo>
                  <a:lnTo>
                    <a:pt x="10693" y="216003"/>
                  </a:lnTo>
                  <a:lnTo>
                    <a:pt x="0" y="269748"/>
                  </a:lnTo>
                  <a:lnTo>
                    <a:pt x="22942" y="528070"/>
                  </a:lnTo>
                  <a:lnTo>
                    <a:pt x="41244" y="729142"/>
                  </a:lnTo>
                  <a:lnTo>
                    <a:pt x="54876" y="869861"/>
                  </a:lnTo>
                  <a:lnTo>
                    <a:pt x="70782" y="941600"/>
                  </a:lnTo>
                  <a:lnTo>
                    <a:pt x="95483" y="992098"/>
                  </a:lnTo>
                  <a:lnTo>
                    <a:pt x="122601" y="1023680"/>
                  </a:lnTo>
                  <a:lnTo>
                    <a:pt x="420125" y="1153853"/>
                  </a:lnTo>
                  <a:lnTo>
                    <a:pt x="552325" y="1208596"/>
                  </a:lnTo>
                  <a:lnTo>
                    <a:pt x="688605" y="1264200"/>
                  </a:lnTo>
                  <a:lnTo>
                    <a:pt x="754894" y="1290819"/>
                  </a:lnTo>
                  <a:lnTo>
                    <a:pt x="818147" y="1315844"/>
                  </a:lnTo>
                  <a:lnTo>
                    <a:pt x="877011" y="1338673"/>
                  </a:lnTo>
                  <a:lnTo>
                    <a:pt x="930133" y="1358703"/>
                  </a:lnTo>
                  <a:lnTo>
                    <a:pt x="976162" y="1375331"/>
                  </a:lnTo>
                  <a:lnTo>
                    <a:pt x="1013745" y="1387955"/>
                  </a:lnTo>
                  <a:lnTo>
                    <a:pt x="1058164" y="1398778"/>
                  </a:lnTo>
                  <a:lnTo>
                    <a:pt x="1096893" y="1396717"/>
                  </a:lnTo>
                  <a:lnTo>
                    <a:pt x="1132633" y="1391867"/>
                  </a:lnTo>
                  <a:lnTo>
                    <a:pt x="1186924" y="1380481"/>
                  </a:lnTo>
                  <a:lnTo>
                    <a:pt x="1280541" y="1358811"/>
                  </a:lnTo>
                  <a:lnTo>
                    <a:pt x="1398962" y="1330747"/>
                  </a:lnTo>
                  <a:lnTo>
                    <a:pt x="1677368" y="1266564"/>
                  </a:lnTo>
                  <a:lnTo>
                    <a:pt x="2000470" y="1196276"/>
                  </a:lnTo>
                  <a:lnTo>
                    <a:pt x="2252980" y="1149896"/>
                  </a:lnTo>
                  <a:lnTo>
                    <a:pt x="2390757" y="1126884"/>
                  </a:lnTo>
                  <a:lnTo>
                    <a:pt x="2460323" y="1087435"/>
                  </a:lnTo>
                  <a:lnTo>
                    <a:pt x="2482955" y="1002950"/>
                  </a:lnTo>
                  <a:lnTo>
                    <a:pt x="2479929" y="844829"/>
                  </a:lnTo>
                  <a:lnTo>
                    <a:pt x="2448687" y="115443"/>
                  </a:lnTo>
                  <a:lnTo>
                    <a:pt x="2405935" y="76866"/>
                  </a:lnTo>
                  <a:lnTo>
                    <a:pt x="2351659" y="54102"/>
                  </a:lnTo>
                  <a:lnTo>
                    <a:pt x="2225309" y="39909"/>
                  </a:lnTo>
                  <a:lnTo>
                    <a:pt x="1985238" y="25705"/>
                  </a:lnTo>
                  <a:lnTo>
                    <a:pt x="152374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59791" y="3055746"/>
              <a:ext cx="2488565" cy="1406525"/>
            </a:xfrm>
            <a:custGeom>
              <a:avLst/>
              <a:gdLst/>
              <a:ahLst/>
              <a:cxnLst/>
              <a:rect l="l" t="t" r="r" b="b"/>
              <a:pathLst>
                <a:path w="2488565" h="1406525">
                  <a:moveTo>
                    <a:pt x="2488184" y="848283"/>
                  </a:moveTo>
                  <a:lnTo>
                    <a:pt x="2480691" y="673392"/>
                  </a:lnTo>
                  <a:lnTo>
                    <a:pt x="2480691" y="848283"/>
                  </a:lnTo>
                  <a:lnTo>
                    <a:pt x="2479408" y="883818"/>
                  </a:lnTo>
                  <a:lnTo>
                    <a:pt x="2467508" y="953630"/>
                  </a:lnTo>
                  <a:lnTo>
                    <a:pt x="2436545" y="1031316"/>
                  </a:lnTo>
                  <a:lnTo>
                    <a:pt x="2410955" y="1068489"/>
                  </a:lnTo>
                  <a:lnTo>
                    <a:pt x="2380208" y="1098956"/>
                  </a:lnTo>
                  <a:lnTo>
                    <a:pt x="2344331" y="1122692"/>
                  </a:lnTo>
                  <a:lnTo>
                    <a:pt x="2303348" y="1139621"/>
                  </a:lnTo>
                  <a:lnTo>
                    <a:pt x="2257298" y="1149692"/>
                  </a:lnTo>
                  <a:lnTo>
                    <a:pt x="2218309" y="1155534"/>
                  </a:lnTo>
                  <a:lnTo>
                    <a:pt x="2172843" y="1163294"/>
                  </a:lnTo>
                  <a:lnTo>
                    <a:pt x="2121789" y="1172705"/>
                  </a:lnTo>
                  <a:lnTo>
                    <a:pt x="2006612" y="1195616"/>
                  </a:lnTo>
                  <a:lnTo>
                    <a:pt x="1814791" y="1236573"/>
                  </a:lnTo>
                  <a:lnTo>
                    <a:pt x="1331899" y="1347139"/>
                  </a:lnTo>
                  <a:lnTo>
                    <a:pt x="1257274" y="1364627"/>
                  </a:lnTo>
                  <a:lnTo>
                    <a:pt x="1195654" y="1377797"/>
                  </a:lnTo>
                  <a:lnTo>
                    <a:pt x="1122997" y="1391335"/>
                  </a:lnTo>
                  <a:lnTo>
                    <a:pt x="1063244" y="1398600"/>
                  </a:lnTo>
                  <a:lnTo>
                    <a:pt x="1062736" y="1398600"/>
                  </a:lnTo>
                  <a:lnTo>
                    <a:pt x="1023048" y="1389138"/>
                  </a:lnTo>
                  <a:lnTo>
                    <a:pt x="973315" y="1372323"/>
                  </a:lnTo>
                  <a:lnTo>
                    <a:pt x="905002" y="1347127"/>
                  </a:lnTo>
                  <a:lnTo>
                    <a:pt x="768070" y="1293723"/>
                  </a:lnTo>
                  <a:lnTo>
                    <a:pt x="201676" y="1060030"/>
                  </a:lnTo>
                  <a:lnTo>
                    <a:pt x="182206" y="1051687"/>
                  </a:lnTo>
                  <a:lnTo>
                    <a:pt x="167220" y="1045413"/>
                  </a:lnTo>
                  <a:lnTo>
                    <a:pt x="156959" y="1041260"/>
                  </a:lnTo>
                  <a:lnTo>
                    <a:pt x="151638" y="1039215"/>
                  </a:lnTo>
                  <a:lnTo>
                    <a:pt x="128816" y="1024280"/>
                  </a:lnTo>
                  <a:lnTo>
                    <a:pt x="102489" y="993013"/>
                  </a:lnTo>
                  <a:lnTo>
                    <a:pt x="78651" y="943368"/>
                  </a:lnTo>
                  <a:lnTo>
                    <a:pt x="63309" y="873315"/>
                  </a:lnTo>
                  <a:lnTo>
                    <a:pt x="55029" y="791768"/>
                  </a:lnTo>
                  <a:lnTo>
                    <a:pt x="49758" y="736447"/>
                  </a:lnTo>
                  <a:lnTo>
                    <a:pt x="43916" y="673709"/>
                  </a:lnTo>
                  <a:lnTo>
                    <a:pt x="37807" y="607161"/>
                  </a:lnTo>
                  <a:lnTo>
                    <a:pt x="31673" y="539635"/>
                  </a:lnTo>
                  <a:lnTo>
                    <a:pt x="25768" y="473989"/>
                  </a:lnTo>
                  <a:lnTo>
                    <a:pt x="20307" y="413054"/>
                  </a:lnTo>
                  <a:lnTo>
                    <a:pt x="7912" y="273431"/>
                  </a:lnTo>
                  <a:lnTo>
                    <a:pt x="11747" y="261289"/>
                  </a:lnTo>
                  <a:lnTo>
                    <a:pt x="24650" y="238823"/>
                  </a:lnTo>
                  <a:lnTo>
                    <a:pt x="51727" y="213512"/>
                  </a:lnTo>
                  <a:lnTo>
                    <a:pt x="98056" y="192836"/>
                  </a:lnTo>
                  <a:lnTo>
                    <a:pt x="168744" y="184277"/>
                  </a:lnTo>
                  <a:lnTo>
                    <a:pt x="171678" y="184277"/>
                  </a:lnTo>
                  <a:lnTo>
                    <a:pt x="215900" y="178523"/>
                  </a:lnTo>
                  <a:lnTo>
                    <a:pt x="293763" y="188442"/>
                  </a:lnTo>
                  <a:lnTo>
                    <a:pt x="806729" y="248272"/>
                  </a:lnTo>
                  <a:lnTo>
                    <a:pt x="845718" y="251777"/>
                  </a:lnTo>
                  <a:lnTo>
                    <a:pt x="876338" y="254000"/>
                  </a:lnTo>
                  <a:lnTo>
                    <a:pt x="953122" y="263766"/>
                  </a:lnTo>
                  <a:lnTo>
                    <a:pt x="1006995" y="280339"/>
                  </a:lnTo>
                  <a:lnTo>
                    <a:pt x="1041781" y="299732"/>
                  </a:lnTo>
                  <a:lnTo>
                    <a:pt x="1069340" y="331089"/>
                  </a:lnTo>
                  <a:lnTo>
                    <a:pt x="1079296" y="381571"/>
                  </a:lnTo>
                  <a:lnTo>
                    <a:pt x="1083233" y="419976"/>
                  </a:lnTo>
                  <a:lnTo>
                    <a:pt x="1086573" y="465493"/>
                  </a:lnTo>
                  <a:lnTo>
                    <a:pt x="1089418" y="516839"/>
                  </a:lnTo>
                  <a:lnTo>
                    <a:pt x="1091857" y="572795"/>
                  </a:lnTo>
                  <a:lnTo>
                    <a:pt x="1093952" y="632079"/>
                  </a:lnTo>
                  <a:lnTo>
                    <a:pt x="1095832" y="693458"/>
                  </a:lnTo>
                  <a:lnTo>
                    <a:pt x="1097546" y="755662"/>
                  </a:lnTo>
                  <a:lnTo>
                    <a:pt x="1099197" y="817448"/>
                  </a:lnTo>
                  <a:lnTo>
                    <a:pt x="1100874" y="877557"/>
                  </a:lnTo>
                  <a:lnTo>
                    <a:pt x="1102728" y="936726"/>
                  </a:lnTo>
                  <a:lnTo>
                    <a:pt x="1104646" y="987704"/>
                  </a:lnTo>
                  <a:lnTo>
                    <a:pt x="1113942" y="1049261"/>
                  </a:lnTo>
                  <a:lnTo>
                    <a:pt x="1133563" y="1091603"/>
                  </a:lnTo>
                  <a:lnTo>
                    <a:pt x="1191755" y="1131354"/>
                  </a:lnTo>
                  <a:lnTo>
                    <a:pt x="1224280" y="1135126"/>
                  </a:lnTo>
                  <a:lnTo>
                    <a:pt x="1250365" y="1134846"/>
                  </a:lnTo>
                  <a:lnTo>
                    <a:pt x="1267752" y="1132852"/>
                  </a:lnTo>
                  <a:lnTo>
                    <a:pt x="1284262" y="1127429"/>
                  </a:lnTo>
                  <a:lnTo>
                    <a:pt x="1307719" y="1116876"/>
                  </a:lnTo>
                  <a:lnTo>
                    <a:pt x="1646758" y="1056411"/>
                  </a:lnTo>
                  <a:lnTo>
                    <a:pt x="1900872" y="1008430"/>
                  </a:lnTo>
                  <a:lnTo>
                    <a:pt x="2060575" y="973150"/>
                  </a:lnTo>
                  <a:lnTo>
                    <a:pt x="2119846" y="955281"/>
                  </a:lnTo>
                  <a:lnTo>
                    <a:pt x="2176246" y="936726"/>
                  </a:lnTo>
                  <a:lnTo>
                    <a:pt x="2225979" y="916101"/>
                  </a:lnTo>
                  <a:lnTo>
                    <a:pt x="2265235" y="892035"/>
                  </a:lnTo>
                  <a:lnTo>
                    <a:pt x="2290191" y="863130"/>
                  </a:lnTo>
                  <a:lnTo>
                    <a:pt x="2299258" y="816457"/>
                  </a:lnTo>
                  <a:lnTo>
                    <a:pt x="2302865" y="775944"/>
                  </a:lnTo>
                  <a:lnTo>
                    <a:pt x="2305735" y="726516"/>
                  </a:lnTo>
                  <a:lnTo>
                    <a:pt x="2307780" y="670039"/>
                  </a:lnTo>
                  <a:lnTo>
                    <a:pt x="2308910" y="608418"/>
                  </a:lnTo>
                  <a:lnTo>
                    <a:pt x="2309037" y="543547"/>
                  </a:lnTo>
                  <a:lnTo>
                    <a:pt x="2308085" y="477304"/>
                  </a:lnTo>
                  <a:lnTo>
                    <a:pt x="2305964" y="411594"/>
                  </a:lnTo>
                  <a:lnTo>
                    <a:pt x="2302586" y="348284"/>
                  </a:lnTo>
                  <a:lnTo>
                    <a:pt x="2297849" y="289267"/>
                  </a:lnTo>
                  <a:lnTo>
                    <a:pt x="2291689" y="236448"/>
                  </a:lnTo>
                  <a:lnTo>
                    <a:pt x="2283993" y="191706"/>
                  </a:lnTo>
                  <a:lnTo>
                    <a:pt x="2263711" y="134023"/>
                  </a:lnTo>
                  <a:lnTo>
                    <a:pt x="1373390" y="27673"/>
                  </a:lnTo>
                  <a:lnTo>
                    <a:pt x="1528191" y="7493"/>
                  </a:lnTo>
                  <a:lnTo>
                    <a:pt x="2323909" y="57734"/>
                  </a:lnTo>
                  <a:lnTo>
                    <a:pt x="2390330" y="74904"/>
                  </a:lnTo>
                  <a:lnTo>
                    <a:pt x="2437904" y="103822"/>
                  </a:lnTo>
                  <a:lnTo>
                    <a:pt x="2480691" y="848283"/>
                  </a:lnTo>
                  <a:lnTo>
                    <a:pt x="2480691" y="673392"/>
                  </a:lnTo>
                  <a:lnTo>
                    <a:pt x="2456967" y="119634"/>
                  </a:lnTo>
                  <a:lnTo>
                    <a:pt x="2456942" y="117094"/>
                  </a:lnTo>
                  <a:lnTo>
                    <a:pt x="2444331" y="99758"/>
                  </a:lnTo>
                  <a:lnTo>
                    <a:pt x="2394318" y="68160"/>
                  </a:lnTo>
                  <a:lnTo>
                    <a:pt x="2356866" y="54102"/>
                  </a:lnTo>
                  <a:lnTo>
                    <a:pt x="2313876" y="49009"/>
                  </a:lnTo>
                  <a:lnTo>
                    <a:pt x="1662455" y="7493"/>
                  </a:lnTo>
                  <a:lnTo>
                    <a:pt x="1528191" y="0"/>
                  </a:lnTo>
                  <a:lnTo>
                    <a:pt x="1527429" y="0"/>
                  </a:lnTo>
                  <a:lnTo>
                    <a:pt x="170789" y="176784"/>
                  </a:lnTo>
                  <a:lnTo>
                    <a:pt x="168744" y="176784"/>
                  </a:lnTo>
                  <a:lnTo>
                    <a:pt x="92798" y="186677"/>
                  </a:lnTo>
                  <a:lnTo>
                    <a:pt x="43726" y="210273"/>
                  </a:lnTo>
                  <a:lnTo>
                    <a:pt x="15735" y="238506"/>
                  </a:lnTo>
                  <a:lnTo>
                    <a:pt x="0" y="272542"/>
                  </a:lnTo>
                  <a:lnTo>
                    <a:pt x="0" y="273431"/>
                  </a:lnTo>
                  <a:lnTo>
                    <a:pt x="3390" y="312013"/>
                  </a:lnTo>
                  <a:lnTo>
                    <a:pt x="11836" y="406933"/>
                  </a:lnTo>
                  <a:lnTo>
                    <a:pt x="17310" y="468083"/>
                  </a:lnTo>
                  <a:lnTo>
                    <a:pt x="23291" y="534403"/>
                  </a:lnTo>
                  <a:lnTo>
                    <a:pt x="29514" y="602894"/>
                  </a:lnTo>
                  <a:lnTo>
                    <a:pt x="35725" y="670610"/>
                  </a:lnTo>
                  <a:lnTo>
                    <a:pt x="41668" y="734555"/>
                  </a:lnTo>
                  <a:lnTo>
                    <a:pt x="47180" y="792530"/>
                  </a:lnTo>
                  <a:lnTo>
                    <a:pt x="51765" y="839266"/>
                  </a:lnTo>
                  <a:lnTo>
                    <a:pt x="71285" y="946619"/>
                  </a:lnTo>
                  <a:lnTo>
                    <a:pt x="96443" y="998067"/>
                  </a:lnTo>
                  <a:lnTo>
                    <a:pt x="124409" y="1030592"/>
                  </a:lnTo>
                  <a:lnTo>
                    <a:pt x="153924" y="1048461"/>
                  </a:lnTo>
                  <a:lnTo>
                    <a:pt x="714286" y="1280731"/>
                  </a:lnTo>
                  <a:lnTo>
                    <a:pt x="882904" y="1347139"/>
                  </a:lnTo>
                  <a:lnTo>
                    <a:pt x="941768" y="1369301"/>
                  </a:lnTo>
                  <a:lnTo>
                    <a:pt x="1000366" y="1390015"/>
                  </a:lnTo>
                  <a:lnTo>
                    <a:pt x="1040638" y="1402410"/>
                  </a:lnTo>
                  <a:lnTo>
                    <a:pt x="1062736" y="1406525"/>
                  </a:lnTo>
                  <a:lnTo>
                    <a:pt x="1063625" y="1406525"/>
                  </a:lnTo>
                  <a:lnTo>
                    <a:pt x="1123048" y="1399362"/>
                  </a:lnTo>
                  <a:lnTo>
                    <a:pt x="1127137" y="1398600"/>
                  </a:lnTo>
                  <a:lnTo>
                    <a:pt x="1194968" y="1386001"/>
                  </a:lnTo>
                  <a:lnTo>
                    <a:pt x="1285748" y="1366418"/>
                  </a:lnTo>
                  <a:lnTo>
                    <a:pt x="1366520" y="1347127"/>
                  </a:lnTo>
                  <a:lnTo>
                    <a:pt x="1816061" y="1244371"/>
                  </a:lnTo>
                  <a:lnTo>
                    <a:pt x="2007730" y="1203477"/>
                  </a:lnTo>
                  <a:lnTo>
                    <a:pt x="2122805" y="1180604"/>
                  </a:lnTo>
                  <a:lnTo>
                    <a:pt x="2173808" y="1171194"/>
                  </a:lnTo>
                  <a:lnTo>
                    <a:pt x="2219236" y="1163447"/>
                  </a:lnTo>
                  <a:lnTo>
                    <a:pt x="2258187" y="1157605"/>
                  </a:lnTo>
                  <a:lnTo>
                    <a:pt x="2315070" y="1143914"/>
                  </a:lnTo>
                  <a:lnTo>
                    <a:pt x="2361501" y="1121460"/>
                  </a:lnTo>
                  <a:lnTo>
                    <a:pt x="2398534" y="1092555"/>
                  </a:lnTo>
                  <a:lnTo>
                    <a:pt x="2427236" y="1059484"/>
                  </a:lnTo>
                  <a:lnTo>
                    <a:pt x="2448674" y="1024559"/>
                  </a:lnTo>
                  <a:lnTo>
                    <a:pt x="2474836" y="955522"/>
                  </a:lnTo>
                  <a:lnTo>
                    <a:pt x="2486901" y="884466"/>
                  </a:lnTo>
                  <a:lnTo>
                    <a:pt x="2488184" y="84828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2711" y="3058667"/>
              <a:ext cx="2484755" cy="1398905"/>
            </a:xfrm>
            <a:custGeom>
              <a:avLst/>
              <a:gdLst/>
              <a:ahLst/>
              <a:cxnLst/>
              <a:rect l="l" t="t" r="r" b="b"/>
              <a:pathLst>
                <a:path w="2484755" h="1398904">
                  <a:moveTo>
                    <a:pt x="1524889" y="0"/>
                  </a:moveTo>
                  <a:lnTo>
                    <a:pt x="1352295" y="22479"/>
                  </a:lnTo>
                  <a:lnTo>
                    <a:pt x="1389595" y="26320"/>
                  </a:lnTo>
                  <a:lnTo>
                    <a:pt x="1667749" y="56467"/>
                  </a:lnTo>
                  <a:lnTo>
                    <a:pt x="2248027" y="121793"/>
                  </a:lnTo>
                  <a:lnTo>
                    <a:pt x="2271788" y="153974"/>
                  </a:lnTo>
                  <a:lnTo>
                    <a:pt x="2288764" y="233581"/>
                  </a:lnTo>
                  <a:lnTo>
                    <a:pt x="2294924" y="286445"/>
                  </a:lnTo>
                  <a:lnTo>
                    <a:pt x="2299647" y="345497"/>
                  </a:lnTo>
                  <a:lnTo>
                    <a:pt x="2303020" y="408847"/>
                  </a:lnTo>
                  <a:lnTo>
                    <a:pt x="2305129" y="474605"/>
                  </a:lnTo>
                  <a:lnTo>
                    <a:pt x="2306061" y="540881"/>
                  </a:lnTo>
                  <a:lnTo>
                    <a:pt x="2305902" y="605787"/>
                  </a:lnTo>
                  <a:lnTo>
                    <a:pt x="2304739" y="667431"/>
                  </a:lnTo>
                  <a:lnTo>
                    <a:pt x="2302658" y="723925"/>
                  </a:lnTo>
                  <a:lnTo>
                    <a:pt x="2299746" y="773379"/>
                  </a:lnTo>
                  <a:lnTo>
                    <a:pt x="2296090" y="813903"/>
                  </a:lnTo>
                  <a:lnTo>
                    <a:pt x="2286889" y="860602"/>
                  </a:lnTo>
                  <a:lnTo>
                    <a:pt x="2261935" y="889527"/>
                  </a:lnTo>
                  <a:lnTo>
                    <a:pt x="2222679" y="913614"/>
                  </a:lnTo>
                  <a:lnTo>
                    <a:pt x="2172927" y="934250"/>
                  </a:lnTo>
                  <a:lnTo>
                    <a:pt x="2116481" y="952820"/>
                  </a:lnTo>
                  <a:lnTo>
                    <a:pt x="2057145" y="970711"/>
                  </a:lnTo>
                  <a:lnTo>
                    <a:pt x="1989663" y="990061"/>
                  </a:lnTo>
                  <a:lnTo>
                    <a:pt x="1888759" y="1011494"/>
                  </a:lnTo>
                  <a:lnTo>
                    <a:pt x="1683867" y="1048496"/>
                  </a:lnTo>
                  <a:lnTo>
                    <a:pt x="1304417" y="1114552"/>
                  </a:lnTo>
                  <a:lnTo>
                    <a:pt x="1297576" y="1117405"/>
                  </a:lnTo>
                  <a:lnTo>
                    <a:pt x="1279223" y="1123683"/>
                  </a:lnTo>
                  <a:lnTo>
                    <a:pt x="1252606" y="1129961"/>
                  </a:lnTo>
                  <a:lnTo>
                    <a:pt x="1220978" y="1132814"/>
                  </a:lnTo>
                  <a:lnTo>
                    <a:pt x="1188483" y="1129034"/>
                  </a:lnTo>
                  <a:lnTo>
                    <a:pt x="1130461" y="1089249"/>
                  </a:lnTo>
                  <a:lnTo>
                    <a:pt x="1110933" y="1046878"/>
                  </a:lnTo>
                  <a:lnTo>
                    <a:pt x="1101725" y="985278"/>
                  </a:lnTo>
                  <a:lnTo>
                    <a:pt x="1099667" y="932162"/>
                  </a:lnTo>
                  <a:lnTo>
                    <a:pt x="1097830" y="874884"/>
                  </a:lnTo>
                  <a:lnTo>
                    <a:pt x="1090890" y="629183"/>
                  </a:lnTo>
                  <a:lnTo>
                    <a:pt x="1088805" y="569872"/>
                  </a:lnTo>
                  <a:lnTo>
                    <a:pt x="1086400" y="513910"/>
                  </a:lnTo>
                  <a:lnTo>
                    <a:pt x="1083585" y="462550"/>
                  </a:lnTo>
                  <a:lnTo>
                    <a:pt x="1080270" y="417044"/>
                  </a:lnTo>
                  <a:lnTo>
                    <a:pt x="1076364" y="378643"/>
                  </a:lnTo>
                  <a:lnTo>
                    <a:pt x="1066419" y="328168"/>
                  </a:lnTo>
                  <a:lnTo>
                    <a:pt x="1038868" y="296708"/>
                  </a:lnTo>
                  <a:lnTo>
                    <a:pt x="1004080" y="277290"/>
                  </a:lnTo>
                  <a:lnTo>
                    <a:pt x="950197" y="260713"/>
                  </a:lnTo>
                  <a:lnTo>
                    <a:pt x="873404" y="250951"/>
                  </a:lnTo>
                  <a:lnTo>
                    <a:pt x="842783" y="248725"/>
                  </a:lnTo>
                  <a:lnTo>
                    <a:pt x="803778" y="245212"/>
                  </a:lnTo>
                  <a:lnTo>
                    <a:pt x="757690" y="240594"/>
                  </a:lnTo>
                  <a:lnTo>
                    <a:pt x="705826" y="235049"/>
                  </a:lnTo>
                  <a:lnTo>
                    <a:pt x="649488" y="228757"/>
                  </a:lnTo>
                  <a:lnTo>
                    <a:pt x="528610" y="214652"/>
                  </a:lnTo>
                  <a:lnTo>
                    <a:pt x="405488" y="199716"/>
                  </a:lnTo>
                  <a:lnTo>
                    <a:pt x="194246" y="173100"/>
                  </a:lnTo>
                  <a:lnTo>
                    <a:pt x="167170" y="176783"/>
                  </a:lnTo>
                  <a:lnTo>
                    <a:pt x="77849" y="178230"/>
                  </a:lnTo>
                  <a:lnTo>
                    <a:pt x="31556" y="188356"/>
                  </a:lnTo>
                  <a:lnTo>
                    <a:pt x="10766" y="215842"/>
                  </a:lnTo>
                  <a:lnTo>
                    <a:pt x="0" y="269367"/>
                  </a:lnTo>
                  <a:lnTo>
                    <a:pt x="23210" y="527824"/>
                  </a:lnTo>
                  <a:lnTo>
                    <a:pt x="41699" y="729003"/>
                  </a:lnTo>
                  <a:lnTo>
                    <a:pt x="55422" y="869797"/>
                  </a:lnTo>
                  <a:lnTo>
                    <a:pt x="71179" y="941562"/>
                  </a:lnTo>
                  <a:lnTo>
                    <a:pt x="95911" y="992081"/>
                  </a:lnTo>
                  <a:lnTo>
                    <a:pt x="123133" y="1023675"/>
                  </a:lnTo>
                  <a:lnTo>
                    <a:pt x="420639" y="1153892"/>
                  </a:lnTo>
                  <a:lnTo>
                    <a:pt x="552933" y="1208654"/>
                  </a:lnTo>
                  <a:lnTo>
                    <a:pt x="689333" y="1264279"/>
                  </a:lnTo>
                  <a:lnTo>
                    <a:pt x="755686" y="1290907"/>
                  </a:lnTo>
                  <a:lnTo>
                    <a:pt x="819003" y="1315941"/>
                  </a:lnTo>
                  <a:lnTo>
                    <a:pt x="877930" y="1338778"/>
                  </a:lnTo>
                  <a:lnTo>
                    <a:pt x="931112" y="1358815"/>
                  </a:lnTo>
                  <a:lnTo>
                    <a:pt x="977195" y="1375450"/>
                  </a:lnTo>
                  <a:lnTo>
                    <a:pt x="1014824" y="1388078"/>
                  </a:lnTo>
                  <a:lnTo>
                    <a:pt x="1059307" y="1398905"/>
                  </a:lnTo>
                  <a:lnTo>
                    <a:pt x="1098032" y="1396844"/>
                  </a:lnTo>
                  <a:lnTo>
                    <a:pt x="1133744" y="1391993"/>
                  </a:lnTo>
                  <a:lnTo>
                    <a:pt x="1187959" y="1380602"/>
                  </a:lnTo>
                  <a:lnTo>
                    <a:pt x="1281430" y="1358925"/>
                  </a:lnTo>
                  <a:lnTo>
                    <a:pt x="1399920" y="1330851"/>
                  </a:lnTo>
                  <a:lnTo>
                    <a:pt x="1678527" y="1266645"/>
                  </a:lnTo>
                  <a:lnTo>
                    <a:pt x="2001948" y="1196331"/>
                  </a:lnTo>
                  <a:lnTo>
                    <a:pt x="2254885" y="1149934"/>
                  </a:lnTo>
                  <a:lnTo>
                    <a:pt x="2392513" y="1126913"/>
                  </a:lnTo>
                  <a:lnTo>
                    <a:pt x="2461990" y="1087450"/>
                  </a:lnTo>
                  <a:lnTo>
                    <a:pt x="2484556" y="1002933"/>
                  </a:lnTo>
                  <a:lnTo>
                    <a:pt x="2481453" y="844753"/>
                  </a:lnTo>
                  <a:lnTo>
                    <a:pt x="2450211" y="115062"/>
                  </a:lnTo>
                  <a:lnTo>
                    <a:pt x="2412793" y="69580"/>
                  </a:lnTo>
                  <a:lnTo>
                    <a:pt x="2353183" y="53720"/>
                  </a:lnTo>
                  <a:lnTo>
                    <a:pt x="2311880" y="50095"/>
                  </a:lnTo>
                  <a:lnTo>
                    <a:pt x="2211831" y="43291"/>
                  </a:lnTo>
                  <a:lnTo>
                    <a:pt x="152488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14626" y="3058667"/>
              <a:ext cx="1098677" cy="1341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12114" y="3249295"/>
              <a:ext cx="920318" cy="1791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8140" y="3065272"/>
              <a:ext cx="2489835" cy="1397000"/>
            </a:xfrm>
            <a:custGeom>
              <a:avLst/>
              <a:gdLst/>
              <a:ahLst/>
              <a:cxnLst/>
              <a:rect l="l" t="t" r="r" b="b"/>
              <a:pathLst>
                <a:path w="2489835" h="1397000">
                  <a:moveTo>
                    <a:pt x="866212" y="1333898"/>
                  </a:moveTo>
                  <a:lnTo>
                    <a:pt x="906435" y="1358899"/>
                  </a:lnTo>
                  <a:lnTo>
                    <a:pt x="942668" y="1371599"/>
                  </a:lnTo>
                  <a:lnTo>
                    <a:pt x="974286" y="1371599"/>
                  </a:lnTo>
                  <a:lnTo>
                    <a:pt x="1001306" y="1384299"/>
                  </a:lnTo>
                  <a:lnTo>
                    <a:pt x="1023746" y="1396999"/>
                  </a:lnTo>
                  <a:lnTo>
                    <a:pt x="1041953" y="1396999"/>
                  </a:lnTo>
                  <a:lnTo>
                    <a:pt x="1024052" y="1384299"/>
                  </a:lnTo>
                  <a:lnTo>
                    <a:pt x="1001498" y="1384299"/>
                  </a:lnTo>
                  <a:lnTo>
                    <a:pt x="974298" y="1371599"/>
                  </a:lnTo>
                  <a:lnTo>
                    <a:pt x="942463" y="1358899"/>
                  </a:lnTo>
                  <a:lnTo>
                    <a:pt x="906001" y="1346199"/>
                  </a:lnTo>
                  <a:lnTo>
                    <a:pt x="866212" y="1333898"/>
                  </a:lnTo>
                  <a:close/>
                </a:path>
                <a:path w="2489835" h="1397000">
                  <a:moveTo>
                    <a:pt x="1286891" y="1358899"/>
                  </a:moveTo>
                  <a:lnTo>
                    <a:pt x="1258415" y="1358899"/>
                  </a:lnTo>
                  <a:lnTo>
                    <a:pt x="1196784" y="1371599"/>
                  </a:lnTo>
                  <a:lnTo>
                    <a:pt x="1124200" y="1384299"/>
                  </a:lnTo>
                  <a:lnTo>
                    <a:pt x="1064641" y="1396999"/>
                  </a:lnTo>
                  <a:lnTo>
                    <a:pt x="1124084" y="1396999"/>
                  </a:lnTo>
                  <a:lnTo>
                    <a:pt x="1196054" y="1384299"/>
                  </a:lnTo>
                  <a:lnTo>
                    <a:pt x="1257879" y="1371599"/>
                  </a:lnTo>
                  <a:lnTo>
                    <a:pt x="1286891" y="1358899"/>
                  </a:lnTo>
                  <a:close/>
                </a:path>
                <a:path w="2489835" h="1397000">
                  <a:moveTo>
                    <a:pt x="2220766" y="1155699"/>
                  </a:moveTo>
                  <a:lnTo>
                    <a:pt x="2174451" y="1155699"/>
                  </a:lnTo>
                  <a:lnTo>
                    <a:pt x="2123421" y="1168399"/>
                  </a:lnTo>
                  <a:lnTo>
                    <a:pt x="2067713" y="1181099"/>
                  </a:lnTo>
                  <a:lnTo>
                    <a:pt x="2008239" y="1193799"/>
                  </a:lnTo>
                  <a:lnTo>
                    <a:pt x="1686337" y="1257299"/>
                  </a:lnTo>
                  <a:lnTo>
                    <a:pt x="1623443" y="1282699"/>
                  </a:lnTo>
                  <a:lnTo>
                    <a:pt x="1563173" y="1295399"/>
                  </a:lnTo>
                  <a:lnTo>
                    <a:pt x="1506443" y="1308099"/>
                  </a:lnTo>
                  <a:lnTo>
                    <a:pt x="1454164" y="1320799"/>
                  </a:lnTo>
                  <a:lnTo>
                    <a:pt x="1407251" y="1320799"/>
                  </a:lnTo>
                  <a:lnTo>
                    <a:pt x="1366615" y="1333499"/>
                  </a:lnTo>
                  <a:lnTo>
                    <a:pt x="1333170" y="1346199"/>
                  </a:lnTo>
                  <a:lnTo>
                    <a:pt x="1285112" y="1358899"/>
                  </a:lnTo>
                  <a:lnTo>
                    <a:pt x="1309548" y="1358899"/>
                  </a:lnTo>
                  <a:lnTo>
                    <a:pt x="1334846" y="1346199"/>
                  </a:lnTo>
                  <a:lnTo>
                    <a:pt x="1368240" y="1346199"/>
                  </a:lnTo>
                  <a:lnTo>
                    <a:pt x="1408818" y="1333499"/>
                  </a:lnTo>
                  <a:lnTo>
                    <a:pt x="1455670" y="1320799"/>
                  </a:lnTo>
                  <a:lnTo>
                    <a:pt x="1507884" y="1308099"/>
                  </a:lnTo>
                  <a:lnTo>
                    <a:pt x="1564547" y="1295399"/>
                  </a:lnTo>
                  <a:lnTo>
                    <a:pt x="2009195" y="1206499"/>
                  </a:lnTo>
                  <a:lnTo>
                    <a:pt x="2068633" y="1193799"/>
                  </a:lnTo>
                  <a:lnTo>
                    <a:pt x="2124316" y="1181099"/>
                  </a:lnTo>
                  <a:lnTo>
                    <a:pt x="2175331" y="1168399"/>
                  </a:lnTo>
                  <a:lnTo>
                    <a:pt x="2220766" y="1155699"/>
                  </a:lnTo>
                  <a:close/>
                </a:path>
                <a:path w="2489835" h="1397000">
                  <a:moveTo>
                    <a:pt x="864270" y="1333137"/>
                  </a:moveTo>
                  <a:lnTo>
                    <a:pt x="864923" y="1333499"/>
                  </a:lnTo>
                  <a:lnTo>
                    <a:pt x="866212" y="1333898"/>
                  </a:lnTo>
                  <a:lnTo>
                    <a:pt x="865571" y="1333499"/>
                  </a:lnTo>
                  <a:lnTo>
                    <a:pt x="864270" y="1333137"/>
                  </a:lnTo>
                  <a:close/>
                </a:path>
                <a:path w="2489835" h="1397000">
                  <a:moveTo>
                    <a:pt x="770801" y="1295866"/>
                  </a:moveTo>
                  <a:lnTo>
                    <a:pt x="820058" y="1320799"/>
                  </a:lnTo>
                  <a:lnTo>
                    <a:pt x="864270" y="1333137"/>
                  </a:lnTo>
                  <a:lnTo>
                    <a:pt x="819237" y="1308099"/>
                  </a:lnTo>
                  <a:lnTo>
                    <a:pt x="770801" y="1295866"/>
                  </a:lnTo>
                  <a:close/>
                </a:path>
                <a:path w="2489835" h="1397000">
                  <a:moveTo>
                    <a:pt x="768027" y="1294971"/>
                  </a:moveTo>
                  <a:lnTo>
                    <a:pt x="768953" y="1295399"/>
                  </a:lnTo>
                  <a:lnTo>
                    <a:pt x="770801" y="1295866"/>
                  </a:lnTo>
                  <a:lnTo>
                    <a:pt x="769879" y="1295399"/>
                  </a:lnTo>
                  <a:lnTo>
                    <a:pt x="768027" y="1294971"/>
                  </a:lnTo>
                  <a:close/>
                </a:path>
                <a:path w="2489835" h="1397000">
                  <a:moveTo>
                    <a:pt x="522459" y="1193960"/>
                  </a:moveTo>
                  <a:lnTo>
                    <a:pt x="591179" y="1231899"/>
                  </a:lnTo>
                  <a:lnTo>
                    <a:pt x="655457" y="1257299"/>
                  </a:lnTo>
                  <a:lnTo>
                    <a:pt x="715018" y="1282699"/>
                  </a:lnTo>
                  <a:lnTo>
                    <a:pt x="768027" y="1294971"/>
                  </a:lnTo>
                  <a:lnTo>
                    <a:pt x="714081" y="1269999"/>
                  </a:lnTo>
                  <a:lnTo>
                    <a:pt x="654629" y="1244599"/>
                  </a:lnTo>
                  <a:lnTo>
                    <a:pt x="590608" y="1219199"/>
                  </a:lnTo>
                  <a:lnTo>
                    <a:pt x="522459" y="1193960"/>
                  </a:lnTo>
                  <a:close/>
                </a:path>
                <a:path w="2489835" h="1397000">
                  <a:moveTo>
                    <a:pt x="521748" y="1193655"/>
                  </a:moveTo>
                  <a:lnTo>
                    <a:pt x="522026" y="1193799"/>
                  </a:lnTo>
                  <a:lnTo>
                    <a:pt x="522459" y="1193960"/>
                  </a:lnTo>
                  <a:lnTo>
                    <a:pt x="522169" y="1193799"/>
                  </a:lnTo>
                  <a:lnTo>
                    <a:pt x="521748" y="1193655"/>
                  </a:lnTo>
                  <a:close/>
                </a:path>
                <a:path w="2489835" h="1397000">
                  <a:moveTo>
                    <a:pt x="167819" y="1041399"/>
                  </a:moveTo>
                  <a:lnTo>
                    <a:pt x="154114" y="1041399"/>
                  </a:lnTo>
                  <a:lnTo>
                    <a:pt x="164434" y="1054099"/>
                  </a:lnTo>
                  <a:lnTo>
                    <a:pt x="198450" y="1066799"/>
                  </a:lnTo>
                  <a:lnTo>
                    <a:pt x="286565" y="1104899"/>
                  </a:lnTo>
                  <a:lnTo>
                    <a:pt x="369878" y="1130299"/>
                  </a:lnTo>
                  <a:lnTo>
                    <a:pt x="448407" y="1168399"/>
                  </a:lnTo>
                  <a:lnTo>
                    <a:pt x="521748" y="1193655"/>
                  </a:lnTo>
                  <a:lnTo>
                    <a:pt x="448894" y="1155699"/>
                  </a:lnTo>
                  <a:lnTo>
                    <a:pt x="371220" y="1130299"/>
                  </a:lnTo>
                  <a:lnTo>
                    <a:pt x="289014" y="1092199"/>
                  </a:lnTo>
                  <a:lnTo>
                    <a:pt x="202285" y="1054099"/>
                  </a:lnTo>
                  <a:lnTo>
                    <a:pt x="182806" y="1054099"/>
                  </a:lnTo>
                  <a:lnTo>
                    <a:pt x="167819" y="1041399"/>
                  </a:lnTo>
                  <a:close/>
                </a:path>
                <a:path w="2489835" h="1397000">
                  <a:moveTo>
                    <a:pt x="2380118" y="50800"/>
                  </a:moveTo>
                  <a:lnTo>
                    <a:pt x="2340063" y="50800"/>
                  </a:lnTo>
                  <a:lnTo>
                    <a:pt x="2357247" y="63500"/>
                  </a:lnTo>
                  <a:lnTo>
                    <a:pt x="2375731" y="63500"/>
                  </a:lnTo>
                  <a:lnTo>
                    <a:pt x="2407110" y="76200"/>
                  </a:lnTo>
                  <a:lnTo>
                    <a:pt x="2436989" y="88900"/>
                  </a:lnTo>
                  <a:lnTo>
                    <a:pt x="2450973" y="114300"/>
                  </a:lnTo>
                  <a:lnTo>
                    <a:pt x="2482342" y="850899"/>
                  </a:lnTo>
                  <a:lnTo>
                    <a:pt x="2481060" y="876299"/>
                  </a:lnTo>
                  <a:lnTo>
                    <a:pt x="2476658" y="914399"/>
                  </a:lnTo>
                  <a:lnTo>
                    <a:pt x="2469161" y="952499"/>
                  </a:lnTo>
                  <a:lnTo>
                    <a:pt x="2458593" y="990599"/>
                  </a:lnTo>
                  <a:lnTo>
                    <a:pt x="2438194" y="1028699"/>
                  </a:lnTo>
                  <a:lnTo>
                    <a:pt x="2412586" y="1066799"/>
                  </a:lnTo>
                  <a:lnTo>
                    <a:pt x="2381805" y="1092199"/>
                  </a:lnTo>
                  <a:lnTo>
                    <a:pt x="2345892" y="1117599"/>
                  </a:lnTo>
                  <a:lnTo>
                    <a:pt x="2304884" y="1130299"/>
                  </a:lnTo>
                  <a:lnTo>
                    <a:pt x="2258822" y="1142999"/>
                  </a:lnTo>
                  <a:lnTo>
                    <a:pt x="2219889" y="1155699"/>
                  </a:lnTo>
                  <a:lnTo>
                    <a:pt x="2259711" y="1155699"/>
                  </a:lnTo>
                  <a:lnTo>
                    <a:pt x="2316614" y="1142999"/>
                  </a:lnTo>
                  <a:lnTo>
                    <a:pt x="2363065" y="1117599"/>
                  </a:lnTo>
                  <a:lnTo>
                    <a:pt x="2400125" y="1092199"/>
                  </a:lnTo>
                  <a:lnTo>
                    <a:pt x="2428856" y="1054099"/>
                  </a:lnTo>
                  <a:lnTo>
                    <a:pt x="2450319" y="1015999"/>
                  </a:lnTo>
                  <a:lnTo>
                    <a:pt x="2465578" y="990599"/>
                  </a:lnTo>
                  <a:lnTo>
                    <a:pt x="2476494" y="952499"/>
                  </a:lnTo>
                  <a:lnTo>
                    <a:pt x="2484135" y="914399"/>
                  </a:lnTo>
                  <a:lnTo>
                    <a:pt x="2488563" y="876299"/>
                  </a:lnTo>
                  <a:lnTo>
                    <a:pt x="2489835" y="850899"/>
                  </a:lnTo>
                  <a:lnTo>
                    <a:pt x="2458593" y="114300"/>
                  </a:lnTo>
                  <a:lnTo>
                    <a:pt x="2444245" y="88900"/>
                  </a:lnTo>
                  <a:lnTo>
                    <a:pt x="2413539" y="63500"/>
                  </a:lnTo>
                  <a:lnTo>
                    <a:pt x="2380118" y="50800"/>
                  </a:lnTo>
                  <a:close/>
                </a:path>
                <a:path w="2489835" h="1397000">
                  <a:moveTo>
                    <a:pt x="1255910" y="1130299"/>
                  </a:moveTo>
                  <a:lnTo>
                    <a:pt x="1209706" y="1130299"/>
                  </a:lnTo>
                  <a:lnTo>
                    <a:pt x="1225677" y="1142999"/>
                  </a:lnTo>
                  <a:lnTo>
                    <a:pt x="1255910" y="1130299"/>
                  </a:lnTo>
                  <a:close/>
                </a:path>
                <a:path w="2489835" h="1397000">
                  <a:moveTo>
                    <a:pt x="877455" y="241300"/>
                  </a:moveTo>
                  <a:lnTo>
                    <a:pt x="759830" y="241300"/>
                  </a:lnTo>
                  <a:lnTo>
                    <a:pt x="806937" y="254000"/>
                  </a:lnTo>
                  <a:lnTo>
                    <a:pt x="877963" y="254000"/>
                  </a:lnTo>
                  <a:lnTo>
                    <a:pt x="959978" y="266700"/>
                  </a:lnTo>
                  <a:lnTo>
                    <a:pt x="1014556" y="279400"/>
                  </a:lnTo>
                  <a:lnTo>
                    <a:pt x="1047088" y="304800"/>
                  </a:lnTo>
                  <a:lnTo>
                    <a:pt x="1072982" y="355600"/>
                  </a:lnTo>
                  <a:lnTo>
                    <a:pt x="1081569" y="419100"/>
                  </a:lnTo>
                  <a:lnTo>
                    <a:pt x="1084923" y="469899"/>
                  </a:lnTo>
                  <a:lnTo>
                    <a:pt x="1087773" y="533399"/>
                  </a:lnTo>
                  <a:lnTo>
                    <a:pt x="1090215" y="584199"/>
                  </a:lnTo>
                  <a:lnTo>
                    <a:pt x="1092339" y="647699"/>
                  </a:lnTo>
                  <a:lnTo>
                    <a:pt x="1094240" y="711199"/>
                  </a:lnTo>
                  <a:lnTo>
                    <a:pt x="1096010" y="774699"/>
                  </a:lnTo>
                  <a:lnTo>
                    <a:pt x="1097541" y="838199"/>
                  </a:lnTo>
                  <a:lnTo>
                    <a:pt x="1099121" y="888999"/>
                  </a:lnTo>
                  <a:lnTo>
                    <a:pt x="1100796" y="939799"/>
                  </a:lnTo>
                  <a:lnTo>
                    <a:pt x="1102614" y="990599"/>
                  </a:lnTo>
                  <a:lnTo>
                    <a:pt x="1107997" y="1028699"/>
                  </a:lnTo>
                  <a:lnTo>
                    <a:pt x="1119774" y="1066799"/>
                  </a:lnTo>
                  <a:lnTo>
                    <a:pt x="1137957" y="1104899"/>
                  </a:lnTo>
                  <a:lnTo>
                    <a:pt x="1162558" y="1117599"/>
                  </a:lnTo>
                  <a:lnTo>
                    <a:pt x="1177813" y="1130299"/>
                  </a:lnTo>
                  <a:lnTo>
                    <a:pt x="1194784" y="1130299"/>
                  </a:lnTo>
                  <a:lnTo>
                    <a:pt x="1180242" y="1117599"/>
                  </a:lnTo>
                  <a:lnTo>
                    <a:pt x="1166368" y="1117599"/>
                  </a:lnTo>
                  <a:lnTo>
                    <a:pt x="1143121" y="1092199"/>
                  </a:lnTo>
                  <a:lnTo>
                    <a:pt x="1114772" y="1028699"/>
                  </a:lnTo>
                  <a:lnTo>
                    <a:pt x="1109598" y="990599"/>
                  </a:lnTo>
                  <a:lnTo>
                    <a:pt x="1107834" y="939799"/>
                  </a:lnTo>
                  <a:lnTo>
                    <a:pt x="1106154" y="888999"/>
                  </a:lnTo>
                  <a:lnTo>
                    <a:pt x="1104544" y="838199"/>
                  </a:lnTo>
                  <a:lnTo>
                    <a:pt x="1102995" y="774699"/>
                  </a:lnTo>
                  <a:lnTo>
                    <a:pt x="1101308" y="711199"/>
                  </a:lnTo>
                  <a:lnTo>
                    <a:pt x="1099482" y="647699"/>
                  </a:lnTo>
                  <a:lnTo>
                    <a:pt x="1097416" y="584199"/>
                  </a:lnTo>
                  <a:lnTo>
                    <a:pt x="1095008" y="520699"/>
                  </a:lnTo>
                  <a:lnTo>
                    <a:pt x="1092157" y="469899"/>
                  </a:lnTo>
                  <a:lnTo>
                    <a:pt x="1088761" y="419100"/>
                  </a:lnTo>
                  <a:lnTo>
                    <a:pt x="1084719" y="381000"/>
                  </a:lnTo>
                  <a:lnTo>
                    <a:pt x="1079930" y="342900"/>
                  </a:lnTo>
                  <a:lnTo>
                    <a:pt x="1051234" y="304800"/>
                  </a:lnTo>
                  <a:lnTo>
                    <a:pt x="1017182" y="279400"/>
                  </a:lnTo>
                  <a:lnTo>
                    <a:pt x="961027" y="254000"/>
                  </a:lnTo>
                  <a:lnTo>
                    <a:pt x="877455" y="241300"/>
                  </a:lnTo>
                  <a:close/>
                </a:path>
                <a:path w="2489835" h="1397000">
                  <a:moveTo>
                    <a:pt x="1300757" y="1117599"/>
                  </a:moveTo>
                  <a:lnTo>
                    <a:pt x="1281541" y="1117599"/>
                  </a:lnTo>
                  <a:lnTo>
                    <a:pt x="1255377" y="1130299"/>
                  </a:lnTo>
                  <a:lnTo>
                    <a:pt x="1281811" y="1130299"/>
                  </a:lnTo>
                  <a:lnTo>
                    <a:pt x="1300757" y="1117599"/>
                  </a:lnTo>
                  <a:close/>
                </a:path>
                <a:path w="2489835" h="1397000">
                  <a:moveTo>
                    <a:pt x="2036631" y="977899"/>
                  </a:moveTo>
                  <a:lnTo>
                    <a:pt x="1994426" y="977899"/>
                  </a:lnTo>
                  <a:lnTo>
                    <a:pt x="1944937" y="990599"/>
                  </a:lnTo>
                  <a:lnTo>
                    <a:pt x="1887120" y="1003299"/>
                  </a:lnTo>
                  <a:lnTo>
                    <a:pt x="1823094" y="1015999"/>
                  </a:lnTo>
                  <a:lnTo>
                    <a:pt x="1547299" y="1066799"/>
                  </a:lnTo>
                  <a:lnTo>
                    <a:pt x="1484027" y="1079499"/>
                  </a:lnTo>
                  <a:lnTo>
                    <a:pt x="1427266" y="1092199"/>
                  </a:lnTo>
                  <a:lnTo>
                    <a:pt x="1379134" y="1104899"/>
                  </a:lnTo>
                  <a:lnTo>
                    <a:pt x="1306830" y="1104899"/>
                  </a:lnTo>
                  <a:lnTo>
                    <a:pt x="1299775" y="1117599"/>
                  </a:lnTo>
                  <a:lnTo>
                    <a:pt x="1348634" y="1117599"/>
                  </a:lnTo>
                  <a:lnTo>
                    <a:pt x="1387294" y="1104899"/>
                  </a:lnTo>
                  <a:lnTo>
                    <a:pt x="1436165" y="1092199"/>
                  </a:lnTo>
                  <a:lnTo>
                    <a:pt x="1493204" y="1092199"/>
                  </a:lnTo>
                  <a:lnTo>
                    <a:pt x="1556365" y="1079499"/>
                  </a:lnTo>
                  <a:lnTo>
                    <a:pt x="1829326" y="1028699"/>
                  </a:lnTo>
                  <a:lnTo>
                    <a:pt x="1892421" y="1015999"/>
                  </a:lnTo>
                  <a:lnTo>
                    <a:pt x="1949366" y="1003299"/>
                  </a:lnTo>
                  <a:lnTo>
                    <a:pt x="1998118" y="990599"/>
                  </a:lnTo>
                  <a:lnTo>
                    <a:pt x="2036631" y="977899"/>
                  </a:lnTo>
                  <a:close/>
                </a:path>
                <a:path w="2489835" h="1397000">
                  <a:moveTo>
                    <a:pt x="169722" y="177800"/>
                  </a:moveTo>
                  <a:lnTo>
                    <a:pt x="92907" y="177800"/>
                  </a:lnTo>
                  <a:lnTo>
                    <a:pt x="43837" y="203200"/>
                  </a:lnTo>
                  <a:lnTo>
                    <a:pt x="15841" y="241300"/>
                  </a:lnTo>
                  <a:lnTo>
                    <a:pt x="3151" y="254000"/>
                  </a:lnTo>
                  <a:lnTo>
                    <a:pt x="7188" y="355600"/>
                  </a:lnTo>
                  <a:lnTo>
                    <a:pt x="17426" y="469899"/>
                  </a:lnTo>
                  <a:lnTo>
                    <a:pt x="23417" y="533399"/>
                  </a:lnTo>
                  <a:lnTo>
                    <a:pt x="29649" y="596899"/>
                  </a:lnTo>
                  <a:lnTo>
                    <a:pt x="35870" y="673099"/>
                  </a:lnTo>
                  <a:lnTo>
                    <a:pt x="41824" y="736599"/>
                  </a:lnTo>
                  <a:lnTo>
                    <a:pt x="47258" y="787399"/>
                  </a:lnTo>
                  <a:lnTo>
                    <a:pt x="51918" y="838199"/>
                  </a:lnTo>
                  <a:lnTo>
                    <a:pt x="55549" y="876299"/>
                  </a:lnTo>
                  <a:lnTo>
                    <a:pt x="71392" y="939799"/>
                  </a:lnTo>
                  <a:lnTo>
                    <a:pt x="96575" y="990599"/>
                  </a:lnTo>
                  <a:lnTo>
                    <a:pt x="124585" y="1028699"/>
                  </a:lnTo>
                  <a:lnTo>
                    <a:pt x="148907" y="1041399"/>
                  </a:lnTo>
                  <a:lnTo>
                    <a:pt x="152222" y="1041399"/>
                  </a:lnTo>
                  <a:lnTo>
                    <a:pt x="129560" y="1015999"/>
                  </a:lnTo>
                  <a:lnTo>
                    <a:pt x="103200" y="990599"/>
                  </a:lnTo>
                  <a:lnTo>
                    <a:pt x="79259" y="939799"/>
                  </a:lnTo>
                  <a:lnTo>
                    <a:pt x="63855" y="876299"/>
                  </a:lnTo>
                  <a:lnTo>
                    <a:pt x="60246" y="838199"/>
                  </a:lnTo>
                  <a:lnTo>
                    <a:pt x="55649" y="787399"/>
                  </a:lnTo>
                  <a:lnTo>
                    <a:pt x="50305" y="736599"/>
                  </a:lnTo>
                  <a:lnTo>
                    <a:pt x="44457" y="673099"/>
                  </a:lnTo>
                  <a:lnTo>
                    <a:pt x="38345" y="609599"/>
                  </a:lnTo>
                  <a:lnTo>
                    <a:pt x="32210" y="533399"/>
                  </a:lnTo>
                  <a:lnTo>
                    <a:pt x="26294" y="469899"/>
                  </a:lnTo>
                  <a:lnTo>
                    <a:pt x="16081" y="355600"/>
                  </a:lnTo>
                  <a:lnTo>
                    <a:pt x="8432" y="266700"/>
                  </a:lnTo>
                  <a:lnTo>
                    <a:pt x="12268" y="254000"/>
                  </a:lnTo>
                  <a:lnTo>
                    <a:pt x="25203" y="241300"/>
                  </a:lnTo>
                  <a:lnTo>
                    <a:pt x="52349" y="215900"/>
                  </a:lnTo>
                  <a:lnTo>
                    <a:pt x="98818" y="190500"/>
                  </a:lnTo>
                  <a:lnTo>
                    <a:pt x="169722" y="177800"/>
                  </a:lnTo>
                  <a:close/>
                </a:path>
                <a:path w="2489835" h="1397000">
                  <a:moveTo>
                    <a:pt x="2268501" y="127000"/>
                  </a:moveTo>
                  <a:lnTo>
                    <a:pt x="2260981" y="127000"/>
                  </a:lnTo>
                  <a:lnTo>
                    <a:pt x="2265553" y="139700"/>
                  </a:lnTo>
                  <a:lnTo>
                    <a:pt x="2273877" y="165100"/>
                  </a:lnTo>
                  <a:lnTo>
                    <a:pt x="2288008" y="228600"/>
                  </a:lnTo>
                  <a:lnTo>
                    <a:pt x="2293699" y="279400"/>
                  </a:lnTo>
                  <a:lnTo>
                    <a:pt x="2298395" y="330200"/>
                  </a:lnTo>
                  <a:lnTo>
                    <a:pt x="2302039" y="381000"/>
                  </a:lnTo>
                  <a:lnTo>
                    <a:pt x="2304573" y="444500"/>
                  </a:lnTo>
                  <a:lnTo>
                    <a:pt x="2305939" y="520699"/>
                  </a:lnTo>
                  <a:lnTo>
                    <a:pt x="2306178" y="584199"/>
                  </a:lnTo>
                  <a:lnTo>
                    <a:pt x="2305242" y="660399"/>
                  </a:lnTo>
                  <a:lnTo>
                    <a:pt x="2303263" y="711199"/>
                  </a:lnTo>
                  <a:lnTo>
                    <a:pt x="2300370" y="761999"/>
                  </a:lnTo>
                  <a:lnTo>
                    <a:pt x="2296695" y="812799"/>
                  </a:lnTo>
                  <a:lnTo>
                    <a:pt x="2287524" y="863599"/>
                  </a:lnTo>
                  <a:lnTo>
                    <a:pt x="2232267" y="901699"/>
                  </a:lnTo>
                  <a:lnTo>
                    <a:pt x="2189308" y="927099"/>
                  </a:lnTo>
                  <a:lnTo>
                    <a:pt x="2139728" y="939799"/>
                  </a:lnTo>
                  <a:lnTo>
                    <a:pt x="2086229" y="965199"/>
                  </a:lnTo>
                  <a:lnTo>
                    <a:pt x="2059940" y="965199"/>
                  </a:lnTo>
                  <a:lnTo>
                    <a:pt x="2033467" y="977899"/>
                  </a:lnTo>
                  <a:lnTo>
                    <a:pt x="2062861" y="977899"/>
                  </a:lnTo>
                  <a:lnTo>
                    <a:pt x="2089277" y="965199"/>
                  </a:lnTo>
                  <a:lnTo>
                    <a:pt x="2143703" y="952499"/>
                  </a:lnTo>
                  <a:lnTo>
                    <a:pt x="2194221" y="927099"/>
                  </a:lnTo>
                  <a:lnTo>
                    <a:pt x="2238113" y="914399"/>
                  </a:lnTo>
                  <a:lnTo>
                    <a:pt x="2272660" y="888999"/>
                  </a:lnTo>
                  <a:lnTo>
                    <a:pt x="2300726" y="838199"/>
                  </a:lnTo>
                  <a:lnTo>
                    <a:pt x="2309119" y="761999"/>
                  </a:lnTo>
                  <a:lnTo>
                    <a:pt x="2311922" y="711199"/>
                  </a:lnTo>
                  <a:lnTo>
                    <a:pt x="2313790" y="647699"/>
                  </a:lnTo>
                  <a:lnTo>
                    <a:pt x="2314718" y="584199"/>
                  </a:lnTo>
                  <a:lnTo>
                    <a:pt x="2314702" y="520699"/>
                  </a:lnTo>
                  <a:lnTo>
                    <a:pt x="2313964" y="482599"/>
                  </a:lnTo>
                  <a:lnTo>
                    <a:pt x="2312515" y="431800"/>
                  </a:lnTo>
                  <a:lnTo>
                    <a:pt x="2310071" y="381000"/>
                  </a:lnTo>
                  <a:lnTo>
                    <a:pt x="2306351" y="317500"/>
                  </a:lnTo>
                  <a:lnTo>
                    <a:pt x="2301071" y="266700"/>
                  </a:lnTo>
                  <a:lnTo>
                    <a:pt x="2293949" y="215900"/>
                  </a:lnTo>
                  <a:lnTo>
                    <a:pt x="2284701" y="165100"/>
                  </a:lnTo>
                  <a:lnTo>
                    <a:pt x="2273046" y="139700"/>
                  </a:lnTo>
                  <a:lnTo>
                    <a:pt x="2268501" y="127000"/>
                  </a:lnTo>
                  <a:close/>
                </a:path>
                <a:path w="2489835" h="1397000">
                  <a:moveTo>
                    <a:pt x="706547" y="228600"/>
                  </a:moveTo>
                  <a:lnTo>
                    <a:pt x="649458" y="228600"/>
                  </a:lnTo>
                  <a:lnTo>
                    <a:pt x="706868" y="241300"/>
                  </a:lnTo>
                  <a:lnTo>
                    <a:pt x="759503" y="241300"/>
                  </a:lnTo>
                  <a:lnTo>
                    <a:pt x="706547" y="228600"/>
                  </a:lnTo>
                  <a:close/>
                </a:path>
                <a:path w="2489835" h="1397000">
                  <a:moveTo>
                    <a:pt x="588661" y="215900"/>
                  </a:moveTo>
                  <a:lnTo>
                    <a:pt x="526921" y="215900"/>
                  </a:lnTo>
                  <a:lnTo>
                    <a:pt x="589007" y="228600"/>
                  </a:lnTo>
                  <a:lnTo>
                    <a:pt x="649128" y="228600"/>
                  </a:lnTo>
                  <a:lnTo>
                    <a:pt x="588661" y="215900"/>
                  </a:lnTo>
                  <a:close/>
                </a:path>
                <a:path w="2489835" h="1397000">
                  <a:moveTo>
                    <a:pt x="403112" y="190500"/>
                  </a:moveTo>
                  <a:lnTo>
                    <a:pt x="344917" y="190500"/>
                  </a:lnTo>
                  <a:lnTo>
                    <a:pt x="464606" y="215900"/>
                  </a:lnTo>
                  <a:lnTo>
                    <a:pt x="526560" y="215900"/>
                  </a:lnTo>
                  <a:lnTo>
                    <a:pt x="403112" y="190500"/>
                  </a:lnTo>
                  <a:close/>
                </a:path>
                <a:path w="2489835" h="1397000">
                  <a:moveTo>
                    <a:pt x="290098" y="177800"/>
                  </a:moveTo>
                  <a:lnTo>
                    <a:pt x="241191" y="177800"/>
                  </a:lnTo>
                  <a:lnTo>
                    <a:pt x="290355" y="190500"/>
                  </a:lnTo>
                  <a:lnTo>
                    <a:pt x="344593" y="190500"/>
                  </a:lnTo>
                  <a:lnTo>
                    <a:pt x="290098" y="177800"/>
                  </a:lnTo>
                  <a:close/>
                </a:path>
                <a:path w="2489835" h="1397000">
                  <a:moveTo>
                    <a:pt x="198831" y="165100"/>
                  </a:moveTo>
                  <a:lnTo>
                    <a:pt x="198069" y="165100"/>
                  </a:lnTo>
                  <a:lnTo>
                    <a:pt x="170992" y="177800"/>
                  </a:lnTo>
                  <a:lnTo>
                    <a:pt x="241039" y="177800"/>
                  </a:lnTo>
                  <a:lnTo>
                    <a:pt x="198831" y="165100"/>
                  </a:lnTo>
                  <a:close/>
                </a:path>
                <a:path w="2489835" h="1397000">
                  <a:moveTo>
                    <a:pt x="1738095" y="63963"/>
                  </a:moveTo>
                  <a:lnTo>
                    <a:pt x="1868439" y="88900"/>
                  </a:lnTo>
                  <a:lnTo>
                    <a:pt x="2251837" y="127000"/>
                  </a:lnTo>
                  <a:lnTo>
                    <a:pt x="2263648" y="127000"/>
                  </a:lnTo>
                  <a:lnTo>
                    <a:pt x="2258508" y="114300"/>
                  </a:lnTo>
                  <a:lnTo>
                    <a:pt x="2191810" y="114300"/>
                  </a:lnTo>
                  <a:lnTo>
                    <a:pt x="1993987" y="88900"/>
                  </a:lnTo>
                  <a:lnTo>
                    <a:pt x="1738095" y="63963"/>
                  </a:lnTo>
                  <a:close/>
                </a:path>
                <a:path w="2489835" h="1397000">
                  <a:moveTo>
                    <a:pt x="1735675" y="63500"/>
                  </a:moveTo>
                  <a:lnTo>
                    <a:pt x="1733228" y="63500"/>
                  </a:lnTo>
                  <a:lnTo>
                    <a:pt x="1738095" y="63963"/>
                  </a:lnTo>
                  <a:lnTo>
                    <a:pt x="1735675" y="63500"/>
                  </a:lnTo>
                  <a:close/>
                </a:path>
                <a:path w="2489835" h="1397000">
                  <a:moveTo>
                    <a:pt x="1667121" y="50800"/>
                  </a:moveTo>
                  <a:lnTo>
                    <a:pt x="1605899" y="50800"/>
                  </a:lnTo>
                  <a:lnTo>
                    <a:pt x="1669828" y="63500"/>
                  </a:lnTo>
                  <a:lnTo>
                    <a:pt x="1733228" y="63500"/>
                  </a:lnTo>
                  <a:lnTo>
                    <a:pt x="1667121" y="50800"/>
                  </a:lnTo>
                  <a:close/>
                </a:path>
                <a:path w="2489835" h="1397000">
                  <a:moveTo>
                    <a:pt x="1542128" y="38100"/>
                  </a:moveTo>
                  <a:lnTo>
                    <a:pt x="1488475" y="38100"/>
                  </a:lnTo>
                  <a:lnTo>
                    <a:pt x="1545058" y="50800"/>
                  </a:lnTo>
                  <a:lnTo>
                    <a:pt x="1603024" y="50800"/>
                  </a:lnTo>
                  <a:lnTo>
                    <a:pt x="1542128" y="38100"/>
                  </a:lnTo>
                  <a:close/>
                </a:path>
                <a:path w="2489835" h="1397000">
                  <a:moveTo>
                    <a:pt x="2263293" y="38100"/>
                  </a:moveTo>
                  <a:lnTo>
                    <a:pt x="2147700" y="38100"/>
                  </a:lnTo>
                  <a:lnTo>
                    <a:pt x="2210103" y="50800"/>
                  </a:lnTo>
                  <a:lnTo>
                    <a:pt x="2307999" y="50800"/>
                  </a:lnTo>
                  <a:lnTo>
                    <a:pt x="2263293" y="38100"/>
                  </a:lnTo>
                  <a:close/>
                </a:path>
                <a:path w="2489835" h="1397000">
                  <a:moveTo>
                    <a:pt x="1434688" y="25400"/>
                  </a:moveTo>
                  <a:lnTo>
                    <a:pt x="1392765" y="25400"/>
                  </a:lnTo>
                  <a:lnTo>
                    <a:pt x="1437321" y="38100"/>
                  </a:lnTo>
                  <a:lnTo>
                    <a:pt x="1485619" y="38100"/>
                  </a:lnTo>
                  <a:lnTo>
                    <a:pt x="1434688" y="25400"/>
                  </a:lnTo>
                  <a:close/>
                </a:path>
                <a:path w="2489835" h="1397000">
                  <a:moveTo>
                    <a:pt x="2075670" y="25400"/>
                  </a:moveTo>
                  <a:lnTo>
                    <a:pt x="1932860" y="25400"/>
                  </a:lnTo>
                  <a:lnTo>
                    <a:pt x="2006962" y="38100"/>
                  </a:lnTo>
                  <a:lnTo>
                    <a:pt x="2144957" y="38100"/>
                  </a:lnTo>
                  <a:lnTo>
                    <a:pt x="2075670" y="25400"/>
                  </a:lnTo>
                  <a:close/>
                </a:path>
                <a:path w="2489835" h="1397000">
                  <a:moveTo>
                    <a:pt x="1529715" y="0"/>
                  </a:moveTo>
                  <a:lnTo>
                    <a:pt x="1528572" y="0"/>
                  </a:lnTo>
                  <a:lnTo>
                    <a:pt x="1355979" y="25400"/>
                  </a:lnTo>
                  <a:lnTo>
                    <a:pt x="1390523" y="25400"/>
                  </a:lnTo>
                  <a:lnTo>
                    <a:pt x="1529715" y="0"/>
                  </a:lnTo>
                  <a:close/>
                </a:path>
                <a:path w="2489835" h="1397000">
                  <a:moveTo>
                    <a:pt x="1853393" y="12700"/>
                  </a:moveTo>
                  <a:lnTo>
                    <a:pt x="1660927" y="12700"/>
                  </a:lnTo>
                  <a:lnTo>
                    <a:pt x="1787767" y="25400"/>
                  </a:lnTo>
                  <a:lnTo>
                    <a:pt x="1927717" y="25400"/>
                  </a:lnTo>
                  <a:lnTo>
                    <a:pt x="1853393" y="12700"/>
                  </a:lnTo>
                  <a:close/>
                </a:path>
                <a:path w="2489835" h="1397000">
                  <a:moveTo>
                    <a:pt x="1565169" y="0"/>
                  </a:moveTo>
                  <a:lnTo>
                    <a:pt x="1541920" y="0"/>
                  </a:lnTo>
                  <a:lnTo>
                    <a:pt x="1569268" y="12700"/>
                  </a:lnTo>
                  <a:lnTo>
                    <a:pt x="1714910" y="12700"/>
                  </a:lnTo>
                  <a:lnTo>
                    <a:pt x="1565169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1324" y="2639567"/>
              <a:ext cx="1449705" cy="815340"/>
            </a:xfrm>
            <a:custGeom>
              <a:avLst/>
              <a:gdLst/>
              <a:ahLst/>
              <a:cxnLst/>
              <a:rect l="l" t="t" r="r" b="b"/>
              <a:pathLst>
                <a:path w="1449705" h="815339">
                  <a:moveTo>
                    <a:pt x="1193871" y="126"/>
                  </a:moveTo>
                  <a:lnTo>
                    <a:pt x="1135319" y="2367"/>
                  </a:lnTo>
                  <a:lnTo>
                    <a:pt x="1096311" y="5159"/>
                  </a:lnTo>
                  <a:lnTo>
                    <a:pt x="1050088" y="8877"/>
                  </a:lnTo>
                  <a:lnTo>
                    <a:pt x="940030" y="18646"/>
                  </a:lnTo>
                  <a:lnTo>
                    <a:pt x="813223" y="30788"/>
                  </a:lnTo>
                  <a:lnTo>
                    <a:pt x="677744" y="44418"/>
                  </a:lnTo>
                  <a:lnTo>
                    <a:pt x="541670" y="58649"/>
                  </a:lnTo>
                  <a:lnTo>
                    <a:pt x="413077" y="72597"/>
                  </a:lnTo>
                  <a:lnTo>
                    <a:pt x="300042" y="85376"/>
                  </a:lnTo>
                  <a:lnTo>
                    <a:pt x="210642" y="96101"/>
                  </a:lnTo>
                  <a:lnTo>
                    <a:pt x="152953" y="103886"/>
                  </a:lnTo>
                  <a:lnTo>
                    <a:pt x="84870" y="117794"/>
                  </a:lnTo>
                  <a:lnTo>
                    <a:pt x="38396" y="136359"/>
                  </a:lnTo>
                  <a:lnTo>
                    <a:pt x="0" y="195728"/>
                  </a:lnTo>
                  <a:lnTo>
                    <a:pt x="2941" y="240664"/>
                  </a:lnTo>
                  <a:lnTo>
                    <a:pt x="11824" y="294016"/>
                  </a:lnTo>
                  <a:lnTo>
                    <a:pt x="19426" y="348392"/>
                  </a:lnTo>
                  <a:lnTo>
                    <a:pt x="29923" y="436725"/>
                  </a:lnTo>
                  <a:lnTo>
                    <a:pt x="47493" y="591946"/>
                  </a:lnTo>
                  <a:lnTo>
                    <a:pt x="51709" y="593598"/>
                  </a:lnTo>
                  <a:lnTo>
                    <a:pt x="56306" y="592836"/>
                  </a:lnTo>
                  <a:lnTo>
                    <a:pt x="267145" y="619451"/>
                  </a:lnTo>
                  <a:lnTo>
                    <a:pt x="451504" y="641633"/>
                  </a:lnTo>
                  <a:lnTo>
                    <a:pt x="567341" y="654784"/>
                  </a:lnTo>
                  <a:lnTo>
                    <a:pt x="619227" y="660329"/>
                  </a:lnTo>
                  <a:lnTo>
                    <a:pt x="665353" y="664947"/>
                  </a:lnTo>
                  <a:lnTo>
                    <a:pt x="704415" y="668460"/>
                  </a:lnTo>
                  <a:lnTo>
                    <a:pt x="735109" y="670687"/>
                  </a:lnTo>
                  <a:lnTo>
                    <a:pt x="811490" y="680484"/>
                  </a:lnTo>
                  <a:lnTo>
                    <a:pt x="864851" y="697218"/>
                  </a:lnTo>
                  <a:lnTo>
                    <a:pt x="899279" y="716763"/>
                  </a:lnTo>
                  <a:lnTo>
                    <a:pt x="927679" y="747776"/>
                  </a:lnTo>
                  <a:lnTo>
                    <a:pt x="932840" y="788691"/>
                  </a:lnTo>
                  <a:lnTo>
                    <a:pt x="934664" y="815339"/>
                  </a:lnTo>
                  <a:lnTo>
                    <a:pt x="972023" y="808439"/>
                  </a:lnTo>
                  <a:lnTo>
                    <a:pt x="1012542" y="801605"/>
                  </a:lnTo>
                  <a:lnTo>
                    <a:pt x="1056212" y="794950"/>
                  </a:lnTo>
                  <a:lnTo>
                    <a:pt x="1103021" y="788584"/>
                  </a:lnTo>
                  <a:lnTo>
                    <a:pt x="1152961" y="782621"/>
                  </a:lnTo>
                  <a:lnTo>
                    <a:pt x="1206021" y="777172"/>
                  </a:lnTo>
                  <a:lnTo>
                    <a:pt x="1262192" y="772350"/>
                  </a:lnTo>
                  <a:lnTo>
                    <a:pt x="1321463" y="768266"/>
                  </a:lnTo>
                  <a:lnTo>
                    <a:pt x="1383825" y="765033"/>
                  </a:lnTo>
                  <a:lnTo>
                    <a:pt x="1449268" y="762762"/>
                  </a:lnTo>
                  <a:lnTo>
                    <a:pt x="1420917" y="644136"/>
                  </a:lnTo>
                  <a:lnTo>
                    <a:pt x="1352383" y="382873"/>
                  </a:lnTo>
                  <a:lnTo>
                    <a:pt x="1268442" y="120896"/>
                  </a:lnTo>
                  <a:lnTo>
                    <a:pt x="1193871" y="126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1324" y="2640329"/>
              <a:ext cx="1449268" cy="81457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2711" y="2636647"/>
              <a:ext cx="2484548" cy="18256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606454" y="3067915"/>
              <a:ext cx="686435" cy="5255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607226" y="3067939"/>
              <a:ext cx="683895" cy="530225"/>
            </a:xfrm>
            <a:custGeom>
              <a:avLst/>
              <a:gdLst/>
              <a:ahLst/>
              <a:cxnLst/>
              <a:rect l="l" t="t" r="r" b="b"/>
              <a:pathLst>
                <a:path w="683894" h="530225">
                  <a:moveTo>
                    <a:pt x="274308" y="478536"/>
                  </a:moveTo>
                  <a:lnTo>
                    <a:pt x="227669" y="478536"/>
                  </a:lnTo>
                  <a:lnTo>
                    <a:pt x="282815" y="486394"/>
                  </a:lnTo>
                  <a:lnTo>
                    <a:pt x="346836" y="493540"/>
                  </a:lnTo>
                  <a:lnTo>
                    <a:pt x="413911" y="499819"/>
                  </a:lnTo>
                  <a:lnTo>
                    <a:pt x="478221" y="505079"/>
                  </a:lnTo>
                  <a:lnTo>
                    <a:pt x="596350" y="513207"/>
                  </a:lnTo>
                  <a:lnTo>
                    <a:pt x="600098" y="517721"/>
                  </a:lnTo>
                  <a:lnTo>
                    <a:pt x="605954" y="523319"/>
                  </a:lnTo>
                  <a:lnTo>
                    <a:pt x="613263" y="528083"/>
                  </a:lnTo>
                  <a:lnTo>
                    <a:pt x="621369" y="530098"/>
                  </a:lnTo>
                  <a:lnTo>
                    <a:pt x="624798" y="530098"/>
                  </a:lnTo>
                  <a:lnTo>
                    <a:pt x="627846" y="529209"/>
                  </a:lnTo>
                  <a:lnTo>
                    <a:pt x="630259" y="527431"/>
                  </a:lnTo>
                  <a:lnTo>
                    <a:pt x="633350" y="523621"/>
                  </a:lnTo>
                  <a:lnTo>
                    <a:pt x="621750" y="523621"/>
                  </a:lnTo>
                  <a:lnTo>
                    <a:pt x="615856" y="523384"/>
                  </a:lnTo>
                  <a:lnTo>
                    <a:pt x="611749" y="521731"/>
                  </a:lnTo>
                  <a:lnTo>
                    <a:pt x="607498" y="517245"/>
                  </a:lnTo>
                  <a:lnTo>
                    <a:pt x="601176" y="508508"/>
                  </a:lnTo>
                  <a:lnTo>
                    <a:pt x="600414" y="507492"/>
                  </a:lnTo>
                  <a:lnTo>
                    <a:pt x="599652" y="506984"/>
                  </a:lnTo>
                  <a:lnTo>
                    <a:pt x="598763" y="506730"/>
                  </a:lnTo>
                  <a:lnTo>
                    <a:pt x="489095" y="499322"/>
                  </a:lnTo>
                  <a:lnTo>
                    <a:pt x="422981" y="494022"/>
                  </a:lnTo>
                  <a:lnTo>
                    <a:pt x="353127" y="487596"/>
                  </a:lnTo>
                  <a:lnTo>
                    <a:pt x="286154" y="480217"/>
                  </a:lnTo>
                  <a:lnTo>
                    <a:pt x="274308" y="478536"/>
                  </a:lnTo>
                  <a:close/>
                </a:path>
                <a:path w="683894" h="530225">
                  <a:moveTo>
                    <a:pt x="682514" y="97536"/>
                  </a:moveTo>
                  <a:lnTo>
                    <a:pt x="673947" y="97536"/>
                  </a:lnTo>
                  <a:lnTo>
                    <a:pt x="674963" y="97917"/>
                  </a:lnTo>
                  <a:lnTo>
                    <a:pt x="676614" y="100584"/>
                  </a:lnTo>
                  <a:lnTo>
                    <a:pt x="676775" y="103169"/>
                  </a:lnTo>
                  <a:lnTo>
                    <a:pt x="676878" y="117113"/>
                  </a:lnTo>
                  <a:lnTo>
                    <a:pt x="675010" y="127285"/>
                  </a:lnTo>
                  <a:lnTo>
                    <a:pt x="671405" y="136933"/>
                  </a:lnTo>
                  <a:lnTo>
                    <a:pt x="666073" y="145796"/>
                  </a:lnTo>
                  <a:lnTo>
                    <a:pt x="665565" y="146431"/>
                  </a:lnTo>
                  <a:lnTo>
                    <a:pt x="665647" y="148844"/>
                  </a:lnTo>
                  <a:lnTo>
                    <a:pt x="666981" y="161240"/>
                  </a:lnTo>
                  <a:lnTo>
                    <a:pt x="669682" y="195110"/>
                  </a:lnTo>
                  <a:lnTo>
                    <a:pt x="671517" y="240588"/>
                  </a:lnTo>
                  <a:lnTo>
                    <a:pt x="671561" y="253283"/>
                  </a:lnTo>
                  <a:lnTo>
                    <a:pt x="670947" y="303765"/>
                  </a:lnTo>
                  <a:lnTo>
                    <a:pt x="665517" y="367940"/>
                  </a:lnTo>
                  <a:lnTo>
                    <a:pt x="653358" y="431673"/>
                  </a:lnTo>
                  <a:lnTo>
                    <a:pt x="632545" y="489458"/>
                  </a:lnTo>
                  <a:lnTo>
                    <a:pt x="632291" y="490093"/>
                  </a:lnTo>
                  <a:lnTo>
                    <a:pt x="632418" y="491109"/>
                  </a:lnTo>
                  <a:lnTo>
                    <a:pt x="632545" y="491363"/>
                  </a:lnTo>
                  <a:lnTo>
                    <a:pt x="633277" y="495055"/>
                  </a:lnTo>
                  <a:lnTo>
                    <a:pt x="634021" y="503761"/>
                  </a:lnTo>
                  <a:lnTo>
                    <a:pt x="632598" y="513919"/>
                  </a:lnTo>
                  <a:lnTo>
                    <a:pt x="626830" y="521970"/>
                  </a:lnTo>
                  <a:lnTo>
                    <a:pt x="625179" y="523113"/>
                  </a:lnTo>
                  <a:lnTo>
                    <a:pt x="623401" y="523621"/>
                  </a:lnTo>
                  <a:lnTo>
                    <a:pt x="633350" y="523621"/>
                  </a:lnTo>
                  <a:lnTo>
                    <a:pt x="637500" y="518505"/>
                  </a:lnTo>
                  <a:lnTo>
                    <a:pt x="640085" y="507746"/>
                  </a:lnTo>
                  <a:lnTo>
                    <a:pt x="639885" y="497748"/>
                  </a:lnTo>
                  <a:lnTo>
                    <a:pt x="638811" y="491363"/>
                  </a:lnTo>
                  <a:lnTo>
                    <a:pt x="638906" y="490728"/>
                  </a:lnTo>
                  <a:lnTo>
                    <a:pt x="659025" y="435160"/>
                  </a:lnTo>
                  <a:lnTo>
                    <a:pt x="671132" y="373746"/>
                  </a:lnTo>
                  <a:lnTo>
                    <a:pt x="676873" y="311558"/>
                  </a:lnTo>
                  <a:lnTo>
                    <a:pt x="678036" y="253283"/>
                  </a:lnTo>
                  <a:lnTo>
                    <a:pt x="676407" y="203613"/>
                  </a:lnTo>
                  <a:lnTo>
                    <a:pt x="673771" y="167236"/>
                  </a:lnTo>
                  <a:lnTo>
                    <a:pt x="671915" y="148844"/>
                  </a:lnTo>
                  <a:lnTo>
                    <a:pt x="677382" y="139019"/>
                  </a:lnTo>
                  <a:lnTo>
                    <a:pt x="681170" y="128539"/>
                  </a:lnTo>
                  <a:lnTo>
                    <a:pt x="683220" y="117607"/>
                  </a:lnTo>
                  <a:lnTo>
                    <a:pt x="683466" y="106680"/>
                  </a:lnTo>
                  <a:lnTo>
                    <a:pt x="682710" y="97917"/>
                  </a:lnTo>
                  <a:lnTo>
                    <a:pt x="682514" y="97536"/>
                  </a:lnTo>
                  <a:close/>
                </a:path>
                <a:path w="683894" h="530225">
                  <a:moveTo>
                    <a:pt x="24850" y="0"/>
                  </a:moveTo>
                  <a:lnTo>
                    <a:pt x="14563" y="0"/>
                  </a:lnTo>
                  <a:lnTo>
                    <a:pt x="13928" y="127"/>
                  </a:lnTo>
                  <a:lnTo>
                    <a:pt x="8848" y="762"/>
                  </a:lnTo>
                  <a:lnTo>
                    <a:pt x="4784" y="3810"/>
                  </a:lnTo>
                  <a:lnTo>
                    <a:pt x="2371" y="8636"/>
                  </a:lnTo>
                  <a:lnTo>
                    <a:pt x="0" y="22943"/>
                  </a:lnTo>
                  <a:lnTo>
                    <a:pt x="5022" y="37560"/>
                  </a:lnTo>
                  <a:lnTo>
                    <a:pt x="12783" y="49748"/>
                  </a:lnTo>
                  <a:lnTo>
                    <a:pt x="18627" y="56768"/>
                  </a:lnTo>
                  <a:lnTo>
                    <a:pt x="18329" y="62728"/>
                  </a:lnTo>
                  <a:lnTo>
                    <a:pt x="16817" y="79390"/>
                  </a:lnTo>
                  <a:lnTo>
                    <a:pt x="13162" y="112079"/>
                  </a:lnTo>
                  <a:lnTo>
                    <a:pt x="6435" y="166116"/>
                  </a:lnTo>
                  <a:lnTo>
                    <a:pt x="2376" y="235637"/>
                  </a:lnTo>
                  <a:lnTo>
                    <a:pt x="5754" y="303556"/>
                  </a:lnTo>
                  <a:lnTo>
                    <a:pt x="13156" y="363269"/>
                  </a:lnTo>
                  <a:lnTo>
                    <a:pt x="21167" y="408175"/>
                  </a:lnTo>
                  <a:lnTo>
                    <a:pt x="26374" y="431673"/>
                  </a:lnTo>
                  <a:lnTo>
                    <a:pt x="21784" y="436614"/>
                  </a:lnTo>
                  <a:lnTo>
                    <a:pt x="8086" y="474726"/>
                  </a:lnTo>
                  <a:lnTo>
                    <a:pt x="7788" y="482161"/>
                  </a:lnTo>
                  <a:lnTo>
                    <a:pt x="9864" y="487045"/>
                  </a:lnTo>
                  <a:lnTo>
                    <a:pt x="14182" y="489458"/>
                  </a:lnTo>
                  <a:lnTo>
                    <a:pt x="16341" y="490728"/>
                  </a:lnTo>
                  <a:lnTo>
                    <a:pt x="19008" y="491236"/>
                  </a:lnTo>
                  <a:lnTo>
                    <a:pt x="21929" y="491236"/>
                  </a:lnTo>
                  <a:lnTo>
                    <a:pt x="32379" y="489392"/>
                  </a:lnTo>
                  <a:lnTo>
                    <a:pt x="43138" y="485060"/>
                  </a:lnTo>
                  <a:lnTo>
                    <a:pt x="43462" y="484886"/>
                  </a:lnTo>
                  <a:lnTo>
                    <a:pt x="20151" y="484886"/>
                  </a:lnTo>
                  <a:lnTo>
                    <a:pt x="18754" y="484632"/>
                  </a:lnTo>
                  <a:lnTo>
                    <a:pt x="17611" y="483997"/>
                  </a:lnTo>
                  <a:lnTo>
                    <a:pt x="15579" y="482600"/>
                  </a:lnTo>
                  <a:lnTo>
                    <a:pt x="14549" y="479853"/>
                  </a:lnTo>
                  <a:lnTo>
                    <a:pt x="14563" y="478536"/>
                  </a:lnTo>
                  <a:lnTo>
                    <a:pt x="29267" y="438108"/>
                  </a:lnTo>
                  <a:lnTo>
                    <a:pt x="33232" y="434721"/>
                  </a:lnTo>
                  <a:lnTo>
                    <a:pt x="33486" y="433324"/>
                  </a:lnTo>
                  <a:lnTo>
                    <a:pt x="21408" y="372780"/>
                  </a:lnTo>
                  <a:lnTo>
                    <a:pt x="13179" y="311790"/>
                  </a:lnTo>
                  <a:lnTo>
                    <a:pt x="8925" y="240588"/>
                  </a:lnTo>
                  <a:lnTo>
                    <a:pt x="12785" y="167131"/>
                  </a:lnTo>
                  <a:lnTo>
                    <a:pt x="20949" y="103169"/>
                  </a:lnTo>
                  <a:lnTo>
                    <a:pt x="24469" y="69580"/>
                  </a:lnTo>
                  <a:lnTo>
                    <a:pt x="25036" y="56350"/>
                  </a:lnTo>
                  <a:lnTo>
                    <a:pt x="24342" y="53467"/>
                  </a:lnTo>
                  <a:lnTo>
                    <a:pt x="24088" y="53086"/>
                  </a:lnTo>
                  <a:lnTo>
                    <a:pt x="17748" y="45223"/>
                  </a:lnTo>
                  <a:lnTo>
                    <a:pt x="10896" y="34289"/>
                  </a:lnTo>
                  <a:lnTo>
                    <a:pt x="6639" y="22403"/>
                  </a:lnTo>
                  <a:lnTo>
                    <a:pt x="8086" y="11684"/>
                  </a:lnTo>
                  <a:lnTo>
                    <a:pt x="9483" y="8890"/>
                  </a:lnTo>
                  <a:lnTo>
                    <a:pt x="11769" y="6985"/>
                  </a:lnTo>
                  <a:lnTo>
                    <a:pt x="14944" y="6477"/>
                  </a:lnTo>
                  <a:lnTo>
                    <a:pt x="33366" y="6477"/>
                  </a:lnTo>
                  <a:lnTo>
                    <a:pt x="24850" y="0"/>
                  </a:lnTo>
                  <a:close/>
                </a:path>
                <a:path w="683894" h="530225">
                  <a:moveTo>
                    <a:pt x="58632" y="469519"/>
                  </a:moveTo>
                  <a:lnTo>
                    <a:pt x="57489" y="469519"/>
                  </a:lnTo>
                  <a:lnTo>
                    <a:pt x="56981" y="469646"/>
                  </a:lnTo>
                  <a:lnTo>
                    <a:pt x="56600" y="470154"/>
                  </a:lnTo>
                  <a:lnTo>
                    <a:pt x="48450" y="475081"/>
                  </a:lnTo>
                  <a:lnTo>
                    <a:pt x="39121" y="479853"/>
                  </a:lnTo>
                  <a:lnTo>
                    <a:pt x="29864" y="483459"/>
                  </a:lnTo>
                  <a:lnTo>
                    <a:pt x="21929" y="484886"/>
                  </a:lnTo>
                  <a:lnTo>
                    <a:pt x="43462" y="484886"/>
                  </a:lnTo>
                  <a:lnTo>
                    <a:pt x="52468" y="480038"/>
                  </a:lnTo>
                  <a:lnTo>
                    <a:pt x="58632" y="476123"/>
                  </a:lnTo>
                  <a:lnTo>
                    <a:pt x="134197" y="476123"/>
                  </a:lnTo>
                  <a:lnTo>
                    <a:pt x="112928" y="475825"/>
                  </a:lnTo>
                  <a:lnTo>
                    <a:pt x="92636" y="474789"/>
                  </a:lnTo>
                  <a:lnTo>
                    <a:pt x="74296" y="472801"/>
                  </a:lnTo>
                  <a:lnTo>
                    <a:pt x="58886" y="469646"/>
                  </a:lnTo>
                  <a:lnTo>
                    <a:pt x="58632" y="469519"/>
                  </a:lnTo>
                  <a:close/>
                </a:path>
                <a:path w="683894" h="530225">
                  <a:moveTo>
                    <a:pt x="228685" y="472059"/>
                  </a:moveTo>
                  <a:lnTo>
                    <a:pt x="228050" y="472059"/>
                  </a:lnTo>
                  <a:lnTo>
                    <a:pt x="198221" y="474091"/>
                  </a:lnTo>
                  <a:lnTo>
                    <a:pt x="168346" y="475488"/>
                  </a:lnTo>
                  <a:lnTo>
                    <a:pt x="134197" y="476123"/>
                  </a:lnTo>
                  <a:lnTo>
                    <a:pt x="58632" y="476123"/>
                  </a:lnTo>
                  <a:lnTo>
                    <a:pt x="74808" y="479298"/>
                  </a:lnTo>
                  <a:lnTo>
                    <a:pt x="93747" y="481330"/>
                  </a:lnTo>
                  <a:lnTo>
                    <a:pt x="114496" y="482409"/>
                  </a:lnTo>
                  <a:lnTo>
                    <a:pt x="136102" y="482727"/>
                  </a:lnTo>
                  <a:lnTo>
                    <a:pt x="168090" y="482161"/>
                  </a:lnTo>
                  <a:lnTo>
                    <a:pt x="196268" y="480869"/>
                  </a:lnTo>
                  <a:lnTo>
                    <a:pt x="217255" y="479458"/>
                  </a:lnTo>
                  <a:lnTo>
                    <a:pt x="227669" y="478536"/>
                  </a:lnTo>
                  <a:lnTo>
                    <a:pt x="274308" y="478536"/>
                  </a:lnTo>
                  <a:lnTo>
                    <a:pt x="228685" y="472059"/>
                  </a:lnTo>
                  <a:close/>
                </a:path>
                <a:path w="683894" h="530225">
                  <a:moveTo>
                    <a:pt x="349021" y="13969"/>
                  </a:moveTo>
                  <a:lnTo>
                    <a:pt x="150453" y="13969"/>
                  </a:lnTo>
                  <a:lnTo>
                    <a:pt x="196266" y="14301"/>
                  </a:lnTo>
                  <a:lnTo>
                    <a:pt x="246442" y="15459"/>
                  </a:lnTo>
                  <a:lnTo>
                    <a:pt x="299557" y="17692"/>
                  </a:lnTo>
                  <a:lnTo>
                    <a:pt x="354186" y="21249"/>
                  </a:lnTo>
                  <a:lnTo>
                    <a:pt x="408905" y="26376"/>
                  </a:lnTo>
                  <a:lnTo>
                    <a:pt x="462290" y="33322"/>
                  </a:lnTo>
                  <a:lnTo>
                    <a:pt x="512916" y="42335"/>
                  </a:lnTo>
                  <a:lnTo>
                    <a:pt x="559358" y="53663"/>
                  </a:lnTo>
                  <a:lnTo>
                    <a:pt x="600193" y="67553"/>
                  </a:lnTo>
                  <a:lnTo>
                    <a:pt x="659342" y="104012"/>
                  </a:lnTo>
                  <a:lnTo>
                    <a:pt x="659977" y="104775"/>
                  </a:lnTo>
                  <a:lnTo>
                    <a:pt x="660993" y="105029"/>
                  </a:lnTo>
                  <a:lnTo>
                    <a:pt x="662771" y="105029"/>
                  </a:lnTo>
                  <a:lnTo>
                    <a:pt x="663406" y="104775"/>
                  </a:lnTo>
                  <a:lnTo>
                    <a:pt x="664168" y="104012"/>
                  </a:lnTo>
                  <a:lnTo>
                    <a:pt x="666454" y="100965"/>
                  </a:lnTo>
                  <a:lnTo>
                    <a:pt x="669502" y="98552"/>
                  </a:lnTo>
                  <a:lnTo>
                    <a:pt x="673312" y="97536"/>
                  </a:lnTo>
                  <a:lnTo>
                    <a:pt x="682514" y="97536"/>
                  </a:lnTo>
                  <a:lnTo>
                    <a:pt x="682384" y="97281"/>
                  </a:lnTo>
                  <a:lnTo>
                    <a:pt x="661501" y="97281"/>
                  </a:lnTo>
                  <a:lnTo>
                    <a:pt x="635184" y="77634"/>
                  </a:lnTo>
                  <a:lnTo>
                    <a:pt x="600967" y="60997"/>
                  </a:lnTo>
                  <a:lnTo>
                    <a:pt x="560174" y="47129"/>
                  </a:lnTo>
                  <a:lnTo>
                    <a:pt x="514132" y="35791"/>
                  </a:lnTo>
                  <a:lnTo>
                    <a:pt x="464165" y="26743"/>
                  </a:lnTo>
                  <a:lnTo>
                    <a:pt x="411599" y="19745"/>
                  </a:lnTo>
                  <a:lnTo>
                    <a:pt x="357759" y="14557"/>
                  </a:lnTo>
                  <a:lnTo>
                    <a:pt x="349021" y="13969"/>
                  </a:lnTo>
                  <a:close/>
                </a:path>
                <a:path w="683894" h="530225">
                  <a:moveTo>
                    <a:pt x="674074" y="91059"/>
                  </a:moveTo>
                  <a:lnTo>
                    <a:pt x="668867" y="91059"/>
                  </a:lnTo>
                  <a:lnTo>
                    <a:pt x="664295" y="94615"/>
                  </a:lnTo>
                  <a:lnTo>
                    <a:pt x="661501" y="97281"/>
                  </a:lnTo>
                  <a:lnTo>
                    <a:pt x="682384" y="97281"/>
                  </a:lnTo>
                  <a:lnTo>
                    <a:pt x="680297" y="93218"/>
                  </a:lnTo>
                  <a:lnTo>
                    <a:pt x="675725" y="91440"/>
                  </a:lnTo>
                  <a:lnTo>
                    <a:pt x="674836" y="91186"/>
                  </a:lnTo>
                  <a:lnTo>
                    <a:pt x="674074" y="91059"/>
                  </a:lnTo>
                  <a:close/>
                </a:path>
                <a:path w="683894" h="530225">
                  <a:moveTo>
                    <a:pt x="33366" y="6477"/>
                  </a:moveTo>
                  <a:lnTo>
                    <a:pt x="22945" y="6477"/>
                  </a:lnTo>
                  <a:lnTo>
                    <a:pt x="30946" y="12573"/>
                  </a:lnTo>
                  <a:lnTo>
                    <a:pt x="33867" y="15367"/>
                  </a:lnTo>
                  <a:lnTo>
                    <a:pt x="34502" y="15748"/>
                  </a:lnTo>
                  <a:lnTo>
                    <a:pt x="35264" y="16129"/>
                  </a:lnTo>
                  <a:lnTo>
                    <a:pt x="36153" y="16129"/>
                  </a:lnTo>
                  <a:lnTo>
                    <a:pt x="45333" y="15738"/>
                  </a:lnTo>
                  <a:lnTo>
                    <a:pt x="68919" y="15001"/>
                  </a:lnTo>
                  <a:lnTo>
                    <a:pt x="104697" y="14289"/>
                  </a:lnTo>
                  <a:lnTo>
                    <a:pt x="349021" y="13969"/>
                  </a:lnTo>
                  <a:lnTo>
                    <a:pt x="303970" y="10940"/>
                  </a:lnTo>
                  <a:lnTo>
                    <a:pt x="274443" y="9652"/>
                  </a:lnTo>
                  <a:lnTo>
                    <a:pt x="36915" y="9652"/>
                  </a:lnTo>
                  <a:lnTo>
                    <a:pt x="33867" y="6858"/>
                  </a:lnTo>
                  <a:lnTo>
                    <a:pt x="33366" y="6477"/>
                  </a:lnTo>
                  <a:close/>
                </a:path>
                <a:path w="683894" h="530225">
                  <a:moveTo>
                    <a:pt x="156168" y="7112"/>
                  </a:moveTo>
                  <a:lnTo>
                    <a:pt x="112246" y="7437"/>
                  </a:lnTo>
                  <a:lnTo>
                    <a:pt x="76539" y="8191"/>
                  </a:lnTo>
                  <a:lnTo>
                    <a:pt x="50833" y="9040"/>
                  </a:lnTo>
                  <a:lnTo>
                    <a:pt x="36915" y="9652"/>
                  </a:lnTo>
                  <a:lnTo>
                    <a:pt x="274443" y="9652"/>
                  </a:lnTo>
                  <a:lnTo>
                    <a:pt x="251559" y="8653"/>
                  </a:lnTo>
                  <a:lnTo>
                    <a:pt x="201850" y="7457"/>
                  </a:lnTo>
                  <a:lnTo>
                    <a:pt x="156168" y="711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609909" y="3066494"/>
              <a:ext cx="659765" cy="532130"/>
            </a:xfrm>
            <a:custGeom>
              <a:avLst/>
              <a:gdLst/>
              <a:ahLst/>
              <a:cxnLst/>
              <a:rect l="l" t="t" r="r" b="b"/>
              <a:pathLst>
                <a:path w="659764" h="532129">
                  <a:moveTo>
                    <a:pt x="12674" y="0"/>
                  </a:moveTo>
                  <a:lnTo>
                    <a:pt x="7451" y="2946"/>
                  </a:lnTo>
                  <a:lnTo>
                    <a:pt x="1466" y="12620"/>
                  </a:lnTo>
                  <a:lnTo>
                    <a:pt x="0" y="26951"/>
                  </a:lnTo>
                  <a:lnTo>
                    <a:pt x="6308" y="41640"/>
                  </a:lnTo>
                  <a:lnTo>
                    <a:pt x="14450" y="53089"/>
                  </a:lnTo>
                  <a:lnTo>
                    <a:pt x="19794" y="59445"/>
                  </a:lnTo>
                  <a:lnTo>
                    <a:pt x="18960" y="71627"/>
                  </a:lnTo>
                  <a:lnTo>
                    <a:pt x="14841" y="104693"/>
                  </a:lnTo>
                  <a:lnTo>
                    <a:pt x="6292" y="169084"/>
                  </a:lnTo>
                  <a:lnTo>
                    <a:pt x="2776" y="262018"/>
                  </a:lnTo>
                  <a:lnTo>
                    <a:pt x="10642" y="347725"/>
                  </a:lnTo>
                  <a:lnTo>
                    <a:pt x="21508" y="410596"/>
                  </a:lnTo>
                  <a:lnTo>
                    <a:pt x="26993" y="435022"/>
                  </a:lnTo>
                  <a:lnTo>
                    <a:pt x="17129" y="442396"/>
                  </a:lnTo>
                  <a:lnTo>
                    <a:pt x="11896" y="449246"/>
                  </a:lnTo>
                  <a:lnTo>
                    <a:pt x="9544" y="459525"/>
                  </a:lnTo>
                  <a:lnTo>
                    <a:pt x="8324" y="477186"/>
                  </a:lnTo>
                  <a:lnTo>
                    <a:pt x="14890" y="489727"/>
                  </a:lnTo>
                  <a:lnTo>
                    <a:pt x="30946" y="487600"/>
                  </a:lnTo>
                  <a:lnTo>
                    <a:pt x="47311" y="479758"/>
                  </a:lnTo>
                  <a:lnTo>
                    <a:pt x="54806" y="475154"/>
                  </a:lnTo>
                  <a:lnTo>
                    <a:pt x="102010" y="480982"/>
                  </a:lnTo>
                  <a:lnTo>
                    <a:pt x="158311" y="481298"/>
                  </a:lnTo>
                  <a:lnTo>
                    <a:pt x="205468" y="479208"/>
                  </a:lnTo>
                  <a:lnTo>
                    <a:pt x="225240" y="477821"/>
                  </a:lnTo>
                  <a:lnTo>
                    <a:pt x="333507" y="491543"/>
                  </a:lnTo>
                  <a:lnTo>
                    <a:pt x="455300" y="502538"/>
                  </a:lnTo>
                  <a:lnTo>
                    <a:pt x="554710" y="509843"/>
                  </a:lnTo>
                  <a:lnTo>
                    <a:pt x="595826" y="512492"/>
                  </a:lnTo>
                  <a:lnTo>
                    <a:pt x="605657" y="526077"/>
                  </a:lnTo>
                  <a:lnTo>
                    <a:pt x="612082" y="532114"/>
                  </a:lnTo>
                  <a:lnTo>
                    <a:pt x="617936" y="531959"/>
                  </a:lnTo>
                  <a:lnTo>
                    <a:pt x="626052" y="526970"/>
                  </a:lnTo>
                  <a:lnTo>
                    <a:pt x="633003" y="517707"/>
                  </a:lnTo>
                  <a:lnTo>
                    <a:pt x="634799" y="506491"/>
                  </a:lnTo>
                  <a:lnTo>
                    <a:pt x="633999" y="497038"/>
                  </a:lnTo>
                  <a:lnTo>
                    <a:pt x="633164" y="493061"/>
                  </a:lnTo>
                  <a:lnTo>
                    <a:pt x="641467" y="473759"/>
                  </a:lnTo>
                  <a:lnTo>
                    <a:pt x="648626" y="453993"/>
                  </a:lnTo>
                  <a:lnTo>
                    <a:pt x="654595" y="433822"/>
                  </a:lnTo>
                  <a:lnTo>
                    <a:pt x="659326" y="413305"/>
                  </a:lnTo>
                  <a:lnTo>
                    <a:pt x="600706" y="421911"/>
                  </a:lnTo>
                  <a:lnTo>
                    <a:pt x="547090" y="426105"/>
                  </a:lnTo>
                  <a:lnTo>
                    <a:pt x="497815" y="425455"/>
                  </a:lnTo>
                  <a:lnTo>
                    <a:pt x="452222" y="419527"/>
                  </a:lnTo>
                  <a:lnTo>
                    <a:pt x="409649" y="407888"/>
                  </a:lnTo>
                  <a:lnTo>
                    <a:pt x="369437" y="390106"/>
                  </a:lnTo>
                  <a:lnTo>
                    <a:pt x="330924" y="365749"/>
                  </a:lnTo>
                  <a:lnTo>
                    <a:pt x="293450" y="334383"/>
                  </a:lnTo>
                  <a:lnTo>
                    <a:pt x="256355" y="295576"/>
                  </a:lnTo>
                  <a:lnTo>
                    <a:pt x="227980" y="251799"/>
                  </a:lnTo>
                  <a:lnTo>
                    <a:pt x="213087" y="204861"/>
                  </a:lnTo>
                  <a:lnTo>
                    <a:pt x="209749" y="157416"/>
                  </a:lnTo>
                  <a:lnTo>
                    <a:pt x="216036" y="112120"/>
                  </a:lnTo>
                  <a:lnTo>
                    <a:pt x="230022" y="71627"/>
                  </a:lnTo>
                  <a:lnTo>
                    <a:pt x="249777" y="38591"/>
                  </a:lnTo>
                  <a:lnTo>
                    <a:pt x="273373" y="15668"/>
                  </a:lnTo>
                  <a:lnTo>
                    <a:pt x="180865" y="13144"/>
                  </a:lnTo>
                  <a:lnTo>
                    <a:pt x="104145" y="13287"/>
                  </a:lnTo>
                  <a:lnTo>
                    <a:pt x="51810" y="14525"/>
                  </a:lnTo>
                  <a:lnTo>
                    <a:pt x="32454" y="15287"/>
                  </a:lnTo>
                  <a:lnTo>
                    <a:pt x="20040" y="4030"/>
                  </a:lnTo>
                  <a:close/>
                </a:path>
              </a:pathLst>
            </a:custGeom>
            <a:solidFill>
              <a:srgbClr val="FFFFFF">
                <a:alpha val="3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743443" y="3939540"/>
              <a:ext cx="137160" cy="603885"/>
            </a:xfrm>
            <a:custGeom>
              <a:avLst/>
              <a:gdLst/>
              <a:ahLst/>
              <a:cxnLst/>
              <a:rect l="l" t="t" r="r" b="b"/>
              <a:pathLst>
                <a:path w="137159" h="603885">
                  <a:moveTo>
                    <a:pt x="137159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86740" y="603504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741919" y="3938066"/>
              <a:ext cx="140335" cy="607060"/>
            </a:xfrm>
            <a:custGeom>
              <a:avLst/>
              <a:gdLst/>
              <a:ahLst/>
              <a:cxnLst/>
              <a:rect l="l" t="t" r="r" b="b"/>
              <a:pathLst>
                <a:path w="140334" h="607060">
                  <a:moveTo>
                    <a:pt x="139191" y="0"/>
                  </a:moveTo>
                  <a:lnTo>
                    <a:pt x="634" y="0"/>
                  </a:lnTo>
                  <a:lnTo>
                    <a:pt x="0" y="584"/>
                  </a:lnTo>
                  <a:lnTo>
                    <a:pt x="0" y="605866"/>
                  </a:lnTo>
                  <a:lnTo>
                    <a:pt x="634" y="606450"/>
                  </a:lnTo>
                  <a:lnTo>
                    <a:pt x="88900" y="606450"/>
                  </a:lnTo>
                  <a:lnTo>
                    <a:pt x="89534" y="605993"/>
                  </a:lnTo>
                  <a:lnTo>
                    <a:pt x="89661" y="605269"/>
                  </a:lnTo>
                  <a:lnTo>
                    <a:pt x="89783" y="603808"/>
                  </a:lnTo>
                  <a:lnTo>
                    <a:pt x="2794" y="603808"/>
                  </a:lnTo>
                  <a:lnTo>
                    <a:pt x="2794" y="2832"/>
                  </a:lnTo>
                  <a:lnTo>
                    <a:pt x="139966" y="2832"/>
                  </a:lnTo>
                  <a:lnTo>
                    <a:pt x="140080" y="1460"/>
                  </a:lnTo>
                  <a:lnTo>
                    <a:pt x="140080" y="723"/>
                  </a:lnTo>
                  <a:lnTo>
                    <a:pt x="139700" y="406"/>
                  </a:lnTo>
                  <a:lnTo>
                    <a:pt x="139446" y="126"/>
                  </a:lnTo>
                  <a:lnTo>
                    <a:pt x="139191" y="0"/>
                  </a:lnTo>
                  <a:close/>
                </a:path>
                <a:path w="140334" h="607060">
                  <a:moveTo>
                    <a:pt x="139966" y="2832"/>
                  </a:moveTo>
                  <a:lnTo>
                    <a:pt x="137286" y="2832"/>
                  </a:lnTo>
                  <a:lnTo>
                    <a:pt x="86995" y="603808"/>
                  </a:lnTo>
                  <a:lnTo>
                    <a:pt x="89783" y="603808"/>
                  </a:lnTo>
                  <a:lnTo>
                    <a:pt x="139966" y="283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99247" y="3896867"/>
              <a:ext cx="44450" cy="646430"/>
            </a:xfrm>
            <a:custGeom>
              <a:avLst/>
              <a:gdLst/>
              <a:ahLst/>
              <a:cxnLst/>
              <a:rect l="l" t="t" r="r" b="b"/>
              <a:pathLst>
                <a:path w="44450" h="646429">
                  <a:moveTo>
                    <a:pt x="0" y="0"/>
                  </a:moveTo>
                  <a:lnTo>
                    <a:pt x="22605" y="612622"/>
                  </a:lnTo>
                  <a:lnTo>
                    <a:pt x="44196" y="646175"/>
                  </a:lnTo>
                  <a:lnTo>
                    <a:pt x="44196" y="42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697723" y="3895394"/>
              <a:ext cx="47625" cy="649605"/>
            </a:xfrm>
            <a:custGeom>
              <a:avLst/>
              <a:gdLst/>
              <a:ahLst/>
              <a:cxnLst/>
              <a:rect l="l" t="t" r="r" b="b"/>
              <a:pathLst>
                <a:path w="47625" h="649604">
                  <a:moveTo>
                    <a:pt x="1777" y="0"/>
                  </a:moveTo>
                  <a:lnTo>
                    <a:pt x="761" y="0"/>
                  </a:lnTo>
                  <a:lnTo>
                    <a:pt x="0" y="584"/>
                  </a:lnTo>
                  <a:lnTo>
                    <a:pt x="0" y="1409"/>
                  </a:lnTo>
                  <a:lnTo>
                    <a:pt x="22732" y="614235"/>
                  </a:lnTo>
                  <a:lnTo>
                    <a:pt x="22859" y="614972"/>
                  </a:lnTo>
                  <a:lnTo>
                    <a:pt x="44703" y="648538"/>
                  </a:lnTo>
                  <a:lnTo>
                    <a:pt x="44830" y="648995"/>
                  </a:lnTo>
                  <a:lnTo>
                    <a:pt x="45211" y="649122"/>
                  </a:lnTo>
                  <a:lnTo>
                    <a:pt x="46608" y="649122"/>
                  </a:lnTo>
                  <a:lnTo>
                    <a:pt x="47244" y="648538"/>
                  </a:lnTo>
                  <a:lnTo>
                    <a:pt x="47244" y="643001"/>
                  </a:lnTo>
                  <a:lnTo>
                    <a:pt x="44323" y="643001"/>
                  </a:lnTo>
                  <a:lnTo>
                    <a:pt x="25400" y="613778"/>
                  </a:lnTo>
                  <a:lnTo>
                    <a:pt x="2794" y="4838"/>
                  </a:lnTo>
                  <a:lnTo>
                    <a:pt x="7003" y="4838"/>
                  </a:lnTo>
                  <a:lnTo>
                    <a:pt x="2412" y="406"/>
                  </a:lnTo>
                  <a:lnTo>
                    <a:pt x="2158" y="127"/>
                  </a:lnTo>
                  <a:lnTo>
                    <a:pt x="1777" y="0"/>
                  </a:lnTo>
                  <a:close/>
                </a:path>
                <a:path w="47625" h="649604">
                  <a:moveTo>
                    <a:pt x="7003" y="4838"/>
                  </a:moveTo>
                  <a:lnTo>
                    <a:pt x="2794" y="4838"/>
                  </a:lnTo>
                  <a:lnTo>
                    <a:pt x="44323" y="44843"/>
                  </a:lnTo>
                  <a:lnTo>
                    <a:pt x="44323" y="643001"/>
                  </a:lnTo>
                  <a:lnTo>
                    <a:pt x="47244" y="643001"/>
                  </a:lnTo>
                  <a:lnTo>
                    <a:pt x="47117" y="43522"/>
                  </a:lnTo>
                  <a:lnTo>
                    <a:pt x="46735" y="43205"/>
                  </a:lnTo>
                  <a:lnTo>
                    <a:pt x="7003" y="483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810500" y="4026458"/>
              <a:ext cx="137160" cy="634365"/>
            </a:xfrm>
            <a:custGeom>
              <a:avLst/>
              <a:gdLst/>
              <a:ahLst/>
              <a:cxnLst/>
              <a:rect l="l" t="t" r="r" b="b"/>
              <a:pathLst>
                <a:path w="137159" h="634364">
                  <a:moveTo>
                    <a:pt x="137159" y="0"/>
                  </a:moveTo>
                  <a:lnTo>
                    <a:pt x="0" y="0"/>
                  </a:lnTo>
                  <a:lnTo>
                    <a:pt x="0" y="633882"/>
                  </a:lnTo>
                  <a:lnTo>
                    <a:pt x="86741" y="633882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808976" y="4024884"/>
              <a:ext cx="140335" cy="637540"/>
            </a:xfrm>
            <a:custGeom>
              <a:avLst/>
              <a:gdLst/>
              <a:ahLst/>
              <a:cxnLst/>
              <a:rect l="l" t="t" r="r" b="b"/>
              <a:pathLst>
                <a:path w="140334" h="637539">
                  <a:moveTo>
                    <a:pt x="139446" y="0"/>
                  </a:moveTo>
                  <a:lnTo>
                    <a:pt x="634" y="0"/>
                  </a:lnTo>
                  <a:lnTo>
                    <a:pt x="0" y="596"/>
                  </a:lnTo>
                  <a:lnTo>
                    <a:pt x="120" y="636435"/>
                  </a:lnTo>
                  <a:lnTo>
                    <a:pt x="634" y="637031"/>
                  </a:lnTo>
                  <a:lnTo>
                    <a:pt x="88900" y="637031"/>
                  </a:lnTo>
                  <a:lnTo>
                    <a:pt x="89534" y="636435"/>
                  </a:lnTo>
                  <a:lnTo>
                    <a:pt x="89651" y="634199"/>
                  </a:lnTo>
                  <a:lnTo>
                    <a:pt x="2921" y="634199"/>
                  </a:lnTo>
                  <a:lnTo>
                    <a:pt x="2667" y="2692"/>
                  </a:lnTo>
                  <a:lnTo>
                    <a:pt x="139986" y="2692"/>
                  </a:lnTo>
                  <a:lnTo>
                    <a:pt x="140080" y="1511"/>
                  </a:lnTo>
                  <a:lnTo>
                    <a:pt x="140207" y="736"/>
                  </a:lnTo>
                  <a:lnTo>
                    <a:pt x="139446" y="0"/>
                  </a:lnTo>
                  <a:close/>
                </a:path>
                <a:path w="140334" h="637539">
                  <a:moveTo>
                    <a:pt x="139986" y="2692"/>
                  </a:moveTo>
                  <a:lnTo>
                    <a:pt x="137159" y="2692"/>
                  </a:lnTo>
                  <a:lnTo>
                    <a:pt x="86995" y="634199"/>
                  </a:lnTo>
                  <a:lnTo>
                    <a:pt x="89651" y="634199"/>
                  </a:lnTo>
                  <a:lnTo>
                    <a:pt x="139986" y="26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766304" y="3980688"/>
              <a:ext cx="44450" cy="680085"/>
            </a:xfrm>
            <a:custGeom>
              <a:avLst/>
              <a:gdLst/>
              <a:ahLst/>
              <a:cxnLst/>
              <a:rect l="l" t="t" r="r" b="b"/>
              <a:pathLst>
                <a:path w="44450" h="680085">
                  <a:moveTo>
                    <a:pt x="0" y="0"/>
                  </a:moveTo>
                  <a:lnTo>
                    <a:pt x="22605" y="644334"/>
                  </a:lnTo>
                  <a:lnTo>
                    <a:pt x="44196" y="679653"/>
                  </a:lnTo>
                  <a:lnTo>
                    <a:pt x="44196" y="45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764905" y="3979214"/>
              <a:ext cx="47625" cy="683260"/>
            </a:xfrm>
            <a:custGeom>
              <a:avLst/>
              <a:gdLst/>
              <a:ahLst/>
              <a:cxnLst/>
              <a:rect l="l" t="t" r="r" b="b"/>
              <a:pathLst>
                <a:path w="47625" h="683260">
                  <a:moveTo>
                    <a:pt x="1652" y="0"/>
                  </a:moveTo>
                  <a:lnTo>
                    <a:pt x="509" y="0"/>
                  </a:lnTo>
                  <a:lnTo>
                    <a:pt x="36" y="406"/>
                  </a:lnTo>
                  <a:lnTo>
                    <a:pt x="0" y="5016"/>
                  </a:lnTo>
                  <a:lnTo>
                    <a:pt x="22607" y="645871"/>
                  </a:lnTo>
                  <a:lnTo>
                    <a:pt x="22734" y="646595"/>
                  </a:lnTo>
                  <a:lnTo>
                    <a:pt x="44705" y="682383"/>
                  </a:lnTo>
                  <a:lnTo>
                    <a:pt x="45086" y="682701"/>
                  </a:lnTo>
                  <a:lnTo>
                    <a:pt x="46102" y="682701"/>
                  </a:lnTo>
                  <a:lnTo>
                    <a:pt x="46610" y="682561"/>
                  </a:lnTo>
                  <a:lnTo>
                    <a:pt x="47118" y="681964"/>
                  </a:lnTo>
                  <a:lnTo>
                    <a:pt x="47118" y="676300"/>
                  </a:lnTo>
                  <a:lnTo>
                    <a:pt x="44324" y="676300"/>
                  </a:lnTo>
                  <a:lnTo>
                    <a:pt x="25274" y="645413"/>
                  </a:lnTo>
                  <a:lnTo>
                    <a:pt x="2795" y="5016"/>
                  </a:lnTo>
                  <a:lnTo>
                    <a:pt x="6808" y="5016"/>
                  </a:lnTo>
                  <a:lnTo>
                    <a:pt x="2287" y="406"/>
                  </a:lnTo>
                  <a:lnTo>
                    <a:pt x="2033" y="126"/>
                  </a:lnTo>
                  <a:lnTo>
                    <a:pt x="1652" y="0"/>
                  </a:lnTo>
                  <a:close/>
                </a:path>
                <a:path w="47625" h="683260">
                  <a:moveTo>
                    <a:pt x="6808" y="5016"/>
                  </a:moveTo>
                  <a:lnTo>
                    <a:pt x="2795" y="5016"/>
                  </a:lnTo>
                  <a:lnTo>
                    <a:pt x="44324" y="46977"/>
                  </a:lnTo>
                  <a:lnTo>
                    <a:pt x="44324" y="676300"/>
                  </a:lnTo>
                  <a:lnTo>
                    <a:pt x="47118" y="676300"/>
                  </a:lnTo>
                  <a:lnTo>
                    <a:pt x="46991" y="45745"/>
                  </a:lnTo>
                  <a:lnTo>
                    <a:pt x="46610" y="45605"/>
                  </a:lnTo>
                  <a:lnTo>
                    <a:pt x="6808" y="501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32547" y="4468367"/>
              <a:ext cx="1711960" cy="193675"/>
            </a:xfrm>
            <a:custGeom>
              <a:avLst/>
              <a:gdLst/>
              <a:ahLst/>
              <a:cxnLst/>
              <a:rect l="l" t="t" r="r" b="b"/>
              <a:pathLst>
                <a:path w="1711959" h="193675">
                  <a:moveTo>
                    <a:pt x="1711452" y="0"/>
                  </a:moveTo>
                  <a:lnTo>
                    <a:pt x="173354" y="0"/>
                  </a:lnTo>
                  <a:lnTo>
                    <a:pt x="0" y="193497"/>
                  </a:lnTo>
                  <a:lnTo>
                    <a:pt x="1711452" y="193497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964168" y="3939540"/>
              <a:ext cx="137160" cy="601980"/>
            </a:xfrm>
            <a:custGeom>
              <a:avLst/>
              <a:gdLst/>
              <a:ahLst/>
              <a:cxnLst/>
              <a:rect l="l" t="t" r="r" b="b"/>
              <a:pathLst>
                <a:path w="137159" h="601979">
                  <a:moveTo>
                    <a:pt x="137159" y="0"/>
                  </a:moveTo>
                  <a:lnTo>
                    <a:pt x="0" y="0"/>
                  </a:lnTo>
                  <a:lnTo>
                    <a:pt x="50418" y="601980"/>
                  </a:lnTo>
                  <a:lnTo>
                    <a:pt x="137159" y="601980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962770" y="3938066"/>
              <a:ext cx="140335" cy="605155"/>
            </a:xfrm>
            <a:custGeom>
              <a:avLst/>
              <a:gdLst/>
              <a:ahLst/>
              <a:cxnLst/>
              <a:rect l="l" t="t" r="r" b="b"/>
              <a:pathLst>
                <a:path w="140334" h="605154">
                  <a:moveTo>
                    <a:pt x="139446" y="0"/>
                  </a:moveTo>
                  <a:lnTo>
                    <a:pt x="888" y="0"/>
                  </a:lnTo>
                  <a:lnTo>
                    <a:pt x="634" y="126"/>
                  </a:lnTo>
                  <a:lnTo>
                    <a:pt x="380" y="406"/>
                  </a:lnTo>
                  <a:lnTo>
                    <a:pt x="0" y="723"/>
                  </a:lnTo>
                  <a:lnTo>
                    <a:pt x="0" y="1460"/>
                  </a:lnTo>
                  <a:lnTo>
                    <a:pt x="50419" y="603745"/>
                  </a:lnTo>
                  <a:lnTo>
                    <a:pt x="50546" y="604469"/>
                  </a:lnTo>
                  <a:lnTo>
                    <a:pt x="51180" y="604926"/>
                  </a:lnTo>
                  <a:lnTo>
                    <a:pt x="139446" y="604926"/>
                  </a:lnTo>
                  <a:lnTo>
                    <a:pt x="140080" y="604342"/>
                  </a:lnTo>
                  <a:lnTo>
                    <a:pt x="140080" y="602284"/>
                  </a:lnTo>
                  <a:lnTo>
                    <a:pt x="53085" y="602284"/>
                  </a:lnTo>
                  <a:lnTo>
                    <a:pt x="2794" y="2819"/>
                  </a:lnTo>
                  <a:lnTo>
                    <a:pt x="140080" y="2819"/>
                  </a:lnTo>
                  <a:lnTo>
                    <a:pt x="140080" y="584"/>
                  </a:lnTo>
                  <a:lnTo>
                    <a:pt x="139446" y="0"/>
                  </a:lnTo>
                  <a:close/>
                </a:path>
                <a:path w="140334" h="605154">
                  <a:moveTo>
                    <a:pt x="140080" y="2819"/>
                  </a:moveTo>
                  <a:lnTo>
                    <a:pt x="137286" y="2819"/>
                  </a:lnTo>
                  <a:lnTo>
                    <a:pt x="137286" y="602284"/>
                  </a:lnTo>
                  <a:lnTo>
                    <a:pt x="140080" y="602284"/>
                  </a:lnTo>
                  <a:lnTo>
                    <a:pt x="140080" y="281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101328" y="3896867"/>
              <a:ext cx="44450" cy="645160"/>
            </a:xfrm>
            <a:custGeom>
              <a:avLst/>
              <a:gdLst/>
              <a:ahLst/>
              <a:cxnLst/>
              <a:rect l="l" t="t" r="r" b="b"/>
              <a:pathLst>
                <a:path w="44450" h="645160">
                  <a:moveTo>
                    <a:pt x="44196" y="0"/>
                  </a:moveTo>
                  <a:lnTo>
                    <a:pt x="0" y="42722"/>
                  </a:lnTo>
                  <a:lnTo>
                    <a:pt x="0" y="644651"/>
                  </a:lnTo>
                  <a:lnTo>
                    <a:pt x="21590" y="611174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099804" y="3896413"/>
              <a:ext cx="44450" cy="647065"/>
            </a:xfrm>
            <a:custGeom>
              <a:avLst/>
              <a:gdLst/>
              <a:ahLst/>
              <a:cxnLst/>
              <a:rect l="l" t="t" r="r" b="b"/>
              <a:pathLst>
                <a:path w="44450" h="647064">
                  <a:moveTo>
                    <a:pt x="44195" y="0"/>
                  </a:moveTo>
                  <a:lnTo>
                    <a:pt x="507" y="42084"/>
                  </a:lnTo>
                  <a:lnTo>
                    <a:pt x="126" y="42402"/>
                  </a:lnTo>
                  <a:lnTo>
                    <a:pt x="0" y="645995"/>
                  </a:lnTo>
                  <a:lnTo>
                    <a:pt x="635" y="646579"/>
                  </a:lnTo>
                  <a:lnTo>
                    <a:pt x="1904" y="646579"/>
                  </a:lnTo>
                  <a:lnTo>
                    <a:pt x="2413" y="646452"/>
                  </a:lnTo>
                  <a:lnTo>
                    <a:pt x="2540" y="645995"/>
                  </a:lnTo>
                  <a:lnTo>
                    <a:pt x="6143" y="640470"/>
                  </a:lnTo>
                  <a:lnTo>
                    <a:pt x="2921" y="640470"/>
                  </a:lnTo>
                  <a:lnTo>
                    <a:pt x="2921" y="43723"/>
                  </a:lnTo>
                  <a:lnTo>
                    <a:pt x="44195" y="4052"/>
                  </a:lnTo>
                  <a:lnTo>
                    <a:pt x="44195" y="0"/>
                  </a:lnTo>
                  <a:close/>
                </a:path>
                <a:path w="44450" h="647064">
                  <a:moveTo>
                    <a:pt x="44195" y="10654"/>
                  </a:moveTo>
                  <a:lnTo>
                    <a:pt x="21844" y="611324"/>
                  </a:lnTo>
                  <a:lnTo>
                    <a:pt x="2921" y="640470"/>
                  </a:lnTo>
                  <a:lnTo>
                    <a:pt x="6143" y="640470"/>
                  </a:lnTo>
                  <a:lnTo>
                    <a:pt x="24384" y="612505"/>
                  </a:lnTo>
                  <a:lnTo>
                    <a:pt x="24511" y="611781"/>
                  </a:lnTo>
                  <a:lnTo>
                    <a:pt x="44195" y="82385"/>
                  </a:lnTo>
                  <a:lnTo>
                    <a:pt x="44195" y="1065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519416" y="2813342"/>
              <a:ext cx="1515110" cy="1211580"/>
            </a:xfrm>
            <a:custGeom>
              <a:avLst/>
              <a:gdLst/>
              <a:ahLst/>
              <a:cxnLst/>
              <a:rect l="l" t="t" r="r" b="b"/>
              <a:pathLst>
                <a:path w="1515109" h="1211579">
                  <a:moveTo>
                    <a:pt x="1514855" y="0"/>
                  </a:moveTo>
                  <a:lnTo>
                    <a:pt x="0" y="0"/>
                  </a:lnTo>
                  <a:lnTo>
                    <a:pt x="0" y="1211491"/>
                  </a:lnTo>
                  <a:lnTo>
                    <a:pt x="1514855" y="1211491"/>
                  </a:lnTo>
                  <a:lnTo>
                    <a:pt x="151485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17892" y="2813049"/>
              <a:ext cx="1518285" cy="1212850"/>
            </a:xfrm>
            <a:custGeom>
              <a:avLst/>
              <a:gdLst/>
              <a:ahLst/>
              <a:cxnLst/>
              <a:rect l="l" t="t" r="r" b="b"/>
              <a:pathLst>
                <a:path w="1518284" h="1212850">
                  <a:moveTo>
                    <a:pt x="1435608" y="115697"/>
                  </a:moveTo>
                  <a:lnTo>
                    <a:pt x="1432814" y="115697"/>
                  </a:lnTo>
                  <a:lnTo>
                    <a:pt x="1432814" y="1129893"/>
                  </a:lnTo>
                  <a:lnTo>
                    <a:pt x="1435608" y="1129893"/>
                  </a:lnTo>
                  <a:lnTo>
                    <a:pt x="1435608" y="115697"/>
                  </a:lnTo>
                  <a:close/>
                </a:path>
                <a:path w="1518284" h="1212850">
                  <a:moveTo>
                    <a:pt x="1435608" y="113030"/>
                  </a:moveTo>
                  <a:lnTo>
                    <a:pt x="82296" y="113030"/>
                  </a:lnTo>
                  <a:lnTo>
                    <a:pt x="82296" y="114300"/>
                  </a:lnTo>
                  <a:lnTo>
                    <a:pt x="82296" y="115570"/>
                  </a:lnTo>
                  <a:lnTo>
                    <a:pt x="82296" y="1130300"/>
                  </a:lnTo>
                  <a:lnTo>
                    <a:pt x="82296" y="1131570"/>
                  </a:lnTo>
                  <a:lnTo>
                    <a:pt x="82524" y="1131570"/>
                  </a:lnTo>
                  <a:lnTo>
                    <a:pt x="82524" y="1132840"/>
                  </a:lnTo>
                  <a:lnTo>
                    <a:pt x="1435328" y="1132840"/>
                  </a:lnTo>
                  <a:lnTo>
                    <a:pt x="1435328" y="1131570"/>
                  </a:lnTo>
                  <a:lnTo>
                    <a:pt x="1435608" y="1131570"/>
                  </a:lnTo>
                  <a:lnTo>
                    <a:pt x="1435608" y="1130300"/>
                  </a:lnTo>
                  <a:lnTo>
                    <a:pt x="85217" y="1130300"/>
                  </a:lnTo>
                  <a:lnTo>
                    <a:pt x="85217" y="115570"/>
                  </a:lnTo>
                  <a:lnTo>
                    <a:pt x="1435608" y="115570"/>
                  </a:lnTo>
                  <a:lnTo>
                    <a:pt x="1435608" y="114300"/>
                  </a:lnTo>
                  <a:lnTo>
                    <a:pt x="1435608" y="113030"/>
                  </a:lnTo>
                  <a:close/>
                </a:path>
                <a:path w="1518284" h="1212850">
                  <a:moveTo>
                    <a:pt x="1517904" y="1270"/>
                  </a:moveTo>
                  <a:lnTo>
                    <a:pt x="1517650" y="1270"/>
                  </a:lnTo>
                  <a:lnTo>
                    <a:pt x="1517650" y="0"/>
                  </a:lnTo>
                  <a:lnTo>
                    <a:pt x="254" y="0"/>
                  </a:lnTo>
                  <a:lnTo>
                    <a:pt x="254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210310"/>
                  </a:lnTo>
                  <a:lnTo>
                    <a:pt x="0" y="1212850"/>
                  </a:lnTo>
                  <a:lnTo>
                    <a:pt x="1517904" y="1212850"/>
                  </a:lnTo>
                  <a:lnTo>
                    <a:pt x="1517904" y="1210525"/>
                  </a:lnTo>
                  <a:lnTo>
                    <a:pt x="1517904" y="1210310"/>
                  </a:lnTo>
                  <a:lnTo>
                    <a:pt x="1517904" y="3048"/>
                  </a:lnTo>
                  <a:lnTo>
                    <a:pt x="1514983" y="3048"/>
                  </a:lnTo>
                  <a:lnTo>
                    <a:pt x="1514983" y="1210310"/>
                  </a:lnTo>
                  <a:lnTo>
                    <a:pt x="2921" y="1210310"/>
                  </a:lnTo>
                  <a:lnTo>
                    <a:pt x="2921" y="2540"/>
                  </a:lnTo>
                  <a:lnTo>
                    <a:pt x="1517904" y="2540"/>
                  </a:lnTo>
                  <a:lnTo>
                    <a:pt x="1517904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01711" y="2927654"/>
              <a:ext cx="1350645" cy="1016635"/>
            </a:xfrm>
            <a:custGeom>
              <a:avLst/>
              <a:gdLst/>
              <a:ahLst/>
              <a:cxnLst/>
              <a:rect l="l" t="t" r="r" b="b"/>
              <a:pathLst>
                <a:path w="1350645" h="1016635">
                  <a:moveTo>
                    <a:pt x="1350263" y="0"/>
                  </a:moveTo>
                  <a:lnTo>
                    <a:pt x="0" y="0"/>
                  </a:lnTo>
                  <a:lnTo>
                    <a:pt x="0" y="1016457"/>
                  </a:lnTo>
                  <a:lnTo>
                    <a:pt x="1350263" y="1016457"/>
                  </a:lnTo>
                  <a:lnTo>
                    <a:pt x="1350263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895588" y="4024934"/>
              <a:ext cx="139065" cy="635635"/>
            </a:xfrm>
            <a:custGeom>
              <a:avLst/>
              <a:gdLst/>
              <a:ahLst/>
              <a:cxnLst/>
              <a:rect l="l" t="t" r="r" b="b"/>
              <a:pathLst>
                <a:path w="139065" h="635635">
                  <a:moveTo>
                    <a:pt x="138683" y="0"/>
                  </a:moveTo>
                  <a:lnTo>
                    <a:pt x="0" y="0"/>
                  </a:lnTo>
                  <a:lnTo>
                    <a:pt x="50926" y="635406"/>
                  </a:lnTo>
                  <a:lnTo>
                    <a:pt x="138683" y="635406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894191" y="4023359"/>
              <a:ext cx="141605" cy="638810"/>
            </a:xfrm>
            <a:custGeom>
              <a:avLst/>
              <a:gdLst/>
              <a:ahLst/>
              <a:cxnLst/>
              <a:rect l="l" t="t" r="r" b="b"/>
              <a:pathLst>
                <a:path w="141604" h="638810">
                  <a:moveTo>
                    <a:pt x="140969" y="0"/>
                  </a:moveTo>
                  <a:lnTo>
                    <a:pt x="634" y="0"/>
                  </a:lnTo>
                  <a:lnTo>
                    <a:pt x="17" y="596"/>
                  </a:lnTo>
                  <a:lnTo>
                    <a:pt x="0" y="1511"/>
                  </a:lnTo>
                  <a:lnTo>
                    <a:pt x="50936" y="635723"/>
                  </a:lnTo>
                  <a:lnTo>
                    <a:pt x="51053" y="637959"/>
                  </a:lnTo>
                  <a:lnTo>
                    <a:pt x="51688" y="638555"/>
                  </a:lnTo>
                  <a:lnTo>
                    <a:pt x="140969" y="638555"/>
                  </a:lnTo>
                  <a:lnTo>
                    <a:pt x="141484" y="637959"/>
                  </a:lnTo>
                  <a:lnTo>
                    <a:pt x="141604" y="635723"/>
                  </a:lnTo>
                  <a:lnTo>
                    <a:pt x="53593" y="635723"/>
                  </a:lnTo>
                  <a:lnTo>
                    <a:pt x="2920" y="2705"/>
                  </a:lnTo>
                  <a:lnTo>
                    <a:pt x="141604" y="2705"/>
                  </a:lnTo>
                  <a:lnTo>
                    <a:pt x="141604" y="596"/>
                  </a:lnTo>
                  <a:lnTo>
                    <a:pt x="140969" y="0"/>
                  </a:lnTo>
                  <a:close/>
                </a:path>
                <a:path w="141604" h="638810">
                  <a:moveTo>
                    <a:pt x="141604" y="2705"/>
                  </a:moveTo>
                  <a:lnTo>
                    <a:pt x="138937" y="2705"/>
                  </a:lnTo>
                  <a:lnTo>
                    <a:pt x="138683" y="635723"/>
                  </a:lnTo>
                  <a:lnTo>
                    <a:pt x="141604" y="635723"/>
                  </a:lnTo>
                  <a:lnTo>
                    <a:pt x="141604" y="270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19416" y="2778251"/>
              <a:ext cx="1623060" cy="1165860"/>
            </a:xfrm>
            <a:custGeom>
              <a:avLst/>
              <a:gdLst/>
              <a:ahLst/>
              <a:cxnLst/>
              <a:rect l="l" t="t" r="r" b="b"/>
              <a:pathLst>
                <a:path w="1623059" h="1165860">
                  <a:moveTo>
                    <a:pt x="1432560" y="1059180"/>
                  </a:moveTo>
                  <a:lnTo>
                    <a:pt x="247015" y="1059180"/>
                  </a:lnTo>
                  <a:lnTo>
                    <a:pt x="82296" y="1165860"/>
                  </a:lnTo>
                  <a:lnTo>
                    <a:pt x="1432560" y="1165860"/>
                  </a:lnTo>
                  <a:lnTo>
                    <a:pt x="1432560" y="1059180"/>
                  </a:lnTo>
                  <a:close/>
                </a:path>
                <a:path w="1623059" h="1165860">
                  <a:moveTo>
                    <a:pt x="1623060" y="0"/>
                  </a:moveTo>
                  <a:lnTo>
                    <a:pt x="108331" y="0"/>
                  </a:lnTo>
                  <a:lnTo>
                    <a:pt x="0" y="36576"/>
                  </a:lnTo>
                  <a:lnTo>
                    <a:pt x="1514856" y="36576"/>
                  </a:lnTo>
                  <a:lnTo>
                    <a:pt x="162306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600315" y="2933750"/>
              <a:ext cx="1353185" cy="1012190"/>
            </a:xfrm>
            <a:custGeom>
              <a:avLst/>
              <a:gdLst/>
              <a:ahLst/>
              <a:cxnLst/>
              <a:rect l="l" t="t" r="r" b="b"/>
              <a:pathLst>
                <a:path w="1353184" h="1012189">
                  <a:moveTo>
                    <a:pt x="1353185" y="902792"/>
                  </a:moveTo>
                  <a:lnTo>
                    <a:pt x="1352423" y="902157"/>
                  </a:lnTo>
                  <a:lnTo>
                    <a:pt x="1350391" y="902157"/>
                  </a:lnTo>
                  <a:lnTo>
                    <a:pt x="1350391" y="904951"/>
                  </a:lnTo>
                  <a:lnTo>
                    <a:pt x="1350391" y="1009167"/>
                  </a:lnTo>
                  <a:lnTo>
                    <a:pt x="6223" y="1009167"/>
                  </a:lnTo>
                  <a:lnTo>
                    <a:pt x="166370" y="904951"/>
                  </a:lnTo>
                  <a:lnTo>
                    <a:pt x="1350391" y="904951"/>
                  </a:lnTo>
                  <a:lnTo>
                    <a:pt x="1350391" y="902157"/>
                  </a:lnTo>
                  <a:lnTo>
                    <a:pt x="167462" y="902157"/>
                  </a:lnTo>
                  <a:lnTo>
                    <a:pt x="167462" y="0"/>
                  </a:lnTo>
                  <a:lnTo>
                    <a:pt x="164465" y="0"/>
                  </a:lnTo>
                  <a:lnTo>
                    <a:pt x="164465" y="902868"/>
                  </a:lnTo>
                  <a:lnTo>
                    <a:pt x="635" y="1009294"/>
                  </a:lnTo>
                  <a:lnTo>
                    <a:pt x="0" y="1009624"/>
                  </a:lnTo>
                  <a:lnTo>
                    <a:pt x="0" y="1010958"/>
                  </a:lnTo>
                  <a:lnTo>
                    <a:pt x="254" y="1011567"/>
                  </a:lnTo>
                  <a:lnTo>
                    <a:pt x="762" y="1011885"/>
                  </a:lnTo>
                  <a:lnTo>
                    <a:pt x="1352423" y="1011885"/>
                  </a:lnTo>
                  <a:lnTo>
                    <a:pt x="1353185" y="1011288"/>
                  </a:lnTo>
                  <a:lnTo>
                    <a:pt x="1353185" y="1009167"/>
                  </a:lnTo>
                  <a:lnTo>
                    <a:pt x="1353185" y="904951"/>
                  </a:lnTo>
                  <a:lnTo>
                    <a:pt x="1353185" y="9027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034271" y="2778251"/>
              <a:ext cx="111760" cy="1247140"/>
            </a:xfrm>
            <a:custGeom>
              <a:avLst/>
              <a:gdLst/>
              <a:ahLst/>
              <a:cxnLst/>
              <a:rect l="l" t="t" r="r" b="b"/>
              <a:pathLst>
                <a:path w="111759" h="1247139">
                  <a:moveTo>
                    <a:pt x="107442" y="0"/>
                  </a:moveTo>
                  <a:lnTo>
                    <a:pt x="0" y="36195"/>
                  </a:lnTo>
                  <a:lnTo>
                    <a:pt x="0" y="1246581"/>
                  </a:lnTo>
                  <a:lnTo>
                    <a:pt x="111251" y="1128763"/>
                  </a:lnTo>
                  <a:lnTo>
                    <a:pt x="10744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032747" y="2776727"/>
              <a:ext cx="111760" cy="1249680"/>
            </a:xfrm>
            <a:custGeom>
              <a:avLst/>
              <a:gdLst/>
              <a:ahLst/>
              <a:cxnLst/>
              <a:rect l="l" t="t" r="r" b="b"/>
              <a:pathLst>
                <a:path w="111759" h="1249679">
                  <a:moveTo>
                    <a:pt x="109600" y="0"/>
                  </a:moveTo>
                  <a:lnTo>
                    <a:pt x="108966" y="0"/>
                  </a:lnTo>
                  <a:lnTo>
                    <a:pt x="108838" y="127"/>
                  </a:lnTo>
                  <a:lnTo>
                    <a:pt x="1016" y="36322"/>
                  </a:lnTo>
                  <a:lnTo>
                    <a:pt x="507" y="36449"/>
                  </a:lnTo>
                  <a:lnTo>
                    <a:pt x="0" y="36830"/>
                  </a:lnTo>
                  <a:lnTo>
                    <a:pt x="0" y="1248765"/>
                  </a:lnTo>
                  <a:lnTo>
                    <a:pt x="507" y="1249362"/>
                  </a:lnTo>
                  <a:lnTo>
                    <a:pt x="888" y="1249540"/>
                  </a:lnTo>
                  <a:lnTo>
                    <a:pt x="1016" y="1249680"/>
                  </a:lnTo>
                  <a:lnTo>
                    <a:pt x="1777" y="1249680"/>
                  </a:lnTo>
                  <a:lnTo>
                    <a:pt x="2285" y="1249540"/>
                  </a:lnTo>
                  <a:lnTo>
                    <a:pt x="2540" y="1249222"/>
                  </a:lnTo>
                  <a:lnTo>
                    <a:pt x="6760" y="1244752"/>
                  </a:lnTo>
                  <a:lnTo>
                    <a:pt x="2794" y="1244752"/>
                  </a:lnTo>
                  <a:lnTo>
                    <a:pt x="2794" y="38481"/>
                  </a:lnTo>
                  <a:lnTo>
                    <a:pt x="107823" y="3429"/>
                  </a:lnTo>
                  <a:lnTo>
                    <a:pt x="110624" y="3429"/>
                  </a:lnTo>
                  <a:lnTo>
                    <a:pt x="110617" y="1016"/>
                  </a:lnTo>
                  <a:lnTo>
                    <a:pt x="110490" y="508"/>
                  </a:lnTo>
                  <a:lnTo>
                    <a:pt x="109981" y="254"/>
                  </a:lnTo>
                  <a:lnTo>
                    <a:pt x="109600" y="0"/>
                  </a:lnTo>
                  <a:close/>
                </a:path>
                <a:path w="111759" h="1249679">
                  <a:moveTo>
                    <a:pt x="111251" y="1130144"/>
                  </a:moveTo>
                  <a:lnTo>
                    <a:pt x="2794" y="1244752"/>
                  </a:lnTo>
                  <a:lnTo>
                    <a:pt x="6760" y="1244752"/>
                  </a:lnTo>
                  <a:lnTo>
                    <a:pt x="111251" y="1134065"/>
                  </a:lnTo>
                  <a:lnTo>
                    <a:pt x="111251" y="1130144"/>
                  </a:lnTo>
                  <a:close/>
                </a:path>
                <a:path w="111759" h="1249679">
                  <a:moveTo>
                    <a:pt x="110624" y="3429"/>
                  </a:moveTo>
                  <a:lnTo>
                    <a:pt x="107823" y="3429"/>
                  </a:lnTo>
                  <a:lnTo>
                    <a:pt x="111251" y="1016880"/>
                  </a:lnTo>
                  <a:lnTo>
                    <a:pt x="111251" y="195802"/>
                  </a:lnTo>
                  <a:lnTo>
                    <a:pt x="110624" y="342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034271" y="2778251"/>
              <a:ext cx="111760" cy="1247140"/>
            </a:xfrm>
            <a:custGeom>
              <a:avLst/>
              <a:gdLst/>
              <a:ahLst/>
              <a:cxnLst/>
              <a:rect l="l" t="t" r="r" b="b"/>
              <a:pathLst>
                <a:path w="111759" h="1247139">
                  <a:moveTo>
                    <a:pt x="107442" y="0"/>
                  </a:moveTo>
                  <a:lnTo>
                    <a:pt x="0" y="36195"/>
                  </a:lnTo>
                  <a:lnTo>
                    <a:pt x="0" y="1246581"/>
                  </a:lnTo>
                  <a:lnTo>
                    <a:pt x="111251" y="1128763"/>
                  </a:lnTo>
                  <a:lnTo>
                    <a:pt x="107442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034271" y="3980688"/>
              <a:ext cx="44450" cy="680085"/>
            </a:xfrm>
            <a:custGeom>
              <a:avLst/>
              <a:gdLst/>
              <a:ahLst/>
              <a:cxnLst/>
              <a:rect l="l" t="t" r="r" b="b"/>
              <a:pathLst>
                <a:path w="44450" h="680085">
                  <a:moveTo>
                    <a:pt x="44196" y="0"/>
                  </a:moveTo>
                  <a:lnTo>
                    <a:pt x="0" y="45059"/>
                  </a:lnTo>
                  <a:lnTo>
                    <a:pt x="0" y="679653"/>
                  </a:lnTo>
                  <a:lnTo>
                    <a:pt x="21589" y="644334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032747" y="3979214"/>
              <a:ext cx="47625" cy="683260"/>
            </a:xfrm>
            <a:custGeom>
              <a:avLst/>
              <a:gdLst/>
              <a:ahLst/>
              <a:cxnLst/>
              <a:rect l="l" t="t" r="r" b="b"/>
              <a:pathLst>
                <a:path w="47625" h="683260">
                  <a:moveTo>
                    <a:pt x="46608" y="0"/>
                  </a:moveTo>
                  <a:lnTo>
                    <a:pt x="45466" y="0"/>
                  </a:lnTo>
                  <a:lnTo>
                    <a:pt x="45084" y="126"/>
                  </a:lnTo>
                  <a:lnTo>
                    <a:pt x="44830" y="406"/>
                  </a:lnTo>
                  <a:lnTo>
                    <a:pt x="507" y="45605"/>
                  </a:lnTo>
                  <a:lnTo>
                    <a:pt x="126" y="45745"/>
                  </a:lnTo>
                  <a:lnTo>
                    <a:pt x="0" y="681964"/>
                  </a:lnTo>
                  <a:lnTo>
                    <a:pt x="507" y="682561"/>
                  </a:lnTo>
                  <a:lnTo>
                    <a:pt x="1016" y="682701"/>
                  </a:lnTo>
                  <a:lnTo>
                    <a:pt x="1904" y="682701"/>
                  </a:lnTo>
                  <a:lnTo>
                    <a:pt x="2412" y="682383"/>
                  </a:lnTo>
                  <a:lnTo>
                    <a:pt x="6147" y="676300"/>
                  </a:lnTo>
                  <a:lnTo>
                    <a:pt x="2794" y="676300"/>
                  </a:lnTo>
                  <a:lnTo>
                    <a:pt x="2794" y="46977"/>
                  </a:lnTo>
                  <a:lnTo>
                    <a:pt x="44323" y="5016"/>
                  </a:lnTo>
                  <a:lnTo>
                    <a:pt x="47118" y="5016"/>
                  </a:lnTo>
                  <a:lnTo>
                    <a:pt x="47244" y="546"/>
                  </a:lnTo>
                  <a:lnTo>
                    <a:pt x="46608" y="0"/>
                  </a:lnTo>
                  <a:close/>
                </a:path>
                <a:path w="47625" h="683260">
                  <a:moveTo>
                    <a:pt x="47118" y="5016"/>
                  </a:moveTo>
                  <a:lnTo>
                    <a:pt x="44323" y="5016"/>
                  </a:lnTo>
                  <a:lnTo>
                    <a:pt x="21844" y="645413"/>
                  </a:lnTo>
                  <a:lnTo>
                    <a:pt x="2794" y="676300"/>
                  </a:lnTo>
                  <a:lnTo>
                    <a:pt x="6147" y="676300"/>
                  </a:lnTo>
                  <a:lnTo>
                    <a:pt x="24383" y="646595"/>
                  </a:lnTo>
                  <a:lnTo>
                    <a:pt x="24510" y="645871"/>
                  </a:lnTo>
                  <a:lnTo>
                    <a:pt x="47118" y="501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19416" y="2778251"/>
              <a:ext cx="1623059" cy="365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17892" y="2776727"/>
              <a:ext cx="1626235" cy="38100"/>
            </a:xfrm>
            <a:custGeom>
              <a:avLst/>
              <a:gdLst/>
              <a:ahLst/>
              <a:cxnLst/>
              <a:rect l="l" t="t" r="r" b="b"/>
              <a:pathLst>
                <a:path w="1626234" h="38100">
                  <a:moveTo>
                    <a:pt x="1625346" y="0"/>
                  </a:moveTo>
                  <a:lnTo>
                    <a:pt x="109600" y="0"/>
                  </a:lnTo>
                  <a:lnTo>
                    <a:pt x="1524" y="35433"/>
                  </a:lnTo>
                  <a:lnTo>
                    <a:pt x="0" y="35814"/>
                  </a:lnTo>
                  <a:lnTo>
                    <a:pt x="380" y="38100"/>
                  </a:lnTo>
                  <a:lnTo>
                    <a:pt x="1516887" y="38100"/>
                  </a:lnTo>
                  <a:lnTo>
                    <a:pt x="1525410" y="35306"/>
                  </a:lnTo>
                  <a:lnTo>
                    <a:pt x="10413" y="35306"/>
                  </a:lnTo>
                  <a:lnTo>
                    <a:pt x="110235" y="2667"/>
                  </a:lnTo>
                  <a:lnTo>
                    <a:pt x="1624964" y="2667"/>
                  </a:lnTo>
                  <a:lnTo>
                    <a:pt x="1625600" y="2540"/>
                  </a:lnTo>
                  <a:lnTo>
                    <a:pt x="1626107" y="1778"/>
                  </a:lnTo>
                  <a:lnTo>
                    <a:pt x="1625980" y="1143"/>
                  </a:lnTo>
                  <a:lnTo>
                    <a:pt x="1625727" y="508"/>
                  </a:lnTo>
                  <a:lnTo>
                    <a:pt x="1625346" y="0"/>
                  </a:lnTo>
                  <a:close/>
                </a:path>
                <a:path w="1626234" h="38100">
                  <a:moveTo>
                    <a:pt x="1624964" y="2667"/>
                  </a:moveTo>
                  <a:lnTo>
                    <a:pt x="1616075" y="2667"/>
                  </a:lnTo>
                  <a:lnTo>
                    <a:pt x="1516126" y="35306"/>
                  </a:lnTo>
                  <a:lnTo>
                    <a:pt x="1525410" y="35306"/>
                  </a:lnTo>
                  <a:lnTo>
                    <a:pt x="1624964" y="266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53528" y="3073907"/>
              <a:ext cx="867155" cy="85948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587740" y="3479291"/>
              <a:ext cx="245363" cy="43276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555735" y="2723388"/>
              <a:ext cx="588645" cy="71755"/>
            </a:xfrm>
            <a:custGeom>
              <a:avLst/>
              <a:gdLst/>
              <a:ahLst/>
              <a:cxnLst/>
              <a:rect l="l" t="t" r="r" b="b"/>
              <a:pathLst>
                <a:path w="588645" h="71755">
                  <a:moveTo>
                    <a:pt x="588264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762" y="55880"/>
                  </a:lnTo>
                  <a:lnTo>
                    <a:pt x="9369" y="59471"/>
                  </a:lnTo>
                  <a:lnTo>
                    <a:pt x="72351" y="65703"/>
                  </a:lnTo>
                  <a:lnTo>
                    <a:pt x="122806" y="68149"/>
                  </a:lnTo>
                  <a:lnTo>
                    <a:pt x="183292" y="70016"/>
                  </a:lnTo>
                  <a:lnTo>
                    <a:pt x="251848" y="71208"/>
                  </a:lnTo>
                  <a:lnTo>
                    <a:pt x="326517" y="71628"/>
                  </a:lnTo>
                  <a:lnTo>
                    <a:pt x="401124" y="71208"/>
                  </a:lnTo>
                  <a:lnTo>
                    <a:pt x="469610" y="70016"/>
                  </a:lnTo>
                  <a:lnTo>
                    <a:pt x="530024" y="68149"/>
                  </a:lnTo>
                  <a:lnTo>
                    <a:pt x="580411" y="65703"/>
                  </a:lnTo>
                  <a:lnTo>
                    <a:pt x="588264" y="65105"/>
                  </a:lnTo>
                  <a:lnTo>
                    <a:pt x="58826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555735" y="2723388"/>
              <a:ext cx="588264" cy="71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554211" y="2721864"/>
              <a:ext cx="589915" cy="74930"/>
            </a:xfrm>
            <a:custGeom>
              <a:avLst/>
              <a:gdLst/>
              <a:ahLst/>
              <a:cxnLst/>
              <a:rect l="l" t="t" r="r" b="b"/>
              <a:pathLst>
                <a:path w="589915" h="74930">
                  <a:moveTo>
                    <a:pt x="589788" y="0"/>
                  </a:moveTo>
                  <a:lnTo>
                    <a:pt x="635" y="0"/>
                  </a:lnTo>
                  <a:lnTo>
                    <a:pt x="0" y="635"/>
                  </a:lnTo>
                  <a:lnTo>
                    <a:pt x="0" y="58166"/>
                  </a:lnTo>
                  <a:lnTo>
                    <a:pt x="508" y="58674"/>
                  </a:lnTo>
                  <a:lnTo>
                    <a:pt x="1143" y="58674"/>
                  </a:lnTo>
                  <a:lnTo>
                    <a:pt x="5720" y="61047"/>
                  </a:lnTo>
                  <a:lnTo>
                    <a:pt x="48595" y="66889"/>
                  </a:lnTo>
                  <a:lnTo>
                    <a:pt x="97536" y="69977"/>
                  </a:lnTo>
                  <a:lnTo>
                    <a:pt x="136746" y="71636"/>
                  </a:lnTo>
                  <a:lnTo>
                    <a:pt x="226914" y="73899"/>
                  </a:lnTo>
                  <a:lnTo>
                    <a:pt x="276384" y="74479"/>
                  </a:lnTo>
                  <a:lnTo>
                    <a:pt x="327787" y="74675"/>
                  </a:lnTo>
                  <a:lnTo>
                    <a:pt x="428813" y="73899"/>
                  </a:lnTo>
                  <a:lnTo>
                    <a:pt x="515036" y="71755"/>
                  </a:lnTo>
                  <a:lnTo>
                    <a:pt x="327787" y="71755"/>
                  </a:lnTo>
                  <a:lnTo>
                    <a:pt x="239167" y="71167"/>
                  </a:lnTo>
                  <a:lnTo>
                    <a:pt x="161798" y="69553"/>
                  </a:lnTo>
                  <a:lnTo>
                    <a:pt x="97615" y="67135"/>
                  </a:lnTo>
                  <a:lnTo>
                    <a:pt x="48556" y="64135"/>
                  </a:lnTo>
                  <a:lnTo>
                    <a:pt x="3556" y="57277"/>
                  </a:lnTo>
                  <a:lnTo>
                    <a:pt x="3429" y="56642"/>
                  </a:lnTo>
                  <a:lnTo>
                    <a:pt x="3175" y="56261"/>
                  </a:lnTo>
                  <a:lnTo>
                    <a:pt x="2667" y="56006"/>
                  </a:lnTo>
                  <a:lnTo>
                    <a:pt x="2667" y="2793"/>
                  </a:lnTo>
                  <a:lnTo>
                    <a:pt x="589788" y="2793"/>
                  </a:lnTo>
                  <a:lnTo>
                    <a:pt x="589788" y="0"/>
                  </a:lnTo>
                  <a:close/>
                </a:path>
                <a:path w="589915" h="74930">
                  <a:moveTo>
                    <a:pt x="589788" y="65201"/>
                  </a:moveTo>
                  <a:lnTo>
                    <a:pt x="558165" y="67135"/>
                  </a:lnTo>
                  <a:lnTo>
                    <a:pt x="493950" y="69553"/>
                  </a:lnTo>
                  <a:lnTo>
                    <a:pt x="416512" y="71167"/>
                  </a:lnTo>
                  <a:lnTo>
                    <a:pt x="327787" y="71755"/>
                  </a:lnTo>
                  <a:lnTo>
                    <a:pt x="515036" y="71755"/>
                  </a:lnTo>
                  <a:lnTo>
                    <a:pt x="518965" y="71636"/>
                  </a:lnTo>
                  <a:lnTo>
                    <a:pt x="558165" y="69977"/>
                  </a:lnTo>
                  <a:lnTo>
                    <a:pt x="589788" y="67978"/>
                  </a:lnTo>
                  <a:lnTo>
                    <a:pt x="589788" y="6520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555735" y="2708148"/>
              <a:ext cx="588645" cy="30480"/>
            </a:xfrm>
            <a:custGeom>
              <a:avLst/>
              <a:gdLst/>
              <a:ahLst/>
              <a:cxnLst/>
              <a:rect l="l" t="t" r="r" b="b"/>
              <a:pathLst>
                <a:path w="588645" h="30480">
                  <a:moveTo>
                    <a:pt x="326009" y="0"/>
                  </a:moveTo>
                  <a:lnTo>
                    <a:pt x="251286" y="403"/>
                  </a:lnTo>
                  <a:lnTo>
                    <a:pt x="182678" y="1552"/>
                  </a:lnTo>
                  <a:lnTo>
                    <a:pt x="122145" y="3349"/>
                  </a:lnTo>
                  <a:lnTo>
                    <a:pt x="71649" y="5699"/>
                  </a:lnTo>
                  <a:lnTo>
                    <a:pt x="33151" y="8506"/>
                  </a:lnTo>
                  <a:lnTo>
                    <a:pt x="0" y="15112"/>
                  </a:lnTo>
                  <a:lnTo>
                    <a:pt x="8614" y="18603"/>
                  </a:lnTo>
                  <a:lnTo>
                    <a:pt x="71649" y="24680"/>
                  </a:lnTo>
                  <a:lnTo>
                    <a:pt x="122145" y="27070"/>
                  </a:lnTo>
                  <a:lnTo>
                    <a:pt x="182678" y="28899"/>
                  </a:lnTo>
                  <a:lnTo>
                    <a:pt x="251286" y="30068"/>
                  </a:lnTo>
                  <a:lnTo>
                    <a:pt x="326009" y="30479"/>
                  </a:lnTo>
                  <a:lnTo>
                    <a:pt x="400825" y="30068"/>
                  </a:lnTo>
                  <a:lnTo>
                    <a:pt x="469501" y="28899"/>
                  </a:lnTo>
                  <a:lnTo>
                    <a:pt x="530079" y="27070"/>
                  </a:lnTo>
                  <a:lnTo>
                    <a:pt x="580602" y="24680"/>
                  </a:lnTo>
                  <a:lnTo>
                    <a:pt x="588264" y="24112"/>
                  </a:lnTo>
                  <a:lnTo>
                    <a:pt x="588264" y="6257"/>
                  </a:lnTo>
                  <a:lnTo>
                    <a:pt x="580602" y="5699"/>
                  </a:lnTo>
                  <a:lnTo>
                    <a:pt x="530079" y="3349"/>
                  </a:lnTo>
                  <a:lnTo>
                    <a:pt x="469501" y="1552"/>
                  </a:lnTo>
                  <a:lnTo>
                    <a:pt x="400825" y="403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555735" y="2708148"/>
              <a:ext cx="588264" cy="304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2740152"/>
                  </a:lnTo>
                  <a:lnTo>
                    <a:pt x="9144000" y="2733649"/>
                  </a:lnTo>
                  <a:lnTo>
                    <a:pt x="9073274" y="2737180"/>
                  </a:lnTo>
                  <a:lnTo>
                    <a:pt x="8982951" y="2739390"/>
                  </a:lnTo>
                  <a:lnTo>
                    <a:pt x="8933345" y="2739961"/>
                  </a:lnTo>
                  <a:lnTo>
                    <a:pt x="8881745" y="2740152"/>
                  </a:lnTo>
                  <a:lnTo>
                    <a:pt x="8780716" y="2739390"/>
                  </a:lnTo>
                  <a:lnTo>
                    <a:pt x="8690394" y="2737180"/>
                  </a:lnTo>
                  <a:lnTo>
                    <a:pt x="8651113" y="2735580"/>
                  </a:lnTo>
                  <a:lnTo>
                    <a:pt x="8595081" y="2732125"/>
                  </a:lnTo>
                  <a:lnTo>
                    <a:pt x="8555723" y="2725636"/>
                  </a:lnTo>
                  <a:lnTo>
                    <a:pt x="8554212" y="2723388"/>
                  </a:lnTo>
                  <a:lnTo>
                    <a:pt x="8555723" y="2721152"/>
                  </a:lnTo>
                  <a:lnTo>
                    <a:pt x="8595081" y="2714663"/>
                  </a:lnTo>
                  <a:lnTo>
                    <a:pt x="8651113" y="2711196"/>
                  </a:lnTo>
                  <a:lnTo>
                    <a:pt x="8690381" y="2709608"/>
                  </a:lnTo>
                  <a:lnTo>
                    <a:pt x="8780653" y="2707398"/>
                  </a:lnTo>
                  <a:lnTo>
                    <a:pt x="8895347" y="2707157"/>
                  </a:lnTo>
                  <a:lnTo>
                    <a:pt x="8893492" y="2709494"/>
                  </a:lnTo>
                  <a:lnTo>
                    <a:pt x="8881745" y="2709418"/>
                  </a:lnTo>
                  <a:lnTo>
                    <a:pt x="8793785" y="2709976"/>
                  </a:lnTo>
                  <a:lnTo>
                    <a:pt x="8716835" y="2711526"/>
                  </a:lnTo>
                  <a:lnTo>
                    <a:pt x="8652815" y="2713837"/>
                  </a:lnTo>
                  <a:lnTo>
                    <a:pt x="8603615" y="2716720"/>
                  </a:lnTo>
                  <a:lnTo>
                    <a:pt x="8557260" y="2723388"/>
                  </a:lnTo>
                  <a:lnTo>
                    <a:pt x="8571116" y="2726804"/>
                  </a:lnTo>
                  <a:lnTo>
                    <a:pt x="8652777" y="2732951"/>
                  </a:lnTo>
                  <a:lnTo>
                    <a:pt x="8716785" y="2735262"/>
                  </a:lnTo>
                  <a:lnTo>
                    <a:pt x="8793734" y="2736812"/>
                  </a:lnTo>
                  <a:lnTo>
                    <a:pt x="8881745" y="2737358"/>
                  </a:lnTo>
                  <a:lnTo>
                    <a:pt x="8969807" y="2736812"/>
                  </a:lnTo>
                  <a:lnTo>
                    <a:pt x="9046820" y="2735262"/>
                  </a:lnTo>
                  <a:lnTo>
                    <a:pt x="9110878" y="2732951"/>
                  </a:lnTo>
                  <a:lnTo>
                    <a:pt x="9144000" y="2731008"/>
                  </a:lnTo>
                  <a:lnTo>
                    <a:pt x="9144000" y="2715780"/>
                  </a:lnTo>
                  <a:lnTo>
                    <a:pt x="9110828" y="2713837"/>
                  </a:lnTo>
                  <a:lnTo>
                    <a:pt x="9046781" y="2711526"/>
                  </a:lnTo>
                  <a:lnTo>
                    <a:pt x="8969794" y="2709976"/>
                  </a:lnTo>
                  <a:lnTo>
                    <a:pt x="8897290" y="2709519"/>
                  </a:lnTo>
                  <a:lnTo>
                    <a:pt x="8899169" y="2707157"/>
                  </a:lnTo>
                  <a:lnTo>
                    <a:pt x="8951392" y="2707043"/>
                  </a:lnTo>
                  <a:lnTo>
                    <a:pt x="9073286" y="2709608"/>
                  </a:lnTo>
                  <a:lnTo>
                    <a:pt x="9112504" y="2711196"/>
                  </a:lnTo>
                  <a:lnTo>
                    <a:pt x="9144000" y="2713139"/>
                  </a:lnTo>
                  <a:lnTo>
                    <a:pt x="9144000" y="2706624"/>
                  </a:lnTo>
                  <a:lnTo>
                    <a:pt x="9144000" y="2398230"/>
                  </a:lnTo>
                  <a:lnTo>
                    <a:pt x="9144000" y="2393467"/>
                  </a:lnTo>
                  <a:lnTo>
                    <a:pt x="9144000" y="1737829"/>
                  </a:lnTo>
                  <a:lnTo>
                    <a:pt x="9144000" y="173295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474964" y="1400555"/>
              <a:ext cx="440690" cy="431800"/>
            </a:xfrm>
            <a:custGeom>
              <a:avLst/>
              <a:gdLst/>
              <a:ahLst/>
              <a:cxnLst/>
              <a:rect l="l" t="t" r="r" b="b"/>
              <a:pathLst>
                <a:path w="440690" h="431800">
                  <a:moveTo>
                    <a:pt x="369696" y="0"/>
                  </a:moveTo>
                  <a:lnTo>
                    <a:pt x="0" y="138557"/>
                  </a:lnTo>
                  <a:lnTo>
                    <a:pt x="363981" y="431292"/>
                  </a:lnTo>
                  <a:lnTo>
                    <a:pt x="440435" y="67437"/>
                  </a:lnTo>
                  <a:lnTo>
                    <a:pt x="434044" y="30521"/>
                  </a:lnTo>
                  <a:lnTo>
                    <a:pt x="424545" y="11191"/>
                  </a:lnTo>
                  <a:lnTo>
                    <a:pt x="405306" y="3125"/>
                  </a:lnTo>
                  <a:lnTo>
                    <a:pt x="3696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474964" y="1400555"/>
              <a:ext cx="440435" cy="4312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73567" y="1399032"/>
              <a:ext cx="443865" cy="434340"/>
            </a:xfrm>
            <a:custGeom>
              <a:avLst/>
              <a:gdLst/>
              <a:ahLst/>
              <a:cxnLst/>
              <a:rect l="l" t="t" r="r" b="b"/>
              <a:pathLst>
                <a:path w="443865" h="434339">
                  <a:moveTo>
                    <a:pt x="365632" y="434213"/>
                  </a:moveTo>
                  <a:lnTo>
                    <a:pt x="365251" y="434213"/>
                  </a:lnTo>
                  <a:lnTo>
                    <a:pt x="365505" y="434339"/>
                  </a:lnTo>
                  <a:close/>
                </a:path>
                <a:path w="443865" h="434339">
                  <a:moveTo>
                    <a:pt x="371348" y="0"/>
                  </a:moveTo>
                  <a:lnTo>
                    <a:pt x="370712" y="0"/>
                  </a:lnTo>
                  <a:lnTo>
                    <a:pt x="761" y="138683"/>
                  </a:lnTo>
                  <a:lnTo>
                    <a:pt x="380" y="138810"/>
                  </a:lnTo>
                  <a:lnTo>
                    <a:pt x="0" y="139318"/>
                  </a:lnTo>
                  <a:lnTo>
                    <a:pt x="0" y="140842"/>
                  </a:lnTo>
                  <a:lnTo>
                    <a:pt x="380" y="141096"/>
                  </a:lnTo>
                  <a:lnTo>
                    <a:pt x="364616" y="433831"/>
                  </a:lnTo>
                  <a:lnTo>
                    <a:pt x="364871" y="434213"/>
                  </a:lnTo>
                  <a:lnTo>
                    <a:pt x="366013" y="434213"/>
                  </a:lnTo>
                  <a:lnTo>
                    <a:pt x="366394" y="433958"/>
                  </a:lnTo>
                  <a:lnTo>
                    <a:pt x="366775" y="433577"/>
                  </a:lnTo>
                  <a:lnTo>
                    <a:pt x="366902" y="433069"/>
                  </a:lnTo>
                  <a:lnTo>
                    <a:pt x="367490" y="430275"/>
                  </a:lnTo>
                  <a:lnTo>
                    <a:pt x="364616" y="430275"/>
                  </a:lnTo>
                  <a:lnTo>
                    <a:pt x="4063" y="140334"/>
                  </a:lnTo>
                  <a:lnTo>
                    <a:pt x="371475" y="2920"/>
                  </a:lnTo>
                  <a:lnTo>
                    <a:pt x="384593" y="2920"/>
                  </a:lnTo>
                  <a:lnTo>
                    <a:pt x="381509" y="1736"/>
                  </a:lnTo>
                  <a:lnTo>
                    <a:pt x="371348" y="0"/>
                  </a:lnTo>
                  <a:close/>
                </a:path>
                <a:path w="443865" h="434339">
                  <a:moveTo>
                    <a:pt x="384593" y="2920"/>
                  </a:moveTo>
                  <a:lnTo>
                    <a:pt x="371475" y="2920"/>
                  </a:lnTo>
                  <a:lnTo>
                    <a:pt x="382821" y="5042"/>
                  </a:lnTo>
                  <a:lnTo>
                    <a:pt x="404240" y="13795"/>
                  </a:lnTo>
                  <a:lnTo>
                    <a:pt x="426517" y="33621"/>
                  </a:lnTo>
                  <a:lnTo>
                    <a:pt x="440385" y="68833"/>
                  </a:lnTo>
                  <a:lnTo>
                    <a:pt x="440356" y="69341"/>
                  </a:lnTo>
                  <a:lnTo>
                    <a:pt x="364616" y="430275"/>
                  </a:lnTo>
                  <a:lnTo>
                    <a:pt x="367490" y="430275"/>
                  </a:lnTo>
                  <a:lnTo>
                    <a:pt x="443356" y="69341"/>
                  </a:lnTo>
                  <a:lnTo>
                    <a:pt x="443356" y="68833"/>
                  </a:lnTo>
                  <a:lnTo>
                    <a:pt x="428122" y="31021"/>
                  </a:lnTo>
                  <a:lnTo>
                    <a:pt x="403971" y="10366"/>
                  </a:lnTo>
                  <a:lnTo>
                    <a:pt x="384593" y="292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59223" y="1531619"/>
              <a:ext cx="383540" cy="321945"/>
            </a:xfrm>
            <a:custGeom>
              <a:avLst/>
              <a:gdLst/>
              <a:ahLst/>
              <a:cxnLst/>
              <a:rect l="l" t="t" r="r" b="b"/>
              <a:pathLst>
                <a:path w="383540" h="321944">
                  <a:moveTo>
                    <a:pt x="40378" y="0"/>
                  </a:moveTo>
                  <a:lnTo>
                    <a:pt x="0" y="34665"/>
                  </a:lnTo>
                  <a:lnTo>
                    <a:pt x="6784" y="64558"/>
                  </a:lnTo>
                  <a:lnTo>
                    <a:pt x="25662" y="100377"/>
                  </a:lnTo>
                  <a:lnTo>
                    <a:pt x="55345" y="140123"/>
                  </a:lnTo>
                  <a:lnTo>
                    <a:pt x="94546" y="181795"/>
                  </a:lnTo>
                  <a:lnTo>
                    <a:pt x="141978" y="223392"/>
                  </a:lnTo>
                  <a:lnTo>
                    <a:pt x="187927" y="257108"/>
                  </a:lnTo>
                  <a:lnTo>
                    <a:pt x="232634" y="284393"/>
                  </a:lnTo>
                  <a:lnTo>
                    <a:pt x="274456" y="304637"/>
                  </a:lnTo>
                  <a:lnTo>
                    <a:pt x="311756" y="317230"/>
                  </a:lnTo>
                  <a:lnTo>
                    <a:pt x="342892" y="321563"/>
                  </a:lnTo>
                  <a:lnTo>
                    <a:pt x="353709" y="320792"/>
                  </a:lnTo>
                  <a:lnTo>
                    <a:pt x="363037" y="318436"/>
                  </a:lnTo>
                  <a:lnTo>
                    <a:pt x="370770" y="314438"/>
                  </a:lnTo>
                  <a:lnTo>
                    <a:pt x="376801" y="308737"/>
                  </a:lnTo>
                  <a:lnTo>
                    <a:pt x="383450" y="286869"/>
                  </a:lnTo>
                  <a:lnTo>
                    <a:pt x="376697" y="257029"/>
                  </a:lnTo>
                  <a:lnTo>
                    <a:pt x="357830" y="221234"/>
                  </a:lnTo>
                  <a:lnTo>
                    <a:pt x="328136" y="181501"/>
                  </a:lnTo>
                  <a:lnTo>
                    <a:pt x="288903" y="139850"/>
                  </a:lnTo>
                  <a:lnTo>
                    <a:pt x="241419" y="98297"/>
                  </a:lnTo>
                  <a:lnTo>
                    <a:pt x="195468" y="64471"/>
                  </a:lnTo>
                  <a:lnTo>
                    <a:pt x="150755" y="37142"/>
                  </a:lnTo>
                  <a:lnTo>
                    <a:pt x="108913" y="16898"/>
                  </a:lnTo>
                  <a:lnTo>
                    <a:pt x="71576" y="4322"/>
                  </a:lnTo>
                  <a:lnTo>
                    <a:pt x="4037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457819" y="1530095"/>
              <a:ext cx="386080" cy="325120"/>
            </a:xfrm>
            <a:custGeom>
              <a:avLst/>
              <a:gdLst/>
              <a:ahLst/>
              <a:cxnLst/>
              <a:rect l="l" t="t" r="r" b="b"/>
              <a:pathLst>
                <a:path w="386079" h="325119">
                  <a:moveTo>
                    <a:pt x="385914" y="295757"/>
                  </a:moveTo>
                  <a:lnTo>
                    <a:pt x="376199" y="250520"/>
                  </a:lnTo>
                  <a:lnTo>
                    <a:pt x="338289" y="191477"/>
                  </a:lnTo>
                  <a:lnTo>
                    <a:pt x="311048" y="160235"/>
                  </a:lnTo>
                  <a:lnTo>
                    <a:pt x="279285" y="129006"/>
                  </a:lnTo>
                  <a:lnTo>
                    <a:pt x="243713" y="98552"/>
                  </a:lnTo>
                  <a:lnTo>
                    <a:pt x="206184" y="70650"/>
                  </a:lnTo>
                  <a:lnTo>
                    <a:pt x="168719" y="46532"/>
                  </a:lnTo>
                  <a:lnTo>
                    <a:pt x="132194" y="26784"/>
                  </a:lnTo>
                  <a:lnTo>
                    <a:pt x="81711" y="6705"/>
                  </a:lnTo>
                  <a:lnTo>
                    <a:pt x="41529" y="0"/>
                  </a:lnTo>
                  <a:lnTo>
                    <a:pt x="30238" y="838"/>
                  </a:lnTo>
                  <a:lnTo>
                    <a:pt x="20612" y="3340"/>
                  </a:lnTo>
                  <a:lnTo>
                    <a:pt x="12674" y="7505"/>
                  </a:lnTo>
                  <a:lnTo>
                    <a:pt x="6477" y="13335"/>
                  </a:lnTo>
                  <a:lnTo>
                    <a:pt x="5105" y="16624"/>
                  </a:lnTo>
                  <a:lnTo>
                    <a:pt x="5105" y="52552"/>
                  </a:lnTo>
                  <a:lnTo>
                    <a:pt x="4000" y="49390"/>
                  </a:lnTo>
                  <a:lnTo>
                    <a:pt x="3835" y="46990"/>
                  </a:lnTo>
                  <a:lnTo>
                    <a:pt x="5105" y="52552"/>
                  </a:lnTo>
                  <a:lnTo>
                    <a:pt x="5105" y="16624"/>
                  </a:lnTo>
                  <a:lnTo>
                    <a:pt x="4927" y="17056"/>
                  </a:lnTo>
                  <a:lnTo>
                    <a:pt x="4927" y="24422"/>
                  </a:lnTo>
                  <a:lnTo>
                    <a:pt x="2832" y="31419"/>
                  </a:lnTo>
                  <a:lnTo>
                    <a:pt x="2730" y="29781"/>
                  </a:lnTo>
                  <a:lnTo>
                    <a:pt x="4927" y="24422"/>
                  </a:lnTo>
                  <a:lnTo>
                    <a:pt x="4927" y="17056"/>
                  </a:lnTo>
                  <a:lnTo>
                    <a:pt x="0" y="28841"/>
                  </a:lnTo>
                  <a:lnTo>
                    <a:pt x="1054" y="48958"/>
                  </a:lnTo>
                  <a:lnTo>
                    <a:pt x="1117" y="49390"/>
                  </a:lnTo>
                  <a:lnTo>
                    <a:pt x="25400" y="102616"/>
                  </a:lnTo>
                  <a:lnTo>
                    <a:pt x="74815" y="164338"/>
                  </a:lnTo>
                  <a:lnTo>
                    <a:pt x="106603" y="195567"/>
                  </a:lnTo>
                  <a:lnTo>
                    <a:pt x="142240" y="226060"/>
                  </a:lnTo>
                  <a:lnTo>
                    <a:pt x="179755" y="253974"/>
                  </a:lnTo>
                  <a:lnTo>
                    <a:pt x="217220" y="278091"/>
                  </a:lnTo>
                  <a:lnTo>
                    <a:pt x="253746" y="297840"/>
                  </a:lnTo>
                  <a:lnTo>
                    <a:pt x="304177" y="317868"/>
                  </a:lnTo>
                  <a:lnTo>
                    <a:pt x="344424" y="324624"/>
                  </a:lnTo>
                  <a:lnTo>
                    <a:pt x="355587" y="323786"/>
                  </a:lnTo>
                  <a:lnTo>
                    <a:pt x="363143" y="321818"/>
                  </a:lnTo>
                  <a:lnTo>
                    <a:pt x="365226" y="321284"/>
                  </a:lnTo>
                  <a:lnTo>
                    <a:pt x="373227" y="317119"/>
                  </a:lnTo>
                  <a:lnTo>
                    <a:pt x="379476" y="311277"/>
                  </a:lnTo>
                  <a:lnTo>
                    <a:pt x="385914" y="29575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603265" y="1592580"/>
              <a:ext cx="151130" cy="144780"/>
            </a:xfrm>
            <a:custGeom>
              <a:avLst/>
              <a:gdLst/>
              <a:ahLst/>
              <a:cxnLst/>
              <a:rect l="l" t="t" r="r" b="b"/>
              <a:pathLst>
                <a:path w="151129" h="144780">
                  <a:moveTo>
                    <a:pt x="42259" y="0"/>
                  </a:moveTo>
                  <a:lnTo>
                    <a:pt x="12747" y="25425"/>
                  </a:lnTo>
                  <a:lnTo>
                    <a:pt x="0" y="59959"/>
                  </a:lnTo>
                  <a:lnTo>
                    <a:pt x="4825" y="96422"/>
                  </a:lnTo>
                  <a:lnTo>
                    <a:pt x="28035" y="127635"/>
                  </a:lnTo>
                  <a:lnTo>
                    <a:pt x="63557" y="143744"/>
                  </a:lnTo>
                  <a:lnTo>
                    <a:pt x="76041" y="144780"/>
                  </a:lnTo>
                  <a:lnTo>
                    <a:pt x="100423" y="140844"/>
                  </a:lnTo>
                  <a:lnTo>
                    <a:pt x="122316" y="129492"/>
                  </a:lnTo>
                  <a:lnTo>
                    <a:pt x="139709" y="111400"/>
                  </a:lnTo>
                  <a:lnTo>
                    <a:pt x="150590" y="87249"/>
                  </a:lnTo>
                  <a:lnTo>
                    <a:pt x="137360" y="74850"/>
                  </a:lnTo>
                  <a:lnTo>
                    <a:pt x="93694" y="37846"/>
                  </a:lnTo>
                  <a:lnTo>
                    <a:pt x="54939" y="8788"/>
                  </a:lnTo>
                  <a:lnTo>
                    <a:pt x="4225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603265" y="1592580"/>
              <a:ext cx="150590" cy="14401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620000" y="1591055"/>
              <a:ext cx="1447800" cy="1216660"/>
            </a:xfrm>
            <a:custGeom>
              <a:avLst/>
              <a:gdLst/>
              <a:ahLst/>
              <a:cxnLst/>
              <a:rect l="l" t="t" r="r" b="b"/>
              <a:pathLst>
                <a:path w="1447800" h="1216660">
                  <a:moveTo>
                    <a:pt x="1135253" y="88138"/>
                  </a:moveTo>
                  <a:lnTo>
                    <a:pt x="1134745" y="87630"/>
                  </a:lnTo>
                  <a:lnTo>
                    <a:pt x="1132459" y="85496"/>
                  </a:lnTo>
                  <a:lnTo>
                    <a:pt x="1132459" y="89154"/>
                  </a:lnTo>
                  <a:lnTo>
                    <a:pt x="1121537" y="112610"/>
                  </a:lnTo>
                  <a:lnTo>
                    <a:pt x="1104366" y="130136"/>
                  </a:lnTo>
                  <a:lnTo>
                    <a:pt x="1082890" y="141109"/>
                  </a:lnTo>
                  <a:lnTo>
                    <a:pt x="1059053" y="144907"/>
                  </a:lnTo>
                  <a:lnTo>
                    <a:pt x="1046759" y="143903"/>
                  </a:lnTo>
                  <a:lnTo>
                    <a:pt x="1011809" y="128143"/>
                  </a:lnTo>
                  <a:lnTo>
                    <a:pt x="984224" y="61976"/>
                  </a:lnTo>
                  <a:lnTo>
                    <a:pt x="996492" y="28130"/>
                  </a:lnTo>
                  <a:lnTo>
                    <a:pt x="1025144" y="3048"/>
                  </a:lnTo>
                  <a:lnTo>
                    <a:pt x="1038136" y="12026"/>
                  </a:lnTo>
                  <a:lnTo>
                    <a:pt x="1076071" y="40259"/>
                  </a:lnTo>
                  <a:lnTo>
                    <a:pt x="1118743" y="76644"/>
                  </a:lnTo>
                  <a:lnTo>
                    <a:pt x="1132205" y="89154"/>
                  </a:lnTo>
                  <a:lnTo>
                    <a:pt x="1132459" y="89154"/>
                  </a:lnTo>
                  <a:lnTo>
                    <a:pt x="1132459" y="85496"/>
                  </a:lnTo>
                  <a:lnTo>
                    <a:pt x="1121156" y="74879"/>
                  </a:lnTo>
                  <a:lnTo>
                    <a:pt x="1077722" y="37973"/>
                  </a:lnTo>
                  <a:lnTo>
                    <a:pt x="1039152" y="9347"/>
                  </a:lnTo>
                  <a:lnTo>
                    <a:pt x="1029970" y="3048"/>
                  </a:lnTo>
                  <a:lnTo>
                    <a:pt x="1025906" y="254"/>
                  </a:lnTo>
                  <a:lnTo>
                    <a:pt x="1025652" y="127"/>
                  </a:lnTo>
                  <a:lnTo>
                    <a:pt x="1025525" y="0"/>
                  </a:lnTo>
                  <a:lnTo>
                    <a:pt x="1025017" y="0"/>
                  </a:lnTo>
                  <a:lnTo>
                    <a:pt x="1024509" y="254"/>
                  </a:lnTo>
                  <a:lnTo>
                    <a:pt x="1003084" y="15735"/>
                  </a:lnTo>
                  <a:lnTo>
                    <a:pt x="988402" y="36817"/>
                  </a:lnTo>
                  <a:lnTo>
                    <a:pt x="981392" y="61506"/>
                  </a:lnTo>
                  <a:lnTo>
                    <a:pt x="982980" y="87757"/>
                  </a:lnTo>
                  <a:lnTo>
                    <a:pt x="993330" y="111937"/>
                  </a:lnTo>
                  <a:lnTo>
                    <a:pt x="1010666" y="130949"/>
                  </a:lnTo>
                  <a:lnTo>
                    <a:pt x="1033233" y="143383"/>
                  </a:lnTo>
                  <a:lnTo>
                    <a:pt x="1059307" y="147828"/>
                  </a:lnTo>
                  <a:lnTo>
                    <a:pt x="1059307" y="147701"/>
                  </a:lnTo>
                  <a:lnTo>
                    <a:pt x="1066800" y="147701"/>
                  </a:lnTo>
                  <a:lnTo>
                    <a:pt x="1074293" y="146685"/>
                  </a:lnTo>
                  <a:lnTo>
                    <a:pt x="1079919" y="144907"/>
                  </a:lnTo>
                  <a:lnTo>
                    <a:pt x="1081532" y="144399"/>
                  </a:lnTo>
                  <a:lnTo>
                    <a:pt x="1100086" y="136220"/>
                  </a:lnTo>
                  <a:lnTo>
                    <a:pt x="1115669" y="123748"/>
                  </a:lnTo>
                  <a:lnTo>
                    <a:pt x="1127620" y="107734"/>
                  </a:lnTo>
                  <a:lnTo>
                    <a:pt x="1135253" y="88900"/>
                  </a:lnTo>
                  <a:lnTo>
                    <a:pt x="1135253" y="88138"/>
                  </a:lnTo>
                  <a:close/>
                </a:path>
                <a:path w="1447800" h="1216660">
                  <a:moveTo>
                    <a:pt x="1447800" y="1194816"/>
                  </a:moveTo>
                  <a:lnTo>
                    <a:pt x="87249" y="1194816"/>
                  </a:lnTo>
                  <a:lnTo>
                    <a:pt x="0" y="1216152"/>
                  </a:lnTo>
                  <a:lnTo>
                    <a:pt x="1392555" y="1216152"/>
                  </a:lnTo>
                  <a:lnTo>
                    <a:pt x="1447800" y="119481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955023" y="2763056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27386" y="0"/>
                  </a:moveTo>
                  <a:lnTo>
                    <a:pt x="0" y="0"/>
                  </a:lnTo>
                  <a:lnTo>
                    <a:pt x="0" y="27387"/>
                  </a:lnTo>
                  <a:lnTo>
                    <a:pt x="27386" y="27387"/>
                  </a:lnTo>
                  <a:lnTo>
                    <a:pt x="2738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53500" y="276148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9845" y="0"/>
                  </a:moveTo>
                  <a:lnTo>
                    <a:pt x="634" y="0"/>
                  </a:lnTo>
                  <a:lnTo>
                    <a:pt x="0" y="635"/>
                  </a:lnTo>
                  <a:lnTo>
                    <a:pt x="0" y="29844"/>
                  </a:lnTo>
                  <a:lnTo>
                    <a:pt x="634" y="30480"/>
                  </a:lnTo>
                  <a:lnTo>
                    <a:pt x="29845" y="30480"/>
                  </a:lnTo>
                  <a:lnTo>
                    <a:pt x="30479" y="29844"/>
                  </a:lnTo>
                  <a:lnTo>
                    <a:pt x="30479" y="27559"/>
                  </a:lnTo>
                  <a:lnTo>
                    <a:pt x="2921" y="27559"/>
                  </a:lnTo>
                  <a:lnTo>
                    <a:pt x="2921" y="2667"/>
                  </a:lnTo>
                  <a:lnTo>
                    <a:pt x="30479" y="2667"/>
                  </a:lnTo>
                  <a:lnTo>
                    <a:pt x="30479" y="635"/>
                  </a:lnTo>
                  <a:lnTo>
                    <a:pt x="29845" y="0"/>
                  </a:lnTo>
                  <a:close/>
                </a:path>
                <a:path w="30479" h="30480">
                  <a:moveTo>
                    <a:pt x="30479" y="2667"/>
                  </a:moveTo>
                  <a:lnTo>
                    <a:pt x="27685" y="2667"/>
                  </a:lnTo>
                  <a:lnTo>
                    <a:pt x="27685" y="27559"/>
                  </a:lnTo>
                  <a:lnTo>
                    <a:pt x="30479" y="27559"/>
                  </a:lnTo>
                  <a:lnTo>
                    <a:pt x="30479" y="266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82456" y="2758439"/>
              <a:ext cx="13970" cy="32384"/>
            </a:xfrm>
            <a:custGeom>
              <a:avLst/>
              <a:gdLst/>
              <a:ahLst/>
              <a:cxnLst/>
              <a:rect l="l" t="t" r="r" b="b"/>
              <a:pathLst>
                <a:path w="13970" h="32385">
                  <a:moveTo>
                    <a:pt x="13716" y="0"/>
                  </a:moveTo>
                  <a:lnTo>
                    <a:pt x="0" y="4699"/>
                  </a:lnTo>
                  <a:lnTo>
                    <a:pt x="0" y="32004"/>
                  </a:lnTo>
                  <a:lnTo>
                    <a:pt x="13716" y="27178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955024" y="2756915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42672" y="635"/>
                  </a:moveTo>
                  <a:lnTo>
                    <a:pt x="42037" y="0"/>
                  </a:lnTo>
                  <a:lnTo>
                    <a:pt x="41148" y="0"/>
                  </a:lnTo>
                  <a:lnTo>
                    <a:pt x="41021" y="127"/>
                  </a:lnTo>
                  <a:lnTo>
                    <a:pt x="40894" y="127"/>
                  </a:lnTo>
                  <a:lnTo>
                    <a:pt x="26416" y="5080"/>
                  </a:lnTo>
                  <a:lnTo>
                    <a:pt x="25908" y="5588"/>
                  </a:lnTo>
                  <a:lnTo>
                    <a:pt x="25908" y="6146"/>
                  </a:lnTo>
                  <a:lnTo>
                    <a:pt x="0" y="6146"/>
                  </a:lnTo>
                  <a:lnTo>
                    <a:pt x="0" y="33528"/>
                  </a:lnTo>
                  <a:lnTo>
                    <a:pt x="25908" y="33528"/>
                  </a:lnTo>
                  <a:lnTo>
                    <a:pt x="25908" y="34163"/>
                  </a:lnTo>
                  <a:lnTo>
                    <a:pt x="26797" y="35052"/>
                  </a:lnTo>
                  <a:lnTo>
                    <a:pt x="27813" y="35052"/>
                  </a:lnTo>
                  <a:lnTo>
                    <a:pt x="37363" y="31750"/>
                  </a:lnTo>
                  <a:lnTo>
                    <a:pt x="41783" y="30226"/>
                  </a:lnTo>
                  <a:lnTo>
                    <a:pt x="42291" y="29972"/>
                  </a:lnTo>
                  <a:lnTo>
                    <a:pt x="42672" y="29464"/>
                  </a:lnTo>
                  <a:lnTo>
                    <a:pt x="42672" y="3302"/>
                  </a:lnTo>
                  <a:lnTo>
                    <a:pt x="42672" y="63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621523" y="2578607"/>
              <a:ext cx="1316990" cy="200025"/>
            </a:xfrm>
            <a:custGeom>
              <a:avLst/>
              <a:gdLst/>
              <a:ahLst/>
              <a:cxnLst/>
              <a:rect l="l" t="t" r="r" b="b"/>
              <a:pathLst>
                <a:path w="1316990" h="200025">
                  <a:moveTo>
                    <a:pt x="1316735" y="0"/>
                  </a:moveTo>
                  <a:lnTo>
                    <a:pt x="0" y="0"/>
                  </a:lnTo>
                  <a:lnTo>
                    <a:pt x="0" y="199644"/>
                  </a:lnTo>
                  <a:lnTo>
                    <a:pt x="1316735" y="199644"/>
                  </a:lnTo>
                  <a:lnTo>
                    <a:pt x="131673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620000" y="2576829"/>
              <a:ext cx="1320165" cy="203200"/>
            </a:xfrm>
            <a:custGeom>
              <a:avLst/>
              <a:gdLst/>
              <a:ahLst/>
              <a:cxnLst/>
              <a:rect l="l" t="t" r="r" b="b"/>
              <a:pathLst>
                <a:path w="1320165" h="203200">
                  <a:moveTo>
                    <a:pt x="1319784" y="3048"/>
                  </a:moveTo>
                  <a:lnTo>
                    <a:pt x="1316990" y="3048"/>
                  </a:lnTo>
                  <a:lnTo>
                    <a:pt x="1316990" y="200152"/>
                  </a:lnTo>
                  <a:lnTo>
                    <a:pt x="1319784" y="200152"/>
                  </a:lnTo>
                  <a:lnTo>
                    <a:pt x="1319784" y="3048"/>
                  </a:lnTo>
                  <a:close/>
                </a:path>
                <a:path w="1320165" h="203200">
                  <a:moveTo>
                    <a:pt x="1319784" y="1270"/>
                  </a:moveTo>
                  <a:lnTo>
                    <a:pt x="1319479" y="1270"/>
                  </a:lnTo>
                  <a:lnTo>
                    <a:pt x="1319479" y="0"/>
                  </a:lnTo>
                  <a:lnTo>
                    <a:pt x="254" y="0"/>
                  </a:lnTo>
                  <a:lnTo>
                    <a:pt x="254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200660"/>
                  </a:lnTo>
                  <a:lnTo>
                    <a:pt x="0" y="201930"/>
                  </a:lnTo>
                  <a:lnTo>
                    <a:pt x="254" y="201930"/>
                  </a:lnTo>
                  <a:lnTo>
                    <a:pt x="254" y="203200"/>
                  </a:lnTo>
                  <a:lnTo>
                    <a:pt x="1319479" y="203200"/>
                  </a:lnTo>
                  <a:lnTo>
                    <a:pt x="1319479" y="201930"/>
                  </a:lnTo>
                  <a:lnTo>
                    <a:pt x="1319784" y="201930"/>
                  </a:lnTo>
                  <a:lnTo>
                    <a:pt x="1319784" y="200660"/>
                  </a:lnTo>
                  <a:lnTo>
                    <a:pt x="2921" y="200660"/>
                  </a:lnTo>
                  <a:lnTo>
                    <a:pt x="2921" y="2540"/>
                  </a:lnTo>
                  <a:lnTo>
                    <a:pt x="1319784" y="2540"/>
                  </a:lnTo>
                  <a:lnTo>
                    <a:pt x="1319784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621523" y="2578607"/>
              <a:ext cx="1316735" cy="19964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620000" y="2576829"/>
              <a:ext cx="1320165" cy="203200"/>
            </a:xfrm>
            <a:custGeom>
              <a:avLst/>
              <a:gdLst/>
              <a:ahLst/>
              <a:cxnLst/>
              <a:rect l="l" t="t" r="r" b="b"/>
              <a:pathLst>
                <a:path w="1320165" h="203200">
                  <a:moveTo>
                    <a:pt x="1319784" y="3048"/>
                  </a:moveTo>
                  <a:lnTo>
                    <a:pt x="1316990" y="3048"/>
                  </a:lnTo>
                  <a:lnTo>
                    <a:pt x="1316990" y="200152"/>
                  </a:lnTo>
                  <a:lnTo>
                    <a:pt x="1319784" y="200152"/>
                  </a:lnTo>
                  <a:lnTo>
                    <a:pt x="1319784" y="3048"/>
                  </a:lnTo>
                  <a:close/>
                </a:path>
                <a:path w="1320165" h="203200">
                  <a:moveTo>
                    <a:pt x="1319784" y="1270"/>
                  </a:moveTo>
                  <a:lnTo>
                    <a:pt x="1319479" y="1270"/>
                  </a:lnTo>
                  <a:lnTo>
                    <a:pt x="1319479" y="0"/>
                  </a:lnTo>
                  <a:lnTo>
                    <a:pt x="254" y="0"/>
                  </a:lnTo>
                  <a:lnTo>
                    <a:pt x="254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200660"/>
                  </a:lnTo>
                  <a:lnTo>
                    <a:pt x="0" y="201930"/>
                  </a:lnTo>
                  <a:lnTo>
                    <a:pt x="254" y="201930"/>
                  </a:lnTo>
                  <a:lnTo>
                    <a:pt x="254" y="203200"/>
                  </a:lnTo>
                  <a:lnTo>
                    <a:pt x="1319479" y="203200"/>
                  </a:lnTo>
                  <a:lnTo>
                    <a:pt x="1319479" y="201930"/>
                  </a:lnTo>
                  <a:lnTo>
                    <a:pt x="1319784" y="201930"/>
                  </a:lnTo>
                  <a:lnTo>
                    <a:pt x="1319784" y="200660"/>
                  </a:lnTo>
                  <a:lnTo>
                    <a:pt x="2921" y="200660"/>
                  </a:lnTo>
                  <a:lnTo>
                    <a:pt x="2921" y="2540"/>
                  </a:lnTo>
                  <a:lnTo>
                    <a:pt x="1319784" y="2540"/>
                  </a:lnTo>
                  <a:lnTo>
                    <a:pt x="1319784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621523" y="2554223"/>
              <a:ext cx="1370330" cy="24765"/>
            </a:xfrm>
            <a:custGeom>
              <a:avLst/>
              <a:gdLst/>
              <a:ahLst/>
              <a:cxnLst/>
              <a:rect l="l" t="t" r="r" b="b"/>
              <a:pathLst>
                <a:path w="1370329" h="24764">
                  <a:moveTo>
                    <a:pt x="1370076" y="0"/>
                  </a:moveTo>
                  <a:lnTo>
                    <a:pt x="102743" y="0"/>
                  </a:lnTo>
                  <a:lnTo>
                    <a:pt x="0" y="24383"/>
                  </a:lnTo>
                  <a:lnTo>
                    <a:pt x="1316354" y="24383"/>
                  </a:lnTo>
                  <a:lnTo>
                    <a:pt x="137007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620000" y="2552700"/>
              <a:ext cx="1373505" cy="27940"/>
            </a:xfrm>
            <a:custGeom>
              <a:avLst/>
              <a:gdLst/>
              <a:ahLst/>
              <a:cxnLst/>
              <a:rect l="l" t="t" r="r" b="b"/>
              <a:pathLst>
                <a:path w="1373504" h="27939">
                  <a:moveTo>
                    <a:pt x="1372361" y="0"/>
                  </a:moveTo>
                  <a:lnTo>
                    <a:pt x="103885" y="0"/>
                  </a:lnTo>
                  <a:lnTo>
                    <a:pt x="1270" y="24637"/>
                  </a:lnTo>
                  <a:lnTo>
                    <a:pt x="507" y="24764"/>
                  </a:lnTo>
                  <a:lnTo>
                    <a:pt x="0" y="25526"/>
                  </a:lnTo>
                  <a:lnTo>
                    <a:pt x="126" y="26797"/>
                  </a:lnTo>
                  <a:lnTo>
                    <a:pt x="761" y="27305"/>
                  </a:lnTo>
                  <a:lnTo>
                    <a:pt x="1524" y="27431"/>
                  </a:lnTo>
                  <a:lnTo>
                    <a:pt x="1318259" y="27431"/>
                  </a:lnTo>
                  <a:lnTo>
                    <a:pt x="1318514" y="27305"/>
                  </a:lnTo>
                  <a:lnTo>
                    <a:pt x="1324329" y="24637"/>
                  </a:lnTo>
                  <a:lnTo>
                    <a:pt x="13207" y="24637"/>
                  </a:lnTo>
                  <a:lnTo>
                    <a:pt x="104394" y="2793"/>
                  </a:lnTo>
                  <a:lnTo>
                    <a:pt x="1371958" y="2793"/>
                  </a:lnTo>
                  <a:lnTo>
                    <a:pt x="1372743" y="2412"/>
                  </a:lnTo>
                  <a:lnTo>
                    <a:pt x="1373124" y="1777"/>
                  </a:lnTo>
                  <a:lnTo>
                    <a:pt x="1372997" y="507"/>
                  </a:lnTo>
                  <a:lnTo>
                    <a:pt x="1372361" y="0"/>
                  </a:lnTo>
                  <a:close/>
                </a:path>
                <a:path w="1373504" h="27939">
                  <a:moveTo>
                    <a:pt x="1371958" y="2793"/>
                  </a:moveTo>
                  <a:lnTo>
                    <a:pt x="1365377" y="2793"/>
                  </a:lnTo>
                  <a:lnTo>
                    <a:pt x="1317625" y="24637"/>
                  </a:lnTo>
                  <a:lnTo>
                    <a:pt x="1324329" y="24637"/>
                  </a:lnTo>
                  <a:lnTo>
                    <a:pt x="1371958" y="279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938259" y="2554223"/>
              <a:ext cx="58419" cy="224154"/>
            </a:xfrm>
            <a:custGeom>
              <a:avLst/>
              <a:gdLst/>
              <a:ahLst/>
              <a:cxnLst/>
              <a:rect l="l" t="t" r="r" b="b"/>
              <a:pathLst>
                <a:path w="58420" h="224155">
                  <a:moveTo>
                    <a:pt x="57912" y="0"/>
                  </a:moveTo>
                  <a:lnTo>
                    <a:pt x="0" y="24764"/>
                  </a:lnTo>
                  <a:lnTo>
                    <a:pt x="0" y="224027"/>
                  </a:lnTo>
                  <a:lnTo>
                    <a:pt x="57912" y="2047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936735" y="2552700"/>
              <a:ext cx="60960" cy="227329"/>
            </a:xfrm>
            <a:custGeom>
              <a:avLst/>
              <a:gdLst/>
              <a:ahLst/>
              <a:cxnLst/>
              <a:rect l="l" t="t" r="r" b="b"/>
              <a:pathLst>
                <a:path w="60959" h="227330">
                  <a:moveTo>
                    <a:pt x="60325" y="0"/>
                  </a:moveTo>
                  <a:lnTo>
                    <a:pt x="59182" y="0"/>
                  </a:lnTo>
                  <a:lnTo>
                    <a:pt x="889" y="25018"/>
                  </a:lnTo>
                  <a:lnTo>
                    <a:pt x="508" y="25273"/>
                  </a:lnTo>
                  <a:lnTo>
                    <a:pt x="0" y="25781"/>
                  </a:lnTo>
                  <a:lnTo>
                    <a:pt x="0" y="226060"/>
                  </a:lnTo>
                  <a:lnTo>
                    <a:pt x="381" y="226568"/>
                  </a:lnTo>
                  <a:lnTo>
                    <a:pt x="635" y="226949"/>
                  </a:lnTo>
                  <a:lnTo>
                    <a:pt x="889" y="227075"/>
                  </a:lnTo>
                  <a:lnTo>
                    <a:pt x="1778" y="227075"/>
                  </a:lnTo>
                  <a:lnTo>
                    <a:pt x="11727" y="223774"/>
                  </a:lnTo>
                  <a:lnTo>
                    <a:pt x="2921" y="223774"/>
                  </a:lnTo>
                  <a:lnTo>
                    <a:pt x="2921" y="27177"/>
                  </a:lnTo>
                  <a:lnTo>
                    <a:pt x="58166" y="3429"/>
                  </a:lnTo>
                  <a:lnTo>
                    <a:pt x="60960" y="3429"/>
                  </a:lnTo>
                  <a:lnTo>
                    <a:pt x="60960" y="635"/>
                  </a:lnTo>
                  <a:lnTo>
                    <a:pt x="60325" y="0"/>
                  </a:lnTo>
                  <a:close/>
                </a:path>
                <a:path w="60959" h="227330">
                  <a:moveTo>
                    <a:pt x="60960" y="3429"/>
                  </a:moveTo>
                  <a:lnTo>
                    <a:pt x="58166" y="3429"/>
                  </a:lnTo>
                  <a:lnTo>
                    <a:pt x="58166" y="205358"/>
                  </a:lnTo>
                  <a:lnTo>
                    <a:pt x="2921" y="223774"/>
                  </a:lnTo>
                  <a:lnTo>
                    <a:pt x="11727" y="223774"/>
                  </a:lnTo>
                  <a:lnTo>
                    <a:pt x="59944" y="207772"/>
                  </a:lnTo>
                  <a:lnTo>
                    <a:pt x="60452" y="207518"/>
                  </a:lnTo>
                  <a:lnTo>
                    <a:pt x="60960" y="206882"/>
                  </a:lnTo>
                  <a:lnTo>
                    <a:pt x="60960" y="342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52588" y="2513121"/>
              <a:ext cx="85725" cy="47625"/>
            </a:xfrm>
            <a:custGeom>
              <a:avLst/>
              <a:gdLst/>
              <a:ahLst/>
              <a:cxnLst/>
              <a:rect l="l" t="t" r="r" b="b"/>
              <a:pathLst>
                <a:path w="85725" h="47625">
                  <a:moveTo>
                    <a:pt x="85344" y="0"/>
                  </a:moveTo>
                  <a:lnTo>
                    <a:pt x="0" y="0"/>
                  </a:lnTo>
                  <a:lnTo>
                    <a:pt x="0" y="47198"/>
                  </a:lnTo>
                  <a:lnTo>
                    <a:pt x="85344" y="47198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752588" y="2513121"/>
              <a:ext cx="85344" cy="4719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751064" y="2511551"/>
              <a:ext cx="88900" cy="50800"/>
            </a:xfrm>
            <a:custGeom>
              <a:avLst/>
              <a:gdLst/>
              <a:ahLst/>
              <a:cxnLst/>
              <a:rect l="l" t="t" r="r" b="b"/>
              <a:pathLst>
                <a:path w="88900" h="50800">
                  <a:moveTo>
                    <a:pt x="87756" y="0"/>
                  </a:moveTo>
                  <a:lnTo>
                    <a:pt x="761" y="0"/>
                  </a:lnTo>
                  <a:lnTo>
                    <a:pt x="0" y="635"/>
                  </a:lnTo>
                  <a:lnTo>
                    <a:pt x="0" y="49656"/>
                  </a:lnTo>
                  <a:lnTo>
                    <a:pt x="761" y="50292"/>
                  </a:lnTo>
                  <a:lnTo>
                    <a:pt x="87756" y="50292"/>
                  </a:lnTo>
                  <a:lnTo>
                    <a:pt x="88391" y="49656"/>
                  </a:lnTo>
                  <a:lnTo>
                    <a:pt x="88391" y="47371"/>
                  </a:lnTo>
                  <a:lnTo>
                    <a:pt x="2793" y="47371"/>
                  </a:lnTo>
                  <a:lnTo>
                    <a:pt x="2793" y="2667"/>
                  </a:lnTo>
                  <a:lnTo>
                    <a:pt x="88391" y="2667"/>
                  </a:lnTo>
                  <a:lnTo>
                    <a:pt x="88391" y="635"/>
                  </a:lnTo>
                  <a:lnTo>
                    <a:pt x="87756" y="0"/>
                  </a:lnTo>
                  <a:close/>
                </a:path>
                <a:path w="88900" h="50800">
                  <a:moveTo>
                    <a:pt x="88391" y="2667"/>
                  </a:moveTo>
                  <a:lnTo>
                    <a:pt x="85597" y="2667"/>
                  </a:lnTo>
                  <a:lnTo>
                    <a:pt x="85597" y="47371"/>
                  </a:lnTo>
                  <a:lnTo>
                    <a:pt x="88391" y="47371"/>
                  </a:lnTo>
                  <a:lnTo>
                    <a:pt x="88391" y="266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709916" y="2522311"/>
              <a:ext cx="85725" cy="47625"/>
            </a:xfrm>
            <a:custGeom>
              <a:avLst/>
              <a:gdLst/>
              <a:ahLst/>
              <a:cxnLst/>
              <a:rect l="l" t="t" r="r" b="b"/>
              <a:pathLst>
                <a:path w="85725" h="47625">
                  <a:moveTo>
                    <a:pt x="85253" y="0"/>
                  </a:moveTo>
                  <a:lnTo>
                    <a:pt x="0" y="0"/>
                  </a:lnTo>
                  <a:lnTo>
                    <a:pt x="0" y="47152"/>
                  </a:lnTo>
                  <a:lnTo>
                    <a:pt x="85253" y="47152"/>
                  </a:lnTo>
                  <a:lnTo>
                    <a:pt x="8525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709916" y="2522311"/>
              <a:ext cx="85253" cy="471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708519" y="2496362"/>
              <a:ext cx="715010" cy="74930"/>
            </a:xfrm>
            <a:custGeom>
              <a:avLst/>
              <a:gdLst/>
              <a:ahLst/>
              <a:cxnLst/>
              <a:rect l="l" t="t" r="r" b="b"/>
              <a:pathLst>
                <a:path w="715009" h="74930">
                  <a:moveTo>
                    <a:pt x="88265" y="24968"/>
                  </a:moveTo>
                  <a:lnTo>
                    <a:pt x="87630" y="24333"/>
                  </a:lnTo>
                  <a:lnTo>
                    <a:pt x="85471" y="24333"/>
                  </a:lnTo>
                  <a:lnTo>
                    <a:pt x="85471" y="27000"/>
                  </a:lnTo>
                  <a:lnTo>
                    <a:pt x="85471" y="71831"/>
                  </a:lnTo>
                  <a:lnTo>
                    <a:pt x="2667" y="71831"/>
                  </a:lnTo>
                  <a:lnTo>
                    <a:pt x="2667" y="27000"/>
                  </a:lnTo>
                  <a:lnTo>
                    <a:pt x="85471" y="27000"/>
                  </a:lnTo>
                  <a:lnTo>
                    <a:pt x="85471" y="24333"/>
                  </a:lnTo>
                  <a:lnTo>
                    <a:pt x="635" y="24333"/>
                  </a:lnTo>
                  <a:lnTo>
                    <a:pt x="0" y="24968"/>
                  </a:lnTo>
                  <a:lnTo>
                    <a:pt x="0" y="73990"/>
                  </a:lnTo>
                  <a:lnTo>
                    <a:pt x="635" y="74625"/>
                  </a:lnTo>
                  <a:lnTo>
                    <a:pt x="87630" y="74625"/>
                  </a:lnTo>
                  <a:lnTo>
                    <a:pt x="88265" y="73990"/>
                  </a:lnTo>
                  <a:lnTo>
                    <a:pt x="88265" y="71831"/>
                  </a:lnTo>
                  <a:lnTo>
                    <a:pt x="88265" y="27000"/>
                  </a:lnTo>
                  <a:lnTo>
                    <a:pt x="88265" y="24968"/>
                  </a:lnTo>
                  <a:close/>
                </a:path>
                <a:path w="715009" h="74930">
                  <a:moveTo>
                    <a:pt x="714527" y="0"/>
                  </a:moveTo>
                  <a:lnTo>
                    <a:pt x="697865" y="0"/>
                  </a:lnTo>
                  <a:lnTo>
                    <a:pt x="697865" y="68529"/>
                  </a:lnTo>
                  <a:lnTo>
                    <a:pt x="714527" y="68529"/>
                  </a:lnTo>
                  <a:lnTo>
                    <a:pt x="714527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912607" y="2517648"/>
              <a:ext cx="1003300" cy="21590"/>
            </a:xfrm>
            <a:custGeom>
              <a:avLst/>
              <a:gdLst/>
              <a:ahLst/>
              <a:cxnLst/>
              <a:rect l="l" t="t" r="r" b="b"/>
              <a:pathLst>
                <a:path w="1003300" h="21589">
                  <a:moveTo>
                    <a:pt x="501396" y="0"/>
                  </a:moveTo>
                  <a:lnTo>
                    <a:pt x="420079" y="137"/>
                  </a:lnTo>
                  <a:lnTo>
                    <a:pt x="342936" y="536"/>
                  </a:lnTo>
                  <a:lnTo>
                    <a:pt x="270999" y="1176"/>
                  </a:lnTo>
                  <a:lnTo>
                    <a:pt x="205301" y="2036"/>
                  </a:lnTo>
                  <a:lnTo>
                    <a:pt x="146875" y="3095"/>
                  </a:lnTo>
                  <a:lnTo>
                    <a:pt x="96755" y="4334"/>
                  </a:lnTo>
                  <a:lnTo>
                    <a:pt x="55974" y="5731"/>
                  </a:lnTo>
                  <a:lnTo>
                    <a:pt x="6563" y="8918"/>
                  </a:lnTo>
                  <a:lnTo>
                    <a:pt x="0" y="10668"/>
                  </a:lnTo>
                  <a:lnTo>
                    <a:pt x="6563" y="12355"/>
                  </a:lnTo>
                  <a:lnTo>
                    <a:pt x="55974" y="15492"/>
                  </a:lnTo>
                  <a:lnTo>
                    <a:pt x="96755" y="16892"/>
                  </a:lnTo>
                  <a:lnTo>
                    <a:pt x="146875" y="18145"/>
                  </a:lnTo>
                  <a:lnTo>
                    <a:pt x="205301" y="19226"/>
                  </a:lnTo>
                  <a:lnTo>
                    <a:pt x="270999" y="20111"/>
                  </a:lnTo>
                  <a:lnTo>
                    <a:pt x="342936" y="20775"/>
                  </a:lnTo>
                  <a:lnTo>
                    <a:pt x="420079" y="21191"/>
                  </a:lnTo>
                  <a:lnTo>
                    <a:pt x="501396" y="21335"/>
                  </a:lnTo>
                  <a:lnTo>
                    <a:pt x="582712" y="21191"/>
                  </a:lnTo>
                  <a:lnTo>
                    <a:pt x="659855" y="20775"/>
                  </a:lnTo>
                  <a:lnTo>
                    <a:pt x="731792" y="20111"/>
                  </a:lnTo>
                  <a:lnTo>
                    <a:pt x="797490" y="19226"/>
                  </a:lnTo>
                  <a:lnTo>
                    <a:pt x="855916" y="18145"/>
                  </a:lnTo>
                  <a:lnTo>
                    <a:pt x="906036" y="16892"/>
                  </a:lnTo>
                  <a:lnTo>
                    <a:pt x="946817" y="15492"/>
                  </a:lnTo>
                  <a:lnTo>
                    <a:pt x="996228" y="12355"/>
                  </a:lnTo>
                  <a:lnTo>
                    <a:pt x="1002792" y="10668"/>
                  </a:lnTo>
                  <a:lnTo>
                    <a:pt x="996228" y="8918"/>
                  </a:lnTo>
                  <a:lnTo>
                    <a:pt x="946817" y="5731"/>
                  </a:lnTo>
                  <a:lnTo>
                    <a:pt x="906036" y="4334"/>
                  </a:lnTo>
                  <a:lnTo>
                    <a:pt x="855916" y="3095"/>
                  </a:lnTo>
                  <a:lnTo>
                    <a:pt x="797490" y="2036"/>
                  </a:lnTo>
                  <a:lnTo>
                    <a:pt x="731792" y="1176"/>
                  </a:lnTo>
                  <a:lnTo>
                    <a:pt x="659855" y="536"/>
                  </a:lnTo>
                  <a:lnTo>
                    <a:pt x="582712" y="137"/>
                  </a:lnTo>
                  <a:lnTo>
                    <a:pt x="5013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912607" y="2517648"/>
              <a:ext cx="1002792" cy="2133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911083" y="2516123"/>
              <a:ext cx="1005840" cy="24765"/>
            </a:xfrm>
            <a:custGeom>
              <a:avLst/>
              <a:gdLst/>
              <a:ahLst/>
              <a:cxnLst/>
              <a:rect l="l" t="t" r="r" b="b"/>
              <a:pathLst>
                <a:path w="1005840" h="24764">
                  <a:moveTo>
                    <a:pt x="502920" y="0"/>
                  </a:moveTo>
                  <a:lnTo>
                    <a:pt x="446095" y="69"/>
                  </a:lnTo>
                  <a:lnTo>
                    <a:pt x="115472" y="3959"/>
                  </a:lnTo>
                  <a:lnTo>
                    <a:pt x="40767" y="6476"/>
                  </a:lnTo>
                  <a:lnTo>
                    <a:pt x="636" y="10745"/>
                  </a:lnTo>
                  <a:lnTo>
                    <a:pt x="0" y="12192"/>
                  </a:lnTo>
                  <a:lnTo>
                    <a:pt x="636" y="13583"/>
                  </a:lnTo>
                  <a:lnTo>
                    <a:pt x="40767" y="17780"/>
                  </a:lnTo>
                  <a:lnTo>
                    <a:pt x="86629" y="19637"/>
                  </a:lnTo>
                  <a:lnTo>
                    <a:pt x="190664" y="22024"/>
                  </a:lnTo>
                  <a:lnTo>
                    <a:pt x="502920" y="24383"/>
                  </a:lnTo>
                  <a:lnTo>
                    <a:pt x="815175" y="22024"/>
                  </a:lnTo>
                  <a:lnTo>
                    <a:pt x="844410" y="21462"/>
                  </a:lnTo>
                  <a:lnTo>
                    <a:pt x="502920" y="21462"/>
                  </a:lnTo>
                  <a:lnTo>
                    <a:pt x="421151" y="21330"/>
                  </a:lnTo>
                  <a:lnTo>
                    <a:pt x="345431" y="20949"/>
                  </a:lnTo>
                  <a:lnTo>
                    <a:pt x="276161" y="20348"/>
                  </a:lnTo>
                  <a:lnTo>
                    <a:pt x="111063" y="17485"/>
                  </a:lnTo>
                  <a:lnTo>
                    <a:pt x="71606" y="16266"/>
                  </a:lnTo>
                  <a:lnTo>
                    <a:pt x="18371" y="13583"/>
                  </a:lnTo>
                  <a:lnTo>
                    <a:pt x="5588" y="12192"/>
                  </a:lnTo>
                  <a:lnTo>
                    <a:pt x="18467" y="10817"/>
                  </a:lnTo>
                  <a:lnTo>
                    <a:pt x="40607" y="9458"/>
                  </a:lnTo>
                  <a:lnTo>
                    <a:pt x="71606" y="8145"/>
                  </a:lnTo>
                  <a:lnTo>
                    <a:pt x="213742" y="4785"/>
                  </a:lnTo>
                  <a:lnTo>
                    <a:pt x="276161" y="3959"/>
                  </a:lnTo>
                  <a:lnTo>
                    <a:pt x="345431" y="3332"/>
                  </a:lnTo>
                  <a:lnTo>
                    <a:pt x="421151" y="2933"/>
                  </a:lnTo>
                  <a:lnTo>
                    <a:pt x="836778" y="2793"/>
                  </a:lnTo>
                  <a:lnTo>
                    <a:pt x="502920" y="0"/>
                  </a:lnTo>
                  <a:close/>
                </a:path>
                <a:path w="1005840" h="24764">
                  <a:moveTo>
                    <a:pt x="836778" y="2793"/>
                  </a:moveTo>
                  <a:lnTo>
                    <a:pt x="502920" y="2793"/>
                  </a:lnTo>
                  <a:lnTo>
                    <a:pt x="729654" y="3959"/>
                  </a:lnTo>
                  <a:lnTo>
                    <a:pt x="792061" y="4785"/>
                  </a:lnTo>
                  <a:lnTo>
                    <a:pt x="934177" y="8145"/>
                  </a:lnTo>
                  <a:lnTo>
                    <a:pt x="965183" y="9458"/>
                  </a:lnTo>
                  <a:lnTo>
                    <a:pt x="987341" y="10817"/>
                  </a:lnTo>
                  <a:lnTo>
                    <a:pt x="1000251" y="12192"/>
                  </a:lnTo>
                  <a:lnTo>
                    <a:pt x="987341" y="13593"/>
                  </a:lnTo>
                  <a:lnTo>
                    <a:pt x="934177" y="16266"/>
                  </a:lnTo>
                  <a:lnTo>
                    <a:pt x="894722" y="17485"/>
                  </a:lnTo>
                  <a:lnTo>
                    <a:pt x="792061" y="19552"/>
                  </a:lnTo>
                  <a:lnTo>
                    <a:pt x="502920" y="21462"/>
                  </a:lnTo>
                  <a:lnTo>
                    <a:pt x="844410" y="21462"/>
                  </a:lnTo>
                  <a:lnTo>
                    <a:pt x="919114" y="19637"/>
                  </a:lnTo>
                  <a:lnTo>
                    <a:pt x="965073" y="17780"/>
                  </a:lnTo>
                  <a:lnTo>
                    <a:pt x="1005203" y="13583"/>
                  </a:lnTo>
                  <a:lnTo>
                    <a:pt x="1005840" y="12192"/>
                  </a:lnTo>
                  <a:lnTo>
                    <a:pt x="1005203" y="10745"/>
                  </a:lnTo>
                  <a:lnTo>
                    <a:pt x="1000744" y="9382"/>
                  </a:lnTo>
                  <a:lnTo>
                    <a:pt x="988641" y="7995"/>
                  </a:lnTo>
                  <a:lnTo>
                    <a:pt x="965073" y="6476"/>
                  </a:lnTo>
                  <a:lnTo>
                    <a:pt x="890260" y="3958"/>
                  </a:lnTo>
                  <a:lnTo>
                    <a:pt x="836778" y="279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682483" y="2621279"/>
              <a:ext cx="1191895" cy="114300"/>
            </a:xfrm>
            <a:custGeom>
              <a:avLst/>
              <a:gdLst/>
              <a:ahLst/>
              <a:cxnLst/>
              <a:rect l="l" t="t" r="r" b="b"/>
              <a:pathLst>
                <a:path w="1191895" h="114300">
                  <a:moveTo>
                    <a:pt x="1188339" y="0"/>
                  </a:moveTo>
                  <a:lnTo>
                    <a:pt x="3429" y="0"/>
                  </a:lnTo>
                  <a:lnTo>
                    <a:pt x="0" y="3556"/>
                  </a:lnTo>
                  <a:lnTo>
                    <a:pt x="0" y="110743"/>
                  </a:lnTo>
                  <a:lnTo>
                    <a:pt x="3429" y="114300"/>
                  </a:lnTo>
                  <a:lnTo>
                    <a:pt x="1188339" y="114300"/>
                  </a:lnTo>
                  <a:lnTo>
                    <a:pt x="1191768" y="110743"/>
                  </a:lnTo>
                  <a:lnTo>
                    <a:pt x="1191768" y="3556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680959" y="2619755"/>
              <a:ext cx="1195070" cy="117475"/>
            </a:xfrm>
            <a:custGeom>
              <a:avLst/>
              <a:gdLst/>
              <a:ahLst/>
              <a:cxnLst/>
              <a:rect l="l" t="t" r="r" b="b"/>
              <a:pathLst>
                <a:path w="1195070" h="117475">
                  <a:moveTo>
                    <a:pt x="1190752" y="0"/>
                  </a:moveTo>
                  <a:lnTo>
                    <a:pt x="4191" y="0"/>
                  </a:lnTo>
                  <a:lnTo>
                    <a:pt x="0" y="4063"/>
                  </a:lnTo>
                  <a:lnTo>
                    <a:pt x="0" y="113156"/>
                  </a:lnTo>
                  <a:lnTo>
                    <a:pt x="4191" y="117348"/>
                  </a:lnTo>
                  <a:lnTo>
                    <a:pt x="1190752" y="117348"/>
                  </a:lnTo>
                  <a:lnTo>
                    <a:pt x="1193461" y="114554"/>
                  </a:lnTo>
                  <a:lnTo>
                    <a:pt x="5588" y="114554"/>
                  </a:lnTo>
                  <a:lnTo>
                    <a:pt x="2921" y="111632"/>
                  </a:lnTo>
                  <a:lnTo>
                    <a:pt x="3042" y="5587"/>
                  </a:lnTo>
                  <a:lnTo>
                    <a:pt x="5715" y="2793"/>
                  </a:lnTo>
                  <a:lnTo>
                    <a:pt x="1193292" y="2539"/>
                  </a:lnTo>
                  <a:lnTo>
                    <a:pt x="1190752" y="0"/>
                  </a:lnTo>
                  <a:close/>
                </a:path>
                <a:path w="1195070" h="117475">
                  <a:moveTo>
                    <a:pt x="1193292" y="2539"/>
                  </a:moveTo>
                  <a:lnTo>
                    <a:pt x="1189101" y="2539"/>
                  </a:lnTo>
                  <a:lnTo>
                    <a:pt x="1192149" y="5587"/>
                  </a:lnTo>
                  <a:lnTo>
                    <a:pt x="1192149" y="111632"/>
                  </a:lnTo>
                  <a:lnTo>
                    <a:pt x="1189101" y="114554"/>
                  </a:lnTo>
                  <a:lnTo>
                    <a:pt x="1193461" y="114554"/>
                  </a:lnTo>
                  <a:lnTo>
                    <a:pt x="1194816" y="113156"/>
                  </a:lnTo>
                  <a:lnTo>
                    <a:pt x="1194816" y="4063"/>
                  </a:lnTo>
                  <a:lnTo>
                    <a:pt x="1193292" y="253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177783" y="2467355"/>
              <a:ext cx="48895" cy="35560"/>
            </a:xfrm>
            <a:custGeom>
              <a:avLst/>
              <a:gdLst/>
              <a:ahLst/>
              <a:cxnLst/>
              <a:rect l="l" t="t" r="r" b="b"/>
              <a:pathLst>
                <a:path w="48895" h="35560">
                  <a:moveTo>
                    <a:pt x="0" y="0"/>
                  </a:moveTo>
                  <a:lnTo>
                    <a:pt x="0" y="33655"/>
                  </a:lnTo>
                  <a:lnTo>
                    <a:pt x="48768" y="35051"/>
                  </a:lnTo>
                  <a:lnTo>
                    <a:pt x="48768" y="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176259" y="2465832"/>
              <a:ext cx="52069" cy="38100"/>
            </a:xfrm>
            <a:custGeom>
              <a:avLst/>
              <a:gdLst/>
              <a:ahLst/>
              <a:cxnLst/>
              <a:rect l="l" t="t" r="r" b="b"/>
              <a:pathLst>
                <a:path w="52070" h="38100">
                  <a:moveTo>
                    <a:pt x="1397" y="0"/>
                  </a:moveTo>
                  <a:lnTo>
                    <a:pt x="1016" y="0"/>
                  </a:lnTo>
                  <a:lnTo>
                    <a:pt x="635" y="126"/>
                  </a:lnTo>
                  <a:lnTo>
                    <a:pt x="508" y="381"/>
                  </a:lnTo>
                  <a:lnTo>
                    <a:pt x="126" y="635"/>
                  </a:lnTo>
                  <a:lnTo>
                    <a:pt x="0" y="35941"/>
                  </a:lnTo>
                  <a:lnTo>
                    <a:pt x="635" y="36575"/>
                  </a:lnTo>
                  <a:lnTo>
                    <a:pt x="1397" y="36575"/>
                  </a:lnTo>
                  <a:lnTo>
                    <a:pt x="50292" y="38100"/>
                  </a:lnTo>
                  <a:lnTo>
                    <a:pt x="50800" y="38100"/>
                  </a:lnTo>
                  <a:lnTo>
                    <a:pt x="51054" y="37973"/>
                  </a:lnTo>
                  <a:lnTo>
                    <a:pt x="51308" y="37592"/>
                  </a:lnTo>
                  <a:lnTo>
                    <a:pt x="51435" y="37337"/>
                  </a:lnTo>
                  <a:lnTo>
                    <a:pt x="51816" y="36956"/>
                  </a:lnTo>
                  <a:lnTo>
                    <a:pt x="51689" y="35306"/>
                  </a:lnTo>
                  <a:lnTo>
                    <a:pt x="48895" y="35306"/>
                  </a:lnTo>
                  <a:lnTo>
                    <a:pt x="2794" y="33909"/>
                  </a:lnTo>
                  <a:lnTo>
                    <a:pt x="2794" y="2793"/>
                  </a:lnTo>
                  <a:lnTo>
                    <a:pt x="51689" y="2793"/>
                  </a:lnTo>
                  <a:lnTo>
                    <a:pt x="51816" y="1905"/>
                  </a:lnTo>
                  <a:lnTo>
                    <a:pt x="51054" y="1397"/>
                  </a:lnTo>
                  <a:lnTo>
                    <a:pt x="50292" y="1397"/>
                  </a:lnTo>
                  <a:lnTo>
                    <a:pt x="1397" y="0"/>
                  </a:lnTo>
                  <a:close/>
                </a:path>
                <a:path w="52070" h="38100">
                  <a:moveTo>
                    <a:pt x="51689" y="2793"/>
                  </a:moveTo>
                  <a:lnTo>
                    <a:pt x="2794" y="2793"/>
                  </a:lnTo>
                  <a:lnTo>
                    <a:pt x="48895" y="4191"/>
                  </a:lnTo>
                  <a:lnTo>
                    <a:pt x="48895" y="35306"/>
                  </a:lnTo>
                  <a:lnTo>
                    <a:pt x="51689" y="35306"/>
                  </a:lnTo>
                  <a:lnTo>
                    <a:pt x="51689" y="279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856219" y="2468925"/>
              <a:ext cx="52069" cy="32384"/>
            </a:xfrm>
            <a:custGeom>
              <a:avLst/>
              <a:gdLst/>
              <a:ahLst/>
              <a:cxnLst/>
              <a:rect l="l" t="t" r="r" b="b"/>
              <a:pathLst>
                <a:path w="52070" h="32385">
                  <a:moveTo>
                    <a:pt x="51770" y="0"/>
                  </a:moveTo>
                  <a:lnTo>
                    <a:pt x="0" y="0"/>
                  </a:lnTo>
                  <a:lnTo>
                    <a:pt x="0" y="31958"/>
                  </a:lnTo>
                  <a:lnTo>
                    <a:pt x="51770" y="31958"/>
                  </a:lnTo>
                  <a:lnTo>
                    <a:pt x="5177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856219" y="2468925"/>
              <a:ext cx="51770" cy="3195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854695" y="2467355"/>
              <a:ext cx="55244" cy="35560"/>
            </a:xfrm>
            <a:custGeom>
              <a:avLst/>
              <a:gdLst/>
              <a:ahLst/>
              <a:cxnLst/>
              <a:rect l="l" t="t" r="r" b="b"/>
              <a:pathLst>
                <a:path w="55245" h="35560">
                  <a:moveTo>
                    <a:pt x="54228" y="0"/>
                  </a:moveTo>
                  <a:lnTo>
                    <a:pt x="761" y="0"/>
                  </a:lnTo>
                  <a:lnTo>
                    <a:pt x="126" y="635"/>
                  </a:lnTo>
                  <a:lnTo>
                    <a:pt x="0" y="34417"/>
                  </a:lnTo>
                  <a:lnTo>
                    <a:pt x="761" y="35051"/>
                  </a:lnTo>
                  <a:lnTo>
                    <a:pt x="54228" y="35051"/>
                  </a:lnTo>
                  <a:lnTo>
                    <a:pt x="54863" y="34417"/>
                  </a:lnTo>
                  <a:lnTo>
                    <a:pt x="54863" y="32257"/>
                  </a:lnTo>
                  <a:lnTo>
                    <a:pt x="2921" y="32257"/>
                  </a:lnTo>
                  <a:lnTo>
                    <a:pt x="2921" y="2793"/>
                  </a:lnTo>
                  <a:lnTo>
                    <a:pt x="54863" y="2793"/>
                  </a:lnTo>
                  <a:lnTo>
                    <a:pt x="54863" y="635"/>
                  </a:lnTo>
                  <a:lnTo>
                    <a:pt x="54228" y="0"/>
                  </a:lnTo>
                  <a:close/>
                </a:path>
                <a:path w="55245" h="35560">
                  <a:moveTo>
                    <a:pt x="54863" y="2793"/>
                  </a:moveTo>
                  <a:lnTo>
                    <a:pt x="52070" y="2793"/>
                  </a:lnTo>
                  <a:lnTo>
                    <a:pt x="52070" y="32257"/>
                  </a:lnTo>
                  <a:lnTo>
                    <a:pt x="54863" y="32257"/>
                  </a:lnTo>
                  <a:lnTo>
                    <a:pt x="54863" y="279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862316" y="2500883"/>
              <a:ext cx="38100" cy="60960"/>
            </a:xfrm>
            <a:custGeom>
              <a:avLst/>
              <a:gdLst/>
              <a:ahLst/>
              <a:cxnLst/>
              <a:rect l="l" t="t" r="r" b="b"/>
              <a:pathLst>
                <a:path w="38100" h="60960">
                  <a:moveTo>
                    <a:pt x="38008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38008" y="60960"/>
                  </a:lnTo>
                  <a:lnTo>
                    <a:pt x="3800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862316" y="2500883"/>
              <a:ext cx="38008" cy="6096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860792" y="2499360"/>
              <a:ext cx="41275" cy="64135"/>
            </a:xfrm>
            <a:custGeom>
              <a:avLst/>
              <a:gdLst/>
              <a:ahLst/>
              <a:cxnLst/>
              <a:rect l="l" t="t" r="r" b="b"/>
              <a:pathLst>
                <a:path w="41275" h="64135">
                  <a:moveTo>
                    <a:pt x="40512" y="0"/>
                  </a:moveTo>
                  <a:lnTo>
                    <a:pt x="634" y="0"/>
                  </a:lnTo>
                  <a:lnTo>
                    <a:pt x="0" y="634"/>
                  </a:lnTo>
                  <a:lnTo>
                    <a:pt x="0" y="63245"/>
                  </a:lnTo>
                  <a:lnTo>
                    <a:pt x="634" y="63881"/>
                  </a:lnTo>
                  <a:lnTo>
                    <a:pt x="1524" y="64007"/>
                  </a:lnTo>
                  <a:lnTo>
                    <a:pt x="39750" y="64007"/>
                  </a:lnTo>
                  <a:lnTo>
                    <a:pt x="40512" y="63881"/>
                  </a:lnTo>
                  <a:lnTo>
                    <a:pt x="41148" y="63245"/>
                  </a:lnTo>
                  <a:lnTo>
                    <a:pt x="41148" y="61087"/>
                  </a:lnTo>
                  <a:lnTo>
                    <a:pt x="2921" y="61087"/>
                  </a:lnTo>
                  <a:lnTo>
                    <a:pt x="2921" y="2920"/>
                  </a:lnTo>
                  <a:lnTo>
                    <a:pt x="41148" y="2920"/>
                  </a:lnTo>
                  <a:lnTo>
                    <a:pt x="41148" y="634"/>
                  </a:lnTo>
                  <a:lnTo>
                    <a:pt x="40512" y="0"/>
                  </a:lnTo>
                  <a:close/>
                </a:path>
                <a:path w="41275" h="64135">
                  <a:moveTo>
                    <a:pt x="41148" y="2920"/>
                  </a:moveTo>
                  <a:lnTo>
                    <a:pt x="38480" y="2920"/>
                  </a:lnTo>
                  <a:lnTo>
                    <a:pt x="38480" y="61087"/>
                  </a:lnTo>
                  <a:lnTo>
                    <a:pt x="41148" y="61087"/>
                  </a:lnTo>
                  <a:lnTo>
                    <a:pt x="41148" y="292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889747" y="2473451"/>
              <a:ext cx="288290" cy="21590"/>
            </a:xfrm>
            <a:custGeom>
              <a:avLst/>
              <a:gdLst/>
              <a:ahLst/>
              <a:cxnLst/>
              <a:rect l="l" t="t" r="r" b="b"/>
              <a:pathLst>
                <a:path w="288290" h="21589">
                  <a:moveTo>
                    <a:pt x="288035" y="0"/>
                  </a:moveTo>
                  <a:lnTo>
                    <a:pt x="0" y="1016"/>
                  </a:lnTo>
                  <a:lnTo>
                    <a:pt x="0" y="21336"/>
                  </a:lnTo>
                  <a:lnTo>
                    <a:pt x="288035" y="20320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889748" y="2471419"/>
              <a:ext cx="330835" cy="60325"/>
            </a:xfrm>
            <a:custGeom>
              <a:avLst/>
              <a:gdLst/>
              <a:ahLst/>
              <a:cxnLst/>
              <a:rect l="l" t="t" r="r" b="b"/>
              <a:pathLst>
                <a:path w="330834" h="60325">
                  <a:moveTo>
                    <a:pt x="289560" y="1270"/>
                  </a:moveTo>
                  <a:lnTo>
                    <a:pt x="289026" y="1270"/>
                  </a:lnTo>
                  <a:lnTo>
                    <a:pt x="289026" y="0"/>
                  </a:lnTo>
                  <a:lnTo>
                    <a:pt x="286893" y="0"/>
                  </a:lnTo>
                  <a:lnTo>
                    <a:pt x="286893" y="3810"/>
                  </a:lnTo>
                  <a:lnTo>
                    <a:pt x="286893" y="21590"/>
                  </a:lnTo>
                  <a:lnTo>
                    <a:pt x="2794" y="21590"/>
                  </a:lnTo>
                  <a:lnTo>
                    <a:pt x="2794" y="5080"/>
                  </a:lnTo>
                  <a:lnTo>
                    <a:pt x="2794" y="3810"/>
                  </a:lnTo>
                  <a:lnTo>
                    <a:pt x="286893" y="3810"/>
                  </a:lnTo>
                  <a:lnTo>
                    <a:pt x="286893" y="0"/>
                  </a:lnTo>
                  <a:lnTo>
                    <a:pt x="252882" y="0"/>
                  </a:lnTo>
                  <a:lnTo>
                    <a:pt x="252882" y="1270"/>
                  </a:lnTo>
                  <a:lnTo>
                    <a:pt x="317" y="1270"/>
                  </a:lnTo>
                  <a:lnTo>
                    <a:pt x="317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520" y="24130"/>
                  </a:lnTo>
                  <a:lnTo>
                    <a:pt x="520" y="25400"/>
                  </a:lnTo>
                  <a:lnTo>
                    <a:pt x="36664" y="25400"/>
                  </a:lnTo>
                  <a:lnTo>
                    <a:pt x="36664" y="24130"/>
                  </a:lnTo>
                  <a:lnTo>
                    <a:pt x="289242" y="24130"/>
                  </a:lnTo>
                  <a:lnTo>
                    <a:pt x="289242" y="22860"/>
                  </a:lnTo>
                  <a:lnTo>
                    <a:pt x="289560" y="22860"/>
                  </a:lnTo>
                  <a:lnTo>
                    <a:pt x="289560" y="21590"/>
                  </a:lnTo>
                  <a:lnTo>
                    <a:pt x="289560" y="3810"/>
                  </a:lnTo>
                  <a:lnTo>
                    <a:pt x="289560" y="2540"/>
                  </a:lnTo>
                  <a:lnTo>
                    <a:pt x="289560" y="1270"/>
                  </a:lnTo>
                  <a:close/>
                </a:path>
                <a:path w="330834" h="60325">
                  <a:moveTo>
                    <a:pt x="330657" y="31038"/>
                  </a:moveTo>
                  <a:lnTo>
                    <a:pt x="326136" y="31038"/>
                  </a:lnTo>
                  <a:lnTo>
                    <a:pt x="326136" y="59944"/>
                  </a:lnTo>
                  <a:lnTo>
                    <a:pt x="330657" y="59944"/>
                  </a:lnTo>
                  <a:lnTo>
                    <a:pt x="330657" y="3103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909304" y="2778297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09" h="27939">
                  <a:moveTo>
                    <a:pt x="28907" y="0"/>
                  </a:moveTo>
                  <a:lnTo>
                    <a:pt x="0" y="0"/>
                  </a:lnTo>
                  <a:lnTo>
                    <a:pt x="0" y="27386"/>
                  </a:lnTo>
                  <a:lnTo>
                    <a:pt x="28907" y="27386"/>
                  </a:lnTo>
                  <a:lnTo>
                    <a:pt x="2890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907780" y="2776727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4" h="30480">
                  <a:moveTo>
                    <a:pt x="31369" y="0"/>
                  </a:moveTo>
                  <a:lnTo>
                    <a:pt x="635" y="0"/>
                  </a:lnTo>
                  <a:lnTo>
                    <a:pt x="0" y="762"/>
                  </a:lnTo>
                  <a:lnTo>
                    <a:pt x="0" y="29718"/>
                  </a:lnTo>
                  <a:lnTo>
                    <a:pt x="762" y="30480"/>
                  </a:lnTo>
                  <a:lnTo>
                    <a:pt x="31242" y="30480"/>
                  </a:lnTo>
                  <a:lnTo>
                    <a:pt x="32003" y="29718"/>
                  </a:lnTo>
                  <a:lnTo>
                    <a:pt x="31876" y="27559"/>
                  </a:lnTo>
                  <a:lnTo>
                    <a:pt x="2921" y="27559"/>
                  </a:lnTo>
                  <a:lnTo>
                    <a:pt x="2921" y="2667"/>
                  </a:lnTo>
                  <a:lnTo>
                    <a:pt x="31876" y="2667"/>
                  </a:lnTo>
                  <a:lnTo>
                    <a:pt x="32003" y="762"/>
                  </a:lnTo>
                  <a:lnTo>
                    <a:pt x="31369" y="0"/>
                  </a:lnTo>
                  <a:close/>
                </a:path>
                <a:path w="32384" h="30480">
                  <a:moveTo>
                    <a:pt x="31876" y="2667"/>
                  </a:moveTo>
                  <a:lnTo>
                    <a:pt x="29083" y="2667"/>
                  </a:lnTo>
                  <a:lnTo>
                    <a:pt x="29083" y="27559"/>
                  </a:lnTo>
                  <a:lnTo>
                    <a:pt x="31876" y="27559"/>
                  </a:lnTo>
                  <a:lnTo>
                    <a:pt x="31876" y="266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938259" y="2773679"/>
              <a:ext cx="13970" cy="32384"/>
            </a:xfrm>
            <a:custGeom>
              <a:avLst/>
              <a:gdLst/>
              <a:ahLst/>
              <a:cxnLst/>
              <a:rect l="l" t="t" r="r" b="b"/>
              <a:pathLst>
                <a:path w="13970" h="32385">
                  <a:moveTo>
                    <a:pt x="13716" y="0"/>
                  </a:moveTo>
                  <a:lnTo>
                    <a:pt x="0" y="4825"/>
                  </a:lnTo>
                  <a:lnTo>
                    <a:pt x="0" y="32003"/>
                  </a:lnTo>
                  <a:lnTo>
                    <a:pt x="13716" y="27305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936735" y="2772155"/>
              <a:ext cx="17145" cy="35560"/>
            </a:xfrm>
            <a:custGeom>
              <a:avLst/>
              <a:gdLst/>
              <a:ahLst/>
              <a:cxnLst/>
              <a:rect l="l" t="t" r="r" b="b"/>
              <a:pathLst>
                <a:path w="17145" h="35560">
                  <a:moveTo>
                    <a:pt x="16002" y="0"/>
                  </a:moveTo>
                  <a:lnTo>
                    <a:pt x="14986" y="0"/>
                  </a:lnTo>
                  <a:lnTo>
                    <a:pt x="889" y="4952"/>
                  </a:lnTo>
                  <a:lnTo>
                    <a:pt x="381" y="5080"/>
                  </a:lnTo>
                  <a:lnTo>
                    <a:pt x="0" y="5587"/>
                  </a:lnTo>
                  <a:lnTo>
                    <a:pt x="0" y="34417"/>
                  </a:lnTo>
                  <a:lnTo>
                    <a:pt x="635" y="35051"/>
                  </a:lnTo>
                  <a:lnTo>
                    <a:pt x="1778" y="35051"/>
                  </a:lnTo>
                  <a:lnTo>
                    <a:pt x="11613" y="31623"/>
                  </a:lnTo>
                  <a:lnTo>
                    <a:pt x="2667" y="31623"/>
                  </a:lnTo>
                  <a:lnTo>
                    <a:pt x="2667" y="7238"/>
                  </a:lnTo>
                  <a:lnTo>
                    <a:pt x="13843" y="3301"/>
                  </a:lnTo>
                  <a:lnTo>
                    <a:pt x="16764" y="3301"/>
                  </a:lnTo>
                  <a:lnTo>
                    <a:pt x="16764" y="507"/>
                  </a:lnTo>
                  <a:lnTo>
                    <a:pt x="16002" y="0"/>
                  </a:lnTo>
                  <a:close/>
                </a:path>
                <a:path w="17145" h="35560">
                  <a:moveTo>
                    <a:pt x="16764" y="3301"/>
                  </a:moveTo>
                  <a:lnTo>
                    <a:pt x="13843" y="3301"/>
                  </a:lnTo>
                  <a:lnTo>
                    <a:pt x="13843" y="27812"/>
                  </a:lnTo>
                  <a:lnTo>
                    <a:pt x="2667" y="31623"/>
                  </a:lnTo>
                  <a:lnTo>
                    <a:pt x="11613" y="31623"/>
                  </a:lnTo>
                  <a:lnTo>
                    <a:pt x="15621" y="30225"/>
                  </a:lnTo>
                  <a:lnTo>
                    <a:pt x="16256" y="29971"/>
                  </a:lnTo>
                  <a:lnTo>
                    <a:pt x="16764" y="29463"/>
                  </a:lnTo>
                  <a:lnTo>
                    <a:pt x="16764" y="330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722107" y="2642616"/>
              <a:ext cx="80772" cy="6705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827264" y="2650235"/>
              <a:ext cx="60960" cy="52069"/>
            </a:xfrm>
            <a:custGeom>
              <a:avLst/>
              <a:gdLst/>
              <a:ahLst/>
              <a:cxnLst/>
              <a:rect l="l" t="t" r="r" b="b"/>
              <a:pathLst>
                <a:path w="60959" h="52069">
                  <a:moveTo>
                    <a:pt x="30479" y="0"/>
                  </a:moveTo>
                  <a:lnTo>
                    <a:pt x="18645" y="2065"/>
                  </a:lnTo>
                  <a:lnTo>
                    <a:pt x="8953" y="7667"/>
                  </a:lnTo>
                  <a:lnTo>
                    <a:pt x="2405" y="15912"/>
                  </a:lnTo>
                  <a:lnTo>
                    <a:pt x="0" y="25907"/>
                  </a:lnTo>
                  <a:lnTo>
                    <a:pt x="2405" y="36010"/>
                  </a:lnTo>
                  <a:lnTo>
                    <a:pt x="8953" y="44243"/>
                  </a:lnTo>
                  <a:lnTo>
                    <a:pt x="18645" y="49785"/>
                  </a:lnTo>
                  <a:lnTo>
                    <a:pt x="30479" y="51815"/>
                  </a:lnTo>
                  <a:lnTo>
                    <a:pt x="42314" y="49785"/>
                  </a:lnTo>
                  <a:lnTo>
                    <a:pt x="52006" y="44243"/>
                  </a:lnTo>
                  <a:lnTo>
                    <a:pt x="58554" y="36010"/>
                  </a:lnTo>
                  <a:lnTo>
                    <a:pt x="60959" y="25907"/>
                  </a:lnTo>
                  <a:lnTo>
                    <a:pt x="58554" y="15912"/>
                  </a:lnTo>
                  <a:lnTo>
                    <a:pt x="52006" y="7667"/>
                  </a:lnTo>
                  <a:lnTo>
                    <a:pt x="42314" y="206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825740" y="2648711"/>
              <a:ext cx="64135" cy="55244"/>
            </a:xfrm>
            <a:custGeom>
              <a:avLst/>
              <a:gdLst/>
              <a:ahLst/>
              <a:cxnLst/>
              <a:rect l="l" t="t" r="r" b="b"/>
              <a:pathLst>
                <a:path w="64134" h="55244">
                  <a:moveTo>
                    <a:pt x="32003" y="0"/>
                  </a:moveTo>
                  <a:lnTo>
                    <a:pt x="19556" y="2162"/>
                  </a:lnTo>
                  <a:lnTo>
                    <a:pt x="9382" y="8064"/>
                  </a:lnTo>
                  <a:lnTo>
                    <a:pt x="2518" y="16823"/>
                  </a:lnTo>
                  <a:lnTo>
                    <a:pt x="0" y="27558"/>
                  </a:lnTo>
                  <a:lnTo>
                    <a:pt x="2500" y="38094"/>
                  </a:lnTo>
                  <a:lnTo>
                    <a:pt x="9334" y="46783"/>
                  </a:lnTo>
                  <a:lnTo>
                    <a:pt x="19502" y="52687"/>
                  </a:lnTo>
                  <a:lnTo>
                    <a:pt x="32003" y="54863"/>
                  </a:lnTo>
                  <a:lnTo>
                    <a:pt x="48898" y="52490"/>
                  </a:lnTo>
                  <a:lnTo>
                    <a:pt x="49749" y="51943"/>
                  </a:lnTo>
                  <a:lnTo>
                    <a:pt x="32003" y="51943"/>
                  </a:lnTo>
                  <a:lnTo>
                    <a:pt x="20635" y="50026"/>
                  </a:lnTo>
                  <a:lnTo>
                    <a:pt x="11350" y="44799"/>
                  </a:lnTo>
                  <a:lnTo>
                    <a:pt x="5089" y="37048"/>
                  </a:lnTo>
                  <a:lnTo>
                    <a:pt x="2793" y="27558"/>
                  </a:lnTo>
                  <a:lnTo>
                    <a:pt x="5107" y="17922"/>
                  </a:lnTo>
                  <a:lnTo>
                    <a:pt x="11398" y="10096"/>
                  </a:lnTo>
                  <a:lnTo>
                    <a:pt x="20689" y="4841"/>
                  </a:lnTo>
                  <a:lnTo>
                    <a:pt x="32003" y="2920"/>
                  </a:lnTo>
                  <a:lnTo>
                    <a:pt x="48442" y="2920"/>
                  </a:lnTo>
                  <a:lnTo>
                    <a:pt x="46059" y="1698"/>
                  </a:lnTo>
                  <a:lnTo>
                    <a:pt x="32003" y="0"/>
                  </a:lnTo>
                  <a:close/>
                </a:path>
                <a:path w="64134" h="55244">
                  <a:moveTo>
                    <a:pt x="48442" y="2920"/>
                  </a:moveTo>
                  <a:lnTo>
                    <a:pt x="32003" y="2920"/>
                  </a:lnTo>
                  <a:lnTo>
                    <a:pt x="47444" y="5145"/>
                  </a:lnTo>
                  <a:lnTo>
                    <a:pt x="56276" y="10906"/>
                  </a:lnTo>
                  <a:lnTo>
                    <a:pt x="60275" y="18833"/>
                  </a:lnTo>
                  <a:lnTo>
                    <a:pt x="61213" y="27558"/>
                  </a:lnTo>
                  <a:lnTo>
                    <a:pt x="60257" y="36673"/>
                  </a:lnTo>
                  <a:lnTo>
                    <a:pt x="56229" y="44465"/>
                  </a:lnTo>
                  <a:lnTo>
                    <a:pt x="47390" y="49901"/>
                  </a:lnTo>
                  <a:lnTo>
                    <a:pt x="32003" y="51943"/>
                  </a:lnTo>
                  <a:lnTo>
                    <a:pt x="49749" y="51943"/>
                  </a:lnTo>
                  <a:lnTo>
                    <a:pt x="58578" y="46259"/>
                  </a:lnTo>
                  <a:lnTo>
                    <a:pt x="62972" y="37504"/>
                  </a:lnTo>
                  <a:lnTo>
                    <a:pt x="64007" y="27558"/>
                  </a:lnTo>
                  <a:lnTo>
                    <a:pt x="62025" y="15430"/>
                  </a:lnTo>
                  <a:lnTo>
                    <a:pt x="56054" y="6826"/>
                  </a:lnTo>
                  <a:lnTo>
                    <a:pt x="48442" y="292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827264" y="2651760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24510" y="0"/>
                  </a:moveTo>
                  <a:lnTo>
                    <a:pt x="14948" y="1932"/>
                  </a:lnTo>
                  <a:lnTo>
                    <a:pt x="7159" y="7175"/>
                  </a:lnTo>
                  <a:lnTo>
                    <a:pt x="1918" y="14894"/>
                  </a:lnTo>
                  <a:lnTo>
                    <a:pt x="0" y="24256"/>
                  </a:lnTo>
                  <a:lnTo>
                    <a:pt x="1918" y="33766"/>
                  </a:lnTo>
                  <a:lnTo>
                    <a:pt x="7159" y="41560"/>
                  </a:lnTo>
                  <a:lnTo>
                    <a:pt x="14948" y="46831"/>
                  </a:lnTo>
                  <a:lnTo>
                    <a:pt x="24510" y="48767"/>
                  </a:lnTo>
                  <a:lnTo>
                    <a:pt x="33926" y="46831"/>
                  </a:lnTo>
                  <a:lnTo>
                    <a:pt x="41640" y="41560"/>
                  </a:lnTo>
                  <a:lnTo>
                    <a:pt x="46853" y="33766"/>
                  </a:lnTo>
                  <a:lnTo>
                    <a:pt x="48767" y="24256"/>
                  </a:lnTo>
                  <a:lnTo>
                    <a:pt x="46853" y="14894"/>
                  </a:lnTo>
                  <a:lnTo>
                    <a:pt x="41640" y="7175"/>
                  </a:lnTo>
                  <a:lnTo>
                    <a:pt x="33926" y="1932"/>
                  </a:lnTo>
                  <a:lnTo>
                    <a:pt x="2451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825740" y="2650235"/>
              <a:ext cx="50800" cy="52069"/>
            </a:xfrm>
            <a:custGeom>
              <a:avLst/>
              <a:gdLst/>
              <a:ahLst/>
              <a:cxnLst/>
              <a:rect l="l" t="t" r="r" b="b"/>
              <a:pathLst>
                <a:path w="50800" h="52069">
                  <a:moveTo>
                    <a:pt x="31876" y="0"/>
                  </a:moveTo>
                  <a:lnTo>
                    <a:pt x="25653" y="0"/>
                  </a:lnTo>
                  <a:lnTo>
                    <a:pt x="16127" y="1853"/>
                  </a:lnTo>
                  <a:lnTo>
                    <a:pt x="7921" y="7112"/>
                  </a:lnTo>
                  <a:lnTo>
                    <a:pt x="2168" y="15323"/>
                  </a:lnTo>
                  <a:lnTo>
                    <a:pt x="0" y="26034"/>
                  </a:lnTo>
                  <a:lnTo>
                    <a:pt x="2006" y="36010"/>
                  </a:lnTo>
                  <a:lnTo>
                    <a:pt x="7477" y="44211"/>
                  </a:lnTo>
                  <a:lnTo>
                    <a:pt x="15591" y="49770"/>
                  </a:lnTo>
                  <a:lnTo>
                    <a:pt x="25526" y="51815"/>
                  </a:lnTo>
                  <a:lnTo>
                    <a:pt x="34348" y="49021"/>
                  </a:lnTo>
                  <a:lnTo>
                    <a:pt x="25653" y="49021"/>
                  </a:lnTo>
                  <a:lnTo>
                    <a:pt x="17152" y="47359"/>
                  </a:lnTo>
                  <a:lnTo>
                    <a:pt x="9842" y="42671"/>
                  </a:lnTo>
                  <a:lnTo>
                    <a:pt x="4722" y="35413"/>
                  </a:lnTo>
                  <a:lnTo>
                    <a:pt x="2793" y="26034"/>
                  </a:lnTo>
                  <a:lnTo>
                    <a:pt x="4577" y="17012"/>
                  </a:lnTo>
                  <a:lnTo>
                    <a:pt x="9445" y="9667"/>
                  </a:lnTo>
                  <a:lnTo>
                    <a:pt x="16670" y="4728"/>
                  </a:lnTo>
                  <a:lnTo>
                    <a:pt x="25526" y="2920"/>
                  </a:lnTo>
                  <a:lnTo>
                    <a:pt x="38734" y="2920"/>
                  </a:lnTo>
                  <a:lnTo>
                    <a:pt x="38226" y="2412"/>
                  </a:lnTo>
                  <a:lnTo>
                    <a:pt x="31876" y="0"/>
                  </a:lnTo>
                  <a:close/>
                </a:path>
                <a:path w="50800" h="52069">
                  <a:moveTo>
                    <a:pt x="38734" y="2920"/>
                  </a:moveTo>
                  <a:lnTo>
                    <a:pt x="25526" y="2920"/>
                  </a:lnTo>
                  <a:lnTo>
                    <a:pt x="38492" y="6998"/>
                  </a:lnTo>
                  <a:lnTo>
                    <a:pt x="46386" y="17065"/>
                  </a:lnTo>
                  <a:lnTo>
                    <a:pt x="47851" y="29870"/>
                  </a:lnTo>
                  <a:lnTo>
                    <a:pt x="41528" y="42163"/>
                  </a:lnTo>
                  <a:lnTo>
                    <a:pt x="36829" y="46989"/>
                  </a:lnTo>
                  <a:lnTo>
                    <a:pt x="31114" y="49021"/>
                  </a:lnTo>
                  <a:lnTo>
                    <a:pt x="34348" y="49021"/>
                  </a:lnTo>
                  <a:lnTo>
                    <a:pt x="40112" y="47196"/>
                  </a:lnTo>
                  <a:lnTo>
                    <a:pt x="48958" y="35813"/>
                  </a:lnTo>
                  <a:lnTo>
                    <a:pt x="50565" y="21383"/>
                  </a:lnTo>
                  <a:lnTo>
                    <a:pt x="43433" y="7619"/>
                  </a:lnTo>
                  <a:lnTo>
                    <a:pt x="38734" y="292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798052" y="2668523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21336" y="0"/>
                  </a:moveTo>
                  <a:lnTo>
                    <a:pt x="6350" y="0"/>
                  </a:lnTo>
                  <a:lnTo>
                    <a:pt x="0" y="6095"/>
                  </a:lnTo>
                  <a:lnTo>
                    <a:pt x="0" y="21336"/>
                  </a:lnTo>
                  <a:lnTo>
                    <a:pt x="6350" y="27431"/>
                  </a:lnTo>
                  <a:lnTo>
                    <a:pt x="21336" y="27431"/>
                  </a:lnTo>
                  <a:lnTo>
                    <a:pt x="27431" y="21336"/>
                  </a:lnTo>
                  <a:lnTo>
                    <a:pt x="27431" y="6095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798052" y="2667000"/>
              <a:ext cx="29845" cy="30480"/>
            </a:xfrm>
            <a:custGeom>
              <a:avLst/>
              <a:gdLst/>
              <a:ahLst/>
              <a:cxnLst/>
              <a:rect l="l" t="t" r="r" b="b"/>
              <a:pathLst>
                <a:path w="29845" h="30480">
                  <a:moveTo>
                    <a:pt x="18796" y="0"/>
                  </a:moveTo>
                  <a:lnTo>
                    <a:pt x="7366" y="0"/>
                  </a:lnTo>
                  <a:lnTo>
                    <a:pt x="0" y="6095"/>
                  </a:lnTo>
                  <a:lnTo>
                    <a:pt x="0" y="23749"/>
                  </a:lnTo>
                  <a:lnTo>
                    <a:pt x="6603" y="30480"/>
                  </a:lnTo>
                  <a:lnTo>
                    <a:pt x="14986" y="30480"/>
                  </a:lnTo>
                  <a:lnTo>
                    <a:pt x="23518" y="27812"/>
                  </a:lnTo>
                  <a:lnTo>
                    <a:pt x="8763" y="27812"/>
                  </a:lnTo>
                  <a:lnTo>
                    <a:pt x="2794" y="22860"/>
                  </a:lnTo>
                  <a:lnTo>
                    <a:pt x="2794" y="8508"/>
                  </a:lnTo>
                  <a:lnTo>
                    <a:pt x="8254" y="2920"/>
                  </a:lnTo>
                  <a:lnTo>
                    <a:pt x="23942" y="2920"/>
                  </a:lnTo>
                  <a:lnTo>
                    <a:pt x="22478" y="1397"/>
                  </a:lnTo>
                  <a:lnTo>
                    <a:pt x="18796" y="0"/>
                  </a:lnTo>
                  <a:close/>
                </a:path>
                <a:path w="29845" h="30480">
                  <a:moveTo>
                    <a:pt x="23942" y="2920"/>
                  </a:moveTo>
                  <a:lnTo>
                    <a:pt x="14986" y="2920"/>
                  </a:lnTo>
                  <a:lnTo>
                    <a:pt x="22032" y="5125"/>
                  </a:lnTo>
                  <a:lnTo>
                    <a:pt x="26304" y="10556"/>
                  </a:lnTo>
                  <a:lnTo>
                    <a:pt x="27076" y="17440"/>
                  </a:lnTo>
                  <a:lnTo>
                    <a:pt x="23622" y="24002"/>
                  </a:lnTo>
                  <a:lnTo>
                    <a:pt x="21208" y="26669"/>
                  </a:lnTo>
                  <a:lnTo>
                    <a:pt x="18033" y="27812"/>
                  </a:lnTo>
                  <a:lnTo>
                    <a:pt x="23518" y="27812"/>
                  </a:lnTo>
                  <a:lnTo>
                    <a:pt x="23651" y="27771"/>
                  </a:lnTo>
                  <a:lnTo>
                    <a:pt x="28876" y="21097"/>
                  </a:lnTo>
                  <a:lnTo>
                    <a:pt x="29791" y="12638"/>
                  </a:lnTo>
                  <a:lnTo>
                    <a:pt x="25526" y="4572"/>
                  </a:lnTo>
                  <a:lnTo>
                    <a:pt x="23942" y="292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741664" y="2668523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21335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6"/>
                  </a:lnTo>
                  <a:lnTo>
                    <a:pt x="6095" y="27431"/>
                  </a:lnTo>
                  <a:lnTo>
                    <a:pt x="21335" y="27431"/>
                  </a:lnTo>
                  <a:lnTo>
                    <a:pt x="27431" y="21336"/>
                  </a:lnTo>
                  <a:lnTo>
                    <a:pt x="27431" y="6095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740140" y="2667000"/>
              <a:ext cx="29845" cy="30480"/>
            </a:xfrm>
            <a:custGeom>
              <a:avLst/>
              <a:gdLst/>
              <a:ahLst/>
              <a:cxnLst/>
              <a:rect l="l" t="t" r="r" b="b"/>
              <a:pathLst>
                <a:path w="29845" h="30480">
                  <a:moveTo>
                    <a:pt x="18795" y="0"/>
                  </a:moveTo>
                  <a:lnTo>
                    <a:pt x="7365" y="0"/>
                  </a:lnTo>
                  <a:lnTo>
                    <a:pt x="0" y="6095"/>
                  </a:lnTo>
                  <a:lnTo>
                    <a:pt x="0" y="23749"/>
                  </a:lnTo>
                  <a:lnTo>
                    <a:pt x="6730" y="30480"/>
                  </a:lnTo>
                  <a:lnTo>
                    <a:pt x="14985" y="30480"/>
                  </a:lnTo>
                  <a:lnTo>
                    <a:pt x="23414" y="27812"/>
                  </a:lnTo>
                  <a:lnTo>
                    <a:pt x="8635" y="27812"/>
                  </a:lnTo>
                  <a:lnTo>
                    <a:pt x="2666" y="22860"/>
                  </a:lnTo>
                  <a:lnTo>
                    <a:pt x="2793" y="8508"/>
                  </a:lnTo>
                  <a:lnTo>
                    <a:pt x="8127" y="2920"/>
                  </a:lnTo>
                  <a:lnTo>
                    <a:pt x="24002" y="2920"/>
                  </a:lnTo>
                  <a:lnTo>
                    <a:pt x="22478" y="1397"/>
                  </a:lnTo>
                  <a:lnTo>
                    <a:pt x="18795" y="0"/>
                  </a:lnTo>
                  <a:close/>
                </a:path>
                <a:path w="29845" h="30480">
                  <a:moveTo>
                    <a:pt x="24002" y="2920"/>
                  </a:moveTo>
                  <a:lnTo>
                    <a:pt x="14985" y="2920"/>
                  </a:lnTo>
                  <a:lnTo>
                    <a:pt x="22032" y="5125"/>
                  </a:lnTo>
                  <a:lnTo>
                    <a:pt x="26304" y="10556"/>
                  </a:lnTo>
                  <a:lnTo>
                    <a:pt x="27076" y="17440"/>
                  </a:lnTo>
                  <a:lnTo>
                    <a:pt x="23621" y="24002"/>
                  </a:lnTo>
                  <a:lnTo>
                    <a:pt x="21081" y="26669"/>
                  </a:lnTo>
                  <a:lnTo>
                    <a:pt x="18033" y="27812"/>
                  </a:lnTo>
                  <a:lnTo>
                    <a:pt x="23414" y="27812"/>
                  </a:lnTo>
                  <a:lnTo>
                    <a:pt x="23546" y="27771"/>
                  </a:lnTo>
                  <a:lnTo>
                    <a:pt x="28797" y="21097"/>
                  </a:lnTo>
                  <a:lnTo>
                    <a:pt x="29809" y="12638"/>
                  </a:lnTo>
                  <a:lnTo>
                    <a:pt x="25653" y="4572"/>
                  </a:lnTo>
                  <a:lnTo>
                    <a:pt x="24002" y="292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683752" y="2668523"/>
              <a:ext cx="27305" cy="27940"/>
            </a:xfrm>
            <a:custGeom>
              <a:avLst/>
              <a:gdLst/>
              <a:ahLst/>
              <a:cxnLst/>
              <a:rect l="l" t="t" r="r" b="b"/>
              <a:pathLst>
                <a:path w="27304" h="27939">
                  <a:moveTo>
                    <a:pt x="13716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970"/>
                  </a:lnTo>
                  <a:lnTo>
                    <a:pt x="6730" y="27431"/>
                  </a:lnTo>
                  <a:lnTo>
                    <a:pt x="17145" y="27431"/>
                  </a:lnTo>
                  <a:lnTo>
                    <a:pt x="20574" y="26162"/>
                  </a:lnTo>
                  <a:lnTo>
                    <a:pt x="23368" y="23368"/>
                  </a:lnTo>
                  <a:lnTo>
                    <a:pt x="27217" y="16073"/>
                  </a:lnTo>
                  <a:lnTo>
                    <a:pt x="26352" y="8445"/>
                  </a:lnTo>
                  <a:lnTo>
                    <a:pt x="21582" y="2436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682228" y="26670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18923" y="0"/>
                  </a:moveTo>
                  <a:lnTo>
                    <a:pt x="7366" y="0"/>
                  </a:lnTo>
                  <a:lnTo>
                    <a:pt x="0" y="6095"/>
                  </a:lnTo>
                  <a:lnTo>
                    <a:pt x="0" y="23749"/>
                  </a:lnTo>
                  <a:lnTo>
                    <a:pt x="6730" y="30480"/>
                  </a:lnTo>
                  <a:lnTo>
                    <a:pt x="15113" y="30480"/>
                  </a:lnTo>
                  <a:lnTo>
                    <a:pt x="23577" y="27812"/>
                  </a:lnTo>
                  <a:lnTo>
                    <a:pt x="8763" y="27812"/>
                  </a:lnTo>
                  <a:lnTo>
                    <a:pt x="2794" y="22860"/>
                  </a:lnTo>
                  <a:lnTo>
                    <a:pt x="2794" y="8508"/>
                  </a:lnTo>
                  <a:lnTo>
                    <a:pt x="8254" y="2920"/>
                  </a:lnTo>
                  <a:lnTo>
                    <a:pt x="24129" y="2920"/>
                  </a:lnTo>
                  <a:lnTo>
                    <a:pt x="22605" y="1397"/>
                  </a:lnTo>
                  <a:lnTo>
                    <a:pt x="18923" y="0"/>
                  </a:lnTo>
                  <a:close/>
                </a:path>
                <a:path w="30479" h="30480">
                  <a:moveTo>
                    <a:pt x="24129" y="2920"/>
                  </a:moveTo>
                  <a:lnTo>
                    <a:pt x="15113" y="2920"/>
                  </a:lnTo>
                  <a:lnTo>
                    <a:pt x="22086" y="5125"/>
                  </a:lnTo>
                  <a:lnTo>
                    <a:pt x="26320" y="10556"/>
                  </a:lnTo>
                  <a:lnTo>
                    <a:pt x="27078" y="17440"/>
                  </a:lnTo>
                  <a:lnTo>
                    <a:pt x="23622" y="24002"/>
                  </a:lnTo>
                  <a:lnTo>
                    <a:pt x="21208" y="26669"/>
                  </a:lnTo>
                  <a:lnTo>
                    <a:pt x="18033" y="27812"/>
                  </a:lnTo>
                  <a:lnTo>
                    <a:pt x="23577" y="27812"/>
                  </a:lnTo>
                  <a:lnTo>
                    <a:pt x="23709" y="27771"/>
                  </a:lnTo>
                  <a:lnTo>
                    <a:pt x="28924" y="21097"/>
                  </a:lnTo>
                  <a:lnTo>
                    <a:pt x="29900" y="12638"/>
                  </a:lnTo>
                  <a:lnTo>
                    <a:pt x="25780" y="4572"/>
                  </a:lnTo>
                  <a:lnTo>
                    <a:pt x="24129" y="292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627364" y="2668523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21335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6"/>
                  </a:lnTo>
                  <a:lnTo>
                    <a:pt x="6095" y="27431"/>
                  </a:lnTo>
                  <a:lnTo>
                    <a:pt x="21335" y="27431"/>
                  </a:lnTo>
                  <a:lnTo>
                    <a:pt x="27431" y="21336"/>
                  </a:lnTo>
                  <a:lnTo>
                    <a:pt x="27431" y="6095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625840" y="2554223"/>
              <a:ext cx="370840" cy="251460"/>
            </a:xfrm>
            <a:custGeom>
              <a:avLst/>
              <a:gdLst/>
              <a:ahLst/>
              <a:cxnLst/>
              <a:rect l="l" t="t" r="r" b="b"/>
              <a:pathLst>
                <a:path w="370840" h="251460">
                  <a:moveTo>
                    <a:pt x="29845" y="125425"/>
                  </a:moveTo>
                  <a:lnTo>
                    <a:pt x="27076" y="120091"/>
                  </a:lnTo>
                  <a:lnTo>
                    <a:pt x="27076" y="130225"/>
                  </a:lnTo>
                  <a:lnTo>
                    <a:pt x="23622" y="136779"/>
                  </a:lnTo>
                  <a:lnTo>
                    <a:pt x="21209" y="139446"/>
                  </a:lnTo>
                  <a:lnTo>
                    <a:pt x="18034" y="140589"/>
                  </a:lnTo>
                  <a:lnTo>
                    <a:pt x="8763" y="140589"/>
                  </a:lnTo>
                  <a:lnTo>
                    <a:pt x="2794" y="135636"/>
                  </a:lnTo>
                  <a:lnTo>
                    <a:pt x="2794" y="121285"/>
                  </a:lnTo>
                  <a:lnTo>
                    <a:pt x="8382" y="115697"/>
                  </a:lnTo>
                  <a:lnTo>
                    <a:pt x="14986" y="115697"/>
                  </a:lnTo>
                  <a:lnTo>
                    <a:pt x="22021" y="117906"/>
                  </a:lnTo>
                  <a:lnTo>
                    <a:pt x="26301" y="123342"/>
                  </a:lnTo>
                  <a:lnTo>
                    <a:pt x="27076" y="130225"/>
                  </a:lnTo>
                  <a:lnTo>
                    <a:pt x="27076" y="120091"/>
                  </a:lnTo>
                  <a:lnTo>
                    <a:pt x="25654" y="117348"/>
                  </a:lnTo>
                  <a:lnTo>
                    <a:pt x="24003" y="115697"/>
                  </a:lnTo>
                  <a:lnTo>
                    <a:pt x="22479" y="114173"/>
                  </a:lnTo>
                  <a:lnTo>
                    <a:pt x="18796" y="112776"/>
                  </a:lnTo>
                  <a:lnTo>
                    <a:pt x="7366" y="112776"/>
                  </a:lnTo>
                  <a:lnTo>
                    <a:pt x="0" y="118872"/>
                  </a:lnTo>
                  <a:lnTo>
                    <a:pt x="0" y="136525"/>
                  </a:lnTo>
                  <a:lnTo>
                    <a:pt x="6731" y="143256"/>
                  </a:lnTo>
                  <a:lnTo>
                    <a:pt x="14986" y="143256"/>
                  </a:lnTo>
                  <a:lnTo>
                    <a:pt x="23507" y="140589"/>
                  </a:lnTo>
                  <a:lnTo>
                    <a:pt x="23647" y="140550"/>
                  </a:lnTo>
                  <a:lnTo>
                    <a:pt x="28892" y="133883"/>
                  </a:lnTo>
                  <a:lnTo>
                    <a:pt x="29845" y="125425"/>
                  </a:lnTo>
                  <a:close/>
                </a:path>
                <a:path w="370840" h="251460">
                  <a:moveTo>
                    <a:pt x="312369" y="224078"/>
                  </a:moveTo>
                  <a:lnTo>
                    <a:pt x="283464" y="224078"/>
                  </a:lnTo>
                  <a:lnTo>
                    <a:pt x="283464" y="251460"/>
                  </a:lnTo>
                  <a:lnTo>
                    <a:pt x="312369" y="251460"/>
                  </a:lnTo>
                  <a:lnTo>
                    <a:pt x="312369" y="224078"/>
                  </a:lnTo>
                  <a:close/>
                </a:path>
                <a:path w="370840" h="251460">
                  <a:moveTo>
                    <a:pt x="326136" y="219456"/>
                  </a:moveTo>
                  <a:lnTo>
                    <a:pt x="312420" y="224282"/>
                  </a:lnTo>
                  <a:lnTo>
                    <a:pt x="312420" y="251460"/>
                  </a:lnTo>
                  <a:lnTo>
                    <a:pt x="326136" y="246761"/>
                  </a:lnTo>
                  <a:lnTo>
                    <a:pt x="326136" y="219456"/>
                  </a:lnTo>
                  <a:close/>
                </a:path>
                <a:path w="370840" h="251460">
                  <a:moveTo>
                    <a:pt x="370332" y="0"/>
                  </a:moveTo>
                  <a:lnTo>
                    <a:pt x="312420" y="24765"/>
                  </a:lnTo>
                  <a:lnTo>
                    <a:pt x="312420" y="224028"/>
                  </a:lnTo>
                  <a:lnTo>
                    <a:pt x="326136" y="219456"/>
                  </a:lnTo>
                  <a:lnTo>
                    <a:pt x="370332" y="204724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565654" y="4600955"/>
              <a:ext cx="840740" cy="289560"/>
            </a:xfrm>
            <a:custGeom>
              <a:avLst/>
              <a:gdLst/>
              <a:ahLst/>
              <a:cxnLst/>
              <a:rect l="l" t="t" r="r" b="b"/>
              <a:pathLst>
                <a:path w="840739" h="289560">
                  <a:moveTo>
                    <a:pt x="420243" y="0"/>
                  </a:moveTo>
                  <a:lnTo>
                    <a:pt x="349842" y="2063"/>
                  </a:lnTo>
                  <a:lnTo>
                    <a:pt x="284404" y="8026"/>
                  </a:lnTo>
                  <a:lnTo>
                    <a:pt x="224544" y="17551"/>
                  </a:lnTo>
                  <a:lnTo>
                    <a:pt x="170878" y="30297"/>
                  </a:lnTo>
                  <a:lnTo>
                    <a:pt x="124022" y="45925"/>
                  </a:lnTo>
                  <a:lnTo>
                    <a:pt x="84593" y="64095"/>
                  </a:lnTo>
                  <a:lnTo>
                    <a:pt x="30479" y="106705"/>
                  </a:lnTo>
                  <a:lnTo>
                    <a:pt x="12430" y="116687"/>
                  </a:lnTo>
                  <a:lnTo>
                    <a:pt x="3238" y="123985"/>
                  </a:lnTo>
                  <a:lnTo>
                    <a:pt x="47" y="132171"/>
                  </a:lnTo>
                  <a:lnTo>
                    <a:pt x="0" y="144818"/>
                  </a:lnTo>
                  <a:lnTo>
                    <a:pt x="6180" y="168272"/>
                  </a:lnTo>
                  <a:lnTo>
                    <a:pt x="48151" y="211285"/>
                  </a:lnTo>
                  <a:lnTo>
                    <a:pt x="82308" y="230246"/>
                  </a:lnTo>
                  <a:lnTo>
                    <a:pt x="124158" y="247111"/>
                  </a:lnTo>
                  <a:lnTo>
                    <a:pt x="172885" y="261581"/>
                  </a:lnTo>
                  <a:lnTo>
                    <a:pt x="227673" y="273356"/>
                  </a:lnTo>
                  <a:lnTo>
                    <a:pt x="287706" y="282137"/>
                  </a:lnTo>
                  <a:lnTo>
                    <a:pt x="352168" y="287626"/>
                  </a:lnTo>
                  <a:lnTo>
                    <a:pt x="420243" y="289521"/>
                  </a:lnTo>
                  <a:lnTo>
                    <a:pt x="488392" y="287626"/>
                  </a:lnTo>
                  <a:lnTo>
                    <a:pt x="553047" y="282137"/>
                  </a:lnTo>
                  <a:lnTo>
                    <a:pt x="613340" y="273356"/>
                  </a:lnTo>
                  <a:lnTo>
                    <a:pt x="668405" y="261581"/>
                  </a:lnTo>
                  <a:lnTo>
                    <a:pt x="717375" y="247111"/>
                  </a:lnTo>
                  <a:lnTo>
                    <a:pt x="759384" y="230246"/>
                  </a:lnTo>
                  <a:lnTo>
                    <a:pt x="793566" y="211285"/>
                  </a:lnTo>
                  <a:lnTo>
                    <a:pt x="834983" y="168272"/>
                  </a:lnTo>
                  <a:lnTo>
                    <a:pt x="839085" y="150787"/>
                  </a:lnTo>
                  <a:lnTo>
                    <a:pt x="410590" y="150787"/>
                  </a:lnTo>
                  <a:lnTo>
                    <a:pt x="402844" y="148094"/>
                  </a:lnTo>
                  <a:lnTo>
                    <a:pt x="402844" y="141566"/>
                  </a:lnTo>
                  <a:lnTo>
                    <a:pt x="410590" y="138836"/>
                  </a:lnTo>
                  <a:lnTo>
                    <a:pt x="839084" y="138836"/>
                  </a:lnTo>
                  <a:lnTo>
                    <a:pt x="834983" y="121333"/>
                  </a:lnTo>
                  <a:lnTo>
                    <a:pt x="793566" y="78275"/>
                  </a:lnTo>
                  <a:lnTo>
                    <a:pt x="759384" y="59299"/>
                  </a:lnTo>
                  <a:lnTo>
                    <a:pt x="717375" y="42424"/>
                  </a:lnTo>
                  <a:lnTo>
                    <a:pt x="668405" y="27947"/>
                  </a:lnTo>
                  <a:lnTo>
                    <a:pt x="613340" y="16168"/>
                  </a:lnTo>
                  <a:lnTo>
                    <a:pt x="553047" y="7384"/>
                  </a:lnTo>
                  <a:lnTo>
                    <a:pt x="488392" y="1896"/>
                  </a:lnTo>
                  <a:lnTo>
                    <a:pt x="420243" y="0"/>
                  </a:lnTo>
                  <a:close/>
                </a:path>
                <a:path w="840739" h="289560">
                  <a:moveTo>
                    <a:pt x="839084" y="138836"/>
                  </a:moveTo>
                  <a:lnTo>
                    <a:pt x="429894" y="138836"/>
                  </a:lnTo>
                  <a:lnTo>
                    <a:pt x="437641" y="141465"/>
                  </a:lnTo>
                  <a:lnTo>
                    <a:pt x="437641" y="148094"/>
                  </a:lnTo>
                  <a:lnTo>
                    <a:pt x="429768" y="150787"/>
                  </a:lnTo>
                  <a:lnTo>
                    <a:pt x="839085" y="150787"/>
                  </a:lnTo>
                  <a:lnTo>
                    <a:pt x="840485" y="144818"/>
                  </a:lnTo>
                  <a:lnTo>
                    <a:pt x="839084" y="138836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602992" y="4588802"/>
              <a:ext cx="841375" cy="289560"/>
            </a:xfrm>
            <a:custGeom>
              <a:avLst/>
              <a:gdLst/>
              <a:ahLst/>
              <a:cxnLst/>
              <a:rect l="l" t="t" r="r" b="b"/>
              <a:pathLst>
                <a:path w="841375" h="289560">
                  <a:moveTo>
                    <a:pt x="420624" y="0"/>
                  </a:moveTo>
                  <a:lnTo>
                    <a:pt x="352401" y="1895"/>
                  </a:lnTo>
                  <a:lnTo>
                    <a:pt x="287682" y="7384"/>
                  </a:lnTo>
                  <a:lnTo>
                    <a:pt x="227332" y="16168"/>
                  </a:lnTo>
                  <a:lnTo>
                    <a:pt x="172218" y="27946"/>
                  </a:lnTo>
                  <a:lnTo>
                    <a:pt x="123205" y="42422"/>
                  </a:lnTo>
                  <a:lnTo>
                    <a:pt x="81162" y="59297"/>
                  </a:lnTo>
                  <a:lnTo>
                    <a:pt x="46953" y="78271"/>
                  </a:lnTo>
                  <a:lnTo>
                    <a:pt x="5505" y="121323"/>
                  </a:lnTo>
                  <a:lnTo>
                    <a:pt x="0" y="144805"/>
                  </a:lnTo>
                  <a:lnTo>
                    <a:pt x="5505" y="168262"/>
                  </a:lnTo>
                  <a:lnTo>
                    <a:pt x="46953" y="211281"/>
                  </a:lnTo>
                  <a:lnTo>
                    <a:pt x="81162" y="230244"/>
                  </a:lnTo>
                  <a:lnTo>
                    <a:pt x="123205" y="247110"/>
                  </a:lnTo>
                  <a:lnTo>
                    <a:pt x="172218" y="261580"/>
                  </a:lnTo>
                  <a:lnTo>
                    <a:pt x="227332" y="273356"/>
                  </a:lnTo>
                  <a:lnTo>
                    <a:pt x="287682" y="282137"/>
                  </a:lnTo>
                  <a:lnTo>
                    <a:pt x="352401" y="287625"/>
                  </a:lnTo>
                  <a:lnTo>
                    <a:pt x="420624" y="289521"/>
                  </a:lnTo>
                  <a:lnTo>
                    <a:pt x="488846" y="287625"/>
                  </a:lnTo>
                  <a:lnTo>
                    <a:pt x="553565" y="282137"/>
                  </a:lnTo>
                  <a:lnTo>
                    <a:pt x="613915" y="273356"/>
                  </a:lnTo>
                  <a:lnTo>
                    <a:pt x="669029" y="261580"/>
                  </a:lnTo>
                  <a:lnTo>
                    <a:pt x="718042" y="247110"/>
                  </a:lnTo>
                  <a:lnTo>
                    <a:pt x="760085" y="230244"/>
                  </a:lnTo>
                  <a:lnTo>
                    <a:pt x="794294" y="211281"/>
                  </a:lnTo>
                  <a:lnTo>
                    <a:pt x="835742" y="168262"/>
                  </a:lnTo>
                  <a:lnTo>
                    <a:pt x="839844" y="150787"/>
                  </a:lnTo>
                  <a:lnTo>
                    <a:pt x="410971" y="150787"/>
                  </a:lnTo>
                  <a:lnTo>
                    <a:pt x="403225" y="148196"/>
                  </a:lnTo>
                  <a:lnTo>
                    <a:pt x="403225" y="141528"/>
                  </a:lnTo>
                  <a:lnTo>
                    <a:pt x="410971" y="138836"/>
                  </a:lnTo>
                  <a:lnTo>
                    <a:pt x="839848" y="138836"/>
                  </a:lnTo>
                  <a:lnTo>
                    <a:pt x="835742" y="121323"/>
                  </a:lnTo>
                  <a:lnTo>
                    <a:pt x="794294" y="78271"/>
                  </a:lnTo>
                  <a:lnTo>
                    <a:pt x="760085" y="59297"/>
                  </a:lnTo>
                  <a:lnTo>
                    <a:pt x="718042" y="42422"/>
                  </a:lnTo>
                  <a:lnTo>
                    <a:pt x="669029" y="27946"/>
                  </a:lnTo>
                  <a:lnTo>
                    <a:pt x="613915" y="16168"/>
                  </a:lnTo>
                  <a:lnTo>
                    <a:pt x="553565" y="7384"/>
                  </a:lnTo>
                  <a:lnTo>
                    <a:pt x="488846" y="1895"/>
                  </a:lnTo>
                  <a:lnTo>
                    <a:pt x="420624" y="0"/>
                  </a:lnTo>
                  <a:close/>
                </a:path>
                <a:path w="841375" h="289560">
                  <a:moveTo>
                    <a:pt x="839848" y="138836"/>
                  </a:moveTo>
                  <a:lnTo>
                    <a:pt x="430275" y="138836"/>
                  </a:lnTo>
                  <a:lnTo>
                    <a:pt x="438022" y="141528"/>
                  </a:lnTo>
                  <a:lnTo>
                    <a:pt x="438022" y="148196"/>
                  </a:lnTo>
                  <a:lnTo>
                    <a:pt x="430275" y="150787"/>
                  </a:lnTo>
                  <a:lnTo>
                    <a:pt x="839844" y="150787"/>
                  </a:lnTo>
                  <a:lnTo>
                    <a:pt x="841247" y="144805"/>
                  </a:lnTo>
                  <a:lnTo>
                    <a:pt x="839848" y="138836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602992" y="4588802"/>
              <a:ext cx="841247" cy="28952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626614" y="4597184"/>
              <a:ext cx="795655" cy="274320"/>
            </a:xfrm>
            <a:custGeom>
              <a:avLst/>
              <a:gdLst/>
              <a:ahLst/>
              <a:cxnLst/>
              <a:rect l="l" t="t" r="r" b="b"/>
              <a:pathLst>
                <a:path w="795654" h="274320">
                  <a:moveTo>
                    <a:pt x="795527" y="137121"/>
                  </a:moveTo>
                  <a:lnTo>
                    <a:pt x="775240" y="180472"/>
                  </a:lnTo>
                  <a:lnTo>
                    <a:pt x="718754" y="218115"/>
                  </a:lnTo>
                  <a:lnTo>
                    <a:pt x="678989" y="234091"/>
                  </a:lnTo>
                  <a:lnTo>
                    <a:pt x="632636" y="247794"/>
                  </a:lnTo>
                  <a:lnTo>
                    <a:pt x="580517" y="258943"/>
                  </a:lnTo>
                  <a:lnTo>
                    <a:pt x="523451" y="267255"/>
                  </a:lnTo>
                  <a:lnTo>
                    <a:pt x="462260" y="272449"/>
                  </a:lnTo>
                  <a:lnTo>
                    <a:pt x="397763" y="274243"/>
                  </a:lnTo>
                  <a:lnTo>
                    <a:pt x="333237" y="272449"/>
                  </a:lnTo>
                  <a:lnTo>
                    <a:pt x="272027" y="267255"/>
                  </a:lnTo>
                  <a:lnTo>
                    <a:pt x="214954" y="258943"/>
                  </a:lnTo>
                  <a:lnTo>
                    <a:pt x="162836" y="247794"/>
                  </a:lnTo>
                  <a:lnTo>
                    <a:pt x="116490" y="234091"/>
                  </a:lnTo>
                  <a:lnTo>
                    <a:pt x="76736" y="218115"/>
                  </a:lnTo>
                  <a:lnTo>
                    <a:pt x="20275" y="180472"/>
                  </a:lnTo>
                  <a:lnTo>
                    <a:pt x="0" y="137121"/>
                  </a:lnTo>
                  <a:lnTo>
                    <a:pt x="5205" y="114873"/>
                  </a:lnTo>
                  <a:lnTo>
                    <a:pt x="44391" y="74095"/>
                  </a:lnTo>
                  <a:lnTo>
                    <a:pt x="116490" y="40152"/>
                  </a:lnTo>
                  <a:lnTo>
                    <a:pt x="162836" y="26449"/>
                  </a:lnTo>
                  <a:lnTo>
                    <a:pt x="214954" y="15300"/>
                  </a:lnTo>
                  <a:lnTo>
                    <a:pt x="272027" y="6988"/>
                  </a:lnTo>
                  <a:lnTo>
                    <a:pt x="333237" y="1794"/>
                  </a:lnTo>
                  <a:lnTo>
                    <a:pt x="397763" y="0"/>
                  </a:lnTo>
                  <a:lnTo>
                    <a:pt x="462260" y="1794"/>
                  </a:lnTo>
                  <a:lnTo>
                    <a:pt x="523451" y="6988"/>
                  </a:lnTo>
                  <a:lnTo>
                    <a:pt x="580517" y="15300"/>
                  </a:lnTo>
                  <a:lnTo>
                    <a:pt x="632636" y="26449"/>
                  </a:lnTo>
                  <a:lnTo>
                    <a:pt x="678989" y="40152"/>
                  </a:lnTo>
                  <a:lnTo>
                    <a:pt x="718754" y="56128"/>
                  </a:lnTo>
                  <a:lnTo>
                    <a:pt x="775240" y="93771"/>
                  </a:lnTo>
                  <a:lnTo>
                    <a:pt x="795527" y="137121"/>
                  </a:lnTo>
                  <a:close/>
                </a:path>
                <a:path w="795654" h="274320">
                  <a:moveTo>
                    <a:pt x="774191" y="137134"/>
                  </a:moveTo>
                  <a:lnTo>
                    <a:pt x="750642" y="182291"/>
                  </a:lnTo>
                  <a:lnTo>
                    <a:pt x="685662" y="220546"/>
                  </a:lnTo>
                  <a:lnTo>
                    <a:pt x="640293" y="236166"/>
                  </a:lnTo>
                  <a:lnTo>
                    <a:pt x="587755" y="248955"/>
                  </a:lnTo>
                  <a:lnTo>
                    <a:pt x="529113" y="258547"/>
                  </a:lnTo>
                  <a:lnTo>
                    <a:pt x="465428" y="264571"/>
                  </a:lnTo>
                  <a:lnTo>
                    <a:pt x="397763" y="266661"/>
                  </a:lnTo>
                  <a:lnTo>
                    <a:pt x="330099" y="264571"/>
                  </a:lnTo>
                  <a:lnTo>
                    <a:pt x="266414" y="258547"/>
                  </a:lnTo>
                  <a:lnTo>
                    <a:pt x="207772" y="248955"/>
                  </a:lnTo>
                  <a:lnTo>
                    <a:pt x="155234" y="236166"/>
                  </a:lnTo>
                  <a:lnTo>
                    <a:pt x="109865" y="220546"/>
                  </a:lnTo>
                  <a:lnTo>
                    <a:pt x="72728" y="202465"/>
                  </a:lnTo>
                  <a:lnTo>
                    <a:pt x="27400" y="160391"/>
                  </a:lnTo>
                  <a:lnTo>
                    <a:pt x="21336" y="137134"/>
                  </a:lnTo>
                  <a:lnTo>
                    <a:pt x="27400" y="113844"/>
                  </a:lnTo>
                  <a:lnTo>
                    <a:pt x="72728" y="71750"/>
                  </a:lnTo>
                  <a:lnTo>
                    <a:pt x="109865" y="53675"/>
                  </a:lnTo>
                  <a:lnTo>
                    <a:pt x="155234" y="38068"/>
                  </a:lnTo>
                  <a:lnTo>
                    <a:pt x="207772" y="25294"/>
                  </a:lnTo>
                  <a:lnTo>
                    <a:pt x="266414" y="15718"/>
                  </a:lnTo>
                  <a:lnTo>
                    <a:pt x="330099" y="9705"/>
                  </a:lnTo>
                  <a:lnTo>
                    <a:pt x="397763" y="7619"/>
                  </a:lnTo>
                  <a:lnTo>
                    <a:pt x="465428" y="9705"/>
                  </a:lnTo>
                  <a:lnTo>
                    <a:pt x="529113" y="15718"/>
                  </a:lnTo>
                  <a:lnTo>
                    <a:pt x="587755" y="25294"/>
                  </a:lnTo>
                  <a:lnTo>
                    <a:pt x="640293" y="38068"/>
                  </a:lnTo>
                  <a:lnTo>
                    <a:pt x="685662" y="53675"/>
                  </a:lnTo>
                  <a:lnTo>
                    <a:pt x="722799" y="71750"/>
                  </a:lnTo>
                  <a:lnTo>
                    <a:pt x="768127" y="113844"/>
                  </a:lnTo>
                  <a:lnTo>
                    <a:pt x="774191" y="137134"/>
                  </a:lnTo>
                  <a:close/>
                </a:path>
                <a:path w="795654" h="274320">
                  <a:moveTo>
                    <a:pt x="755903" y="137134"/>
                  </a:moveTo>
                  <a:lnTo>
                    <a:pt x="733491" y="180179"/>
                  </a:lnTo>
                  <a:lnTo>
                    <a:pt x="671655" y="216635"/>
                  </a:lnTo>
                  <a:lnTo>
                    <a:pt x="628485" y="231516"/>
                  </a:lnTo>
                  <a:lnTo>
                    <a:pt x="578499" y="243700"/>
                  </a:lnTo>
                  <a:lnTo>
                    <a:pt x="522707" y="252836"/>
                  </a:lnTo>
                  <a:lnTo>
                    <a:pt x="462125" y="258575"/>
                  </a:lnTo>
                  <a:lnTo>
                    <a:pt x="397763" y="260565"/>
                  </a:lnTo>
                  <a:lnTo>
                    <a:pt x="333402" y="258575"/>
                  </a:lnTo>
                  <a:lnTo>
                    <a:pt x="272820" y="252836"/>
                  </a:lnTo>
                  <a:lnTo>
                    <a:pt x="217028" y="243700"/>
                  </a:lnTo>
                  <a:lnTo>
                    <a:pt x="167042" y="231516"/>
                  </a:lnTo>
                  <a:lnTo>
                    <a:pt x="123872" y="216635"/>
                  </a:lnTo>
                  <a:lnTo>
                    <a:pt x="88533" y="199406"/>
                  </a:lnTo>
                  <a:lnTo>
                    <a:pt x="45395" y="159305"/>
                  </a:lnTo>
                  <a:lnTo>
                    <a:pt x="39624" y="137134"/>
                  </a:lnTo>
                  <a:lnTo>
                    <a:pt x="45395" y="114936"/>
                  </a:lnTo>
                  <a:lnTo>
                    <a:pt x="88533" y="74820"/>
                  </a:lnTo>
                  <a:lnTo>
                    <a:pt x="123872" y="57597"/>
                  </a:lnTo>
                  <a:lnTo>
                    <a:pt x="167042" y="42726"/>
                  </a:lnTo>
                  <a:lnTo>
                    <a:pt x="217028" y="30555"/>
                  </a:lnTo>
                  <a:lnTo>
                    <a:pt x="272820" y="21431"/>
                  </a:lnTo>
                  <a:lnTo>
                    <a:pt x="333402" y="15702"/>
                  </a:lnTo>
                  <a:lnTo>
                    <a:pt x="397763" y="13715"/>
                  </a:lnTo>
                  <a:lnTo>
                    <a:pt x="462125" y="15702"/>
                  </a:lnTo>
                  <a:lnTo>
                    <a:pt x="522707" y="21431"/>
                  </a:lnTo>
                  <a:lnTo>
                    <a:pt x="578499" y="30555"/>
                  </a:lnTo>
                  <a:lnTo>
                    <a:pt x="628485" y="42726"/>
                  </a:lnTo>
                  <a:lnTo>
                    <a:pt x="671655" y="57597"/>
                  </a:lnTo>
                  <a:lnTo>
                    <a:pt x="706994" y="74820"/>
                  </a:lnTo>
                  <a:lnTo>
                    <a:pt x="750132" y="114936"/>
                  </a:lnTo>
                  <a:lnTo>
                    <a:pt x="755903" y="137134"/>
                  </a:lnTo>
                  <a:close/>
                </a:path>
                <a:path w="795654" h="274320">
                  <a:moveTo>
                    <a:pt x="733044" y="136423"/>
                  </a:moveTo>
                  <a:lnTo>
                    <a:pt x="706695" y="181185"/>
                  </a:lnTo>
                  <a:lnTo>
                    <a:pt x="634841" y="217725"/>
                  </a:lnTo>
                  <a:lnTo>
                    <a:pt x="585220" y="231759"/>
                  </a:lnTo>
                  <a:lnTo>
                    <a:pt x="528268" y="242354"/>
                  </a:lnTo>
                  <a:lnTo>
                    <a:pt x="465333" y="249049"/>
                  </a:lnTo>
                  <a:lnTo>
                    <a:pt x="397763" y="251383"/>
                  </a:lnTo>
                  <a:lnTo>
                    <a:pt x="330194" y="249049"/>
                  </a:lnTo>
                  <a:lnTo>
                    <a:pt x="267259" y="242354"/>
                  </a:lnTo>
                  <a:lnTo>
                    <a:pt x="210307" y="231759"/>
                  </a:lnTo>
                  <a:lnTo>
                    <a:pt x="160686" y="217725"/>
                  </a:lnTo>
                  <a:lnTo>
                    <a:pt x="119745" y="200714"/>
                  </a:lnTo>
                  <a:lnTo>
                    <a:pt x="69295" y="159601"/>
                  </a:lnTo>
                  <a:lnTo>
                    <a:pt x="62484" y="136423"/>
                  </a:lnTo>
                  <a:lnTo>
                    <a:pt x="69295" y="113243"/>
                  </a:lnTo>
                  <a:lnTo>
                    <a:pt x="119745" y="72098"/>
                  </a:lnTo>
                  <a:lnTo>
                    <a:pt x="160686" y="55062"/>
                  </a:lnTo>
                  <a:lnTo>
                    <a:pt x="210307" y="41003"/>
                  </a:lnTo>
                  <a:lnTo>
                    <a:pt x="267259" y="30386"/>
                  </a:lnTo>
                  <a:lnTo>
                    <a:pt x="330194" y="23676"/>
                  </a:lnTo>
                  <a:lnTo>
                    <a:pt x="397763" y="21335"/>
                  </a:lnTo>
                  <a:lnTo>
                    <a:pt x="465333" y="23676"/>
                  </a:lnTo>
                  <a:lnTo>
                    <a:pt x="528268" y="30386"/>
                  </a:lnTo>
                  <a:lnTo>
                    <a:pt x="585220" y="41003"/>
                  </a:lnTo>
                  <a:lnTo>
                    <a:pt x="634841" y="55062"/>
                  </a:lnTo>
                  <a:lnTo>
                    <a:pt x="675782" y="72098"/>
                  </a:lnTo>
                  <a:lnTo>
                    <a:pt x="726232" y="113243"/>
                  </a:lnTo>
                  <a:lnTo>
                    <a:pt x="733044" y="136423"/>
                  </a:lnTo>
                  <a:close/>
                </a:path>
                <a:path w="795654" h="274320">
                  <a:moveTo>
                    <a:pt x="711708" y="137121"/>
                  </a:moveTo>
                  <a:lnTo>
                    <a:pt x="687032" y="179225"/>
                  </a:lnTo>
                  <a:lnTo>
                    <a:pt x="619744" y="213607"/>
                  </a:lnTo>
                  <a:lnTo>
                    <a:pt x="573279" y="226815"/>
                  </a:lnTo>
                  <a:lnTo>
                    <a:pt x="519951" y="236787"/>
                  </a:lnTo>
                  <a:lnTo>
                    <a:pt x="461025" y="243090"/>
                  </a:lnTo>
                  <a:lnTo>
                    <a:pt x="397763" y="245287"/>
                  </a:lnTo>
                  <a:lnTo>
                    <a:pt x="334502" y="243090"/>
                  </a:lnTo>
                  <a:lnTo>
                    <a:pt x="275576" y="236787"/>
                  </a:lnTo>
                  <a:lnTo>
                    <a:pt x="222248" y="226815"/>
                  </a:lnTo>
                  <a:lnTo>
                    <a:pt x="175783" y="213607"/>
                  </a:lnTo>
                  <a:lnTo>
                    <a:pt x="137445" y="197599"/>
                  </a:lnTo>
                  <a:lnTo>
                    <a:pt x="90199" y="158921"/>
                  </a:lnTo>
                  <a:lnTo>
                    <a:pt x="83819" y="137121"/>
                  </a:lnTo>
                  <a:lnTo>
                    <a:pt x="90199" y="115313"/>
                  </a:lnTo>
                  <a:lnTo>
                    <a:pt x="137445" y="76621"/>
                  </a:lnTo>
                  <a:lnTo>
                    <a:pt x="175783" y="60607"/>
                  </a:lnTo>
                  <a:lnTo>
                    <a:pt x="222248" y="47395"/>
                  </a:lnTo>
                  <a:lnTo>
                    <a:pt x="275576" y="37420"/>
                  </a:lnTo>
                  <a:lnTo>
                    <a:pt x="334502" y="31115"/>
                  </a:lnTo>
                  <a:lnTo>
                    <a:pt x="397763" y="28917"/>
                  </a:lnTo>
                  <a:lnTo>
                    <a:pt x="461025" y="31115"/>
                  </a:lnTo>
                  <a:lnTo>
                    <a:pt x="519951" y="37420"/>
                  </a:lnTo>
                  <a:lnTo>
                    <a:pt x="573279" y="47395"/>
                  </a:lnTo>
                  <a:lnTo>
                    <a:pt x="619744" y="60607"/>
                  </a:lnTo>
                  <a:lnTo>
                    <a:pt x="658082" y="76621"/>
                  </a:lnTo>
                  <a:lnTo>
                    <a:pt x="705328" y="115313"/>
                  </a:lnTo>
                  <a:lnTo>
                    <a:pt x="711708" y="137121"/>
                  </a:lnTo>
                  <a:close/>
                </a:path>
                <a:path w="795654" h="274320">
                  <a:moveTo>
                    <a:pt x="687324" y="136359"/>
                  </a:moveTo>
                  <a:lnTo>
                    <a:pt x="657888" y="180257"/>
                  </a:lnTo>
                  <a:lnTo>
                    <a:pt x="623702" y="198784"/>
                  </a:lnTo>
                  <a:lnTo>
                    <a:pt x="578857" y="214233"/>
                  </a:lnTo>
                  <a:lnTo>
                    <a:pt x="525093" y="226007"/>
                  </a:lnTo>
                  <a:lnTo>
                    <a:pt x="464149" y="233510"/>
                  </a:lnTo>
                  <a:lnTo>
                    <a:pt x="397763" y="236143"/>
                  </a:lnTo>
                  <a:lnTo>
                    <a:pt x="331378" y="233510"/>
                  </a:lnTo>
                  <a:lnTo>
                    <a:pt x="270434" y="226007"/>
                  </a:lnTo>
                  <a:lnTo>
                    <a:pt x="216670" y="214233"/>
                  </a:lnTo>
                  <a:lnTo>
                    <a:pt x="171825" y="198784"/>
                  </a:lnTo>
                  <a:lnTo>
                    <a:pt x="137639" y="180257"/>
                  </a:lnTo>
                  <a:lnTo>
                    <a:pt x="108204" y="136359"/>
                  </a:lnTo>
                  <a:lnTo>
                    <a:pt x="115852" y="113467"/>
                  </a:lnTo>
                  <a:lnTo>
                    <a:pt x="171825" y="73920"/>
                  </a:lnTo>
                  <a:lnTo>
                    <a:pt x="216670" y="58463"/>
                  </a:lnTo>
                  <a:lnTo>
                    <a:pt x="270434" y="46681"/>
                  </a:lnTo>
                  <a:lnTo>
                    <a:pt x="331378" y="39173"/>
                  </a:lnTo>
                  <a:lnTo>
                    <a:pt x="397763" y="36537"/>
                  </a:lnTo>
                  <a:lnTo>
                    <a:pt x="464149" y="39173"/>
                  </a:lnTo>
                  <a:lnTo>
                    <a:pt x="525093" y="46681"/>
                  </a:lnTo>
                  <a:lnTo>
                    <a:pt x="578857" y="58463"/>
                  </a:lnTo>
                  <a:lnTo>
                    <a:pt x="623702" y="73920"/>
                  </a:lnTo>
                  <a:lnTo>
                    <a:pt x="657888" y="92454"/>
                  </a:lnTo>
                  <a:lnTo>
                    <a:pt x="687324" y="136359"/>
                  </a:lnTo>
                  <a:close/>
                </a:path>
                <a:path w="795654" h="274320">
                  <a:moveTo>
                    <a:pt x="665988" y="136359"/>
                  </a:moveTo>
                  <a:lnTo>
                    <a:pt x="629383" y="182860"/>
                  </a:lnTo>
                  <a:lnTo>
                    <a:pt x="587454" y="201515"/>
                  </a:lnTo>
                  <a:lnTo>
                    <a:pt x="533174" y="215932"/>
                  </a:lnTo>
                  <a:lnTo>
                    <a:pt x="469093" y="225229"/>
                  </a:lnTo>
                  <a:lnTo>
                    <a:pt x="397763" y="228523"/>
                  </a:lnTo>
                  <a:lnTo>
                    <a:pt x="326434" y="225229"/>
                  </a:lnTo>
                  <a:lnTo>
                    <a:pt x="262353" y="215932"/>
                  </a:lnTo>
                  <a:lnTo>
                    <a:pt x="208073" y="201515"/>
                  </a:lnTo>
                  <a:lnTo>
                    <a:pt x="166144" y="182860"/>
                  </a:lnTo>
                  <a:lnTo>
                    <a:pt x="129540" y="136359"/>
                  </a:lnTo>
                  <a:lnTo>
                    <a:pt x="139116" y="111863"/>
                  </a:lnTo>
                  <a:lnTo>
                    <a:pt x="208073" y="71194"/>
                  </a:lnTo>
                  <a:lnTo>
                    <a:pt x="262353" y="56781"/>
                  </a:lnTo>
                  <a:lnTo>
                    <a:pt x="326434" y="47489"/>
                  </a:lnTo>
                  <a:lnTo>
                    <a:pt x="397763" y="44195"/>
                  </a:lnTo>
                  <a:lnTo>
                    <a:pt x="469093" y="47489"/>
                  </a:lnTo>
                  <a:lnTo>
                    <a:pt x="533174" y="56781"/>
                  </a:lnTo>
                  <a:lnTo>
                    <a:pt x="587454" y="71194"/>
                  </a:lnTo>
                  <a:lnTo>
                    <a:pt x="629383" y="89848"/>
                  </a:lnTo>
                  <a:lnTo>
                    <a:pt x="665988" y="136359"/>
                  </a:lnTo>
                  <a:close/>
                </a:path>
                <a:path w="795654" h="274320">
                  <a:moveTo>
                    <a:pt x="644651" y="136410"/>
                  </a:moveTo>
                  <a:lnTo>
                    <a:pt x="610954" y="179037"/>
                  </a:lnTo>
                  <a:lnTo>
                    <a:pt x="572357" y="196140"/>
                  </a:lnTo>
                  <a:lnTo>
                    <a:pt x="522393" y="209358"/>
                  </a:lnTo>
                  <a:lnTo>
                    <a:pt x="463412" y="217882"/>
                  </a:lnTo>
                  <a:lnTo>
                    <a:pt x="397763" y="220903"/>
                  </a:lnTo>
                  <a:lnTo>
                    <a:pt x="332159" y="217882"/>
                  </a:lnTo>
                  <a:lnTo>
                    <a:pt x="273191" y="209358"/>
                  </a:lnTo>
                  <a:lnTo>
                    <a:pt x="223218" y="196140"/>
                  </a:lnTo>
                  <a:lnTo>
                    <a:pt x="184601" y="179037"/>
                  </a:lnTo>
                  <a:lnTo>
                    <a:pt x="150875" y="136410"/>
                  </a:lnTo>
                  <a:lnTo>
                    <a:pt x="159700" y="113905"/>
                  </a:lnTo>
                  <a:lnTo>
                    <a:pt x="223218" y="76558"/>
                  </a:lnTo>
                  <a:lnTo>
                    <a:pt x="273191" y="63328"/>
                  </a:lnTo>
                  <a:lnTo>
                    <a:pt x="332159" y="54799"/>
                  </a:lnTo>
                  <a:lnTo>
                    <a:pt x="397763" y="51777"/>
                  </a:lnTo>
                  <a:lnTo>
                    <a:pt x="463412" y="54799"/>
                  </a:lnTo>
                  <a:lnTo>
                    <a:pt x="522393" y="63328"/>
                  </a:lnTo>
                  <a:lnTo>
                    <a:pt x="572357" y="76558"/>
                  </a:lnTo>
                  <a:lnTo>
                    <a:pt x="610954" y="93686"/>
                  </a:lnTo>
                  <a:lnTo>
                    <a:pt x="644651" y="136410"/>
                  </a:lnTo>
                  <a:close/>
                </a:path>
                <a:path w="795654" h="274320">
                  <a:moveTo>
                    <a:pt x="623316" y="137134"/>
                  </a:moveTo>
                  <a:lnTo>
                    <a:pt x="579802" y="183038"/>
                  </a:lnTo>
                  <a:lnTo>
                    <a:pt x="530979" y="199857"/>
                  </a:lnTo>
                  <a:lnTo>
                    <a:pt x="469062" y="210886"/>
                  </a:lnTo>
                  <a:lnTo>
                    <a:pt x="397763" y="214845"/>
                  </a:lnTo>
                  <a:lnTo>
                    <a:pt x="326465" y="210886"/>
                  </a:lnTo>
                  <a:lnTo>
                    <a:pt x="264548" y="199857"/>
                  </a:lnTo>
                  <a:lnTo>
                    <a:pt x="215725" y="183038"/>
                  </a:lnTo>
                  <a:lnTo>
                    <a:pt x="183709" y="161705"/>
                  </a:lnTo>
                  <a:lnTo>
                    <a:pt x="172212" y="137134"/>
                  </a:lnTo>
                  <a:lnTo>
                    <a:pt x="183709" y="112570"/>
                  </a:lnTo>
                  <a:lnTo>
                    <a:pt x="215725" y="91240"/>
                  </a:lnTo>
                  <a:lnTo>
                    <a:pt x="264548" y="74423"/>
                  </a:lnTo>
                  <a:lnTo>
                    <a:pt x="326465" y="63395"/>
                  </a:lnTo>
                  <a:lnTo>
                    <a:pt x="397763" y="59435"/>
                  </a:lnTo>
                  <a:lnTo>
                    <a:pt x="469062" y="63395"/>
                  </a:lnTo>
                  <a:lnTo>
                    <a:pt x="530979" y="74423"/>
                  </a:lnTo>
                  <a:lnTo>
                    <a:pt x="579802" y="91240"/>
                  </a:lnTo>
                  <a:lnTo>
                    <a:pt x="611818" y="112570"/>
                  </a:lnTo>
                  <a:lnTo>
                    <a:pt x="623316" y="137134"/>
                  </a:lnTo>
                  <a:close/>
                </a:path>
                <a:path w="795654" h="274320">
                  <a:moveTo>
                    <a:pt x="600456" y="137185"/>
                  </a:moveTo>
                  <a:lnTo>
                    <a:pt x="561331" y="178534"/>
                  </a:lnTo>
                  <a:lnTo>
                    <a:pt x="517446" y="193701"/>
                  </a:lnTo>
                  <a:lnTo>
                    <a:pt x="461808" y="203651"/>
                  </a:lnTo>
                  <a:lnTo>
                    <a:pt x="397763" y="207225"/>
                  </a:lnTo>
                  <a:lnTo>
                    <a:pt x="333670" y="203651"/>
                  </a:lnTo>
                  <a:lnTo>
                    <a:pt x="278026" y="193701"/>
                  </a:lnTo>
                  <a:lnTo>
                    <a:pt x="234159" y="178534"/>
                  </a:lnTo>
                  <a:lnTo>
                    <a:pt x="205398" y="159309"/>
                  </a:lnTo>
                  <a:lnTo>
                    <a:pt x="195072" y="137185"/>
                  </a:lnTo>
                  <a:lnTo>
                    <a:pt x="205398" y="115008"/>
                  </a:lnTo>
                  <a:lnTo>
                    <a:pt x="234159" y="95747"/>
                  </a:lnTo>
                  <a:lnTo>
                    <a:pt x="278026" y="80557"/>
                  </a:lnTo>
                  <a:lnTo>
                    <a:pt x="333670" y="70595"/>
                  </a:lnTo>
                  <a:lnTo>
                    <a:pt x="397763" y="67017"/>
                  </a:lnTo>
                  <a:lnTo>
                    <a:pt x="461808" y="70595"/>
                  </a:lnTo>
                  <a:lnTo>
                    <a:pt x="517446" y="80557"/>
                  </a:lnTo>
                  <a:lnTo>
                    <a:pt x="561331" y="95747"/>
                  </a:lnTo>
                  <a:lnTo>
                    <a:pt x="590117" y="115008"/>
                  </a:lnTo>
                  <a:lnTo>
                    <a:pt x="600456" y="137185"/>
                  </a:lnTo>
                  <a:close/>
                </a:path>
                <a:path w="795654" h="274320">
                  <a:moveTo>
                    <a:pt x="579119" y="137134"/>
                  </a:moveTo>
                  <a:lnTo>
                    <a:pt x="564874" y="161426"/>
                  </a:lnTo>
                  <a:lnTo>
                    <a:pt x="526018" y="181286"/>
                  </a:lnTo>
                  <a:lnTo>
                    <a:pt x="468374" y="194688"/>
                  </a:lnTo>
                  <a:lnTo>
                    <a:pt x="397763" y="199605"/>
                  </a:lnTo>
                  <a:lnTo>
                    <a:pt x="327153" y="194688"/>
                  </a:lnTo>
                  <a:lnTo>
                    <a:pt x="269509" y="181286"/>
                  </a:lnTo>
                  <a:lnTo>
                    <a:pt x="230653" y="161426"/>
                  </a:lnTo>
                  <a:lnTo>
                    <a:pt x="216408" y="137134"/>
                  </a:lnTo>
                  <a:lnTo>
                    <a:pt x="230653" y="112791"/>
                  </a:lnTo>
                  <a:lnTo>
                    <a:pt x="269509" y="92941"/>
                  </a:lnTo>
                  <a:lnTo>
                    <a:pt x="327153" y="79573"/>
                  </a:lnTo>
                  <a:lnTo>
                    <a:pt x="397763" y="74675"/>
                  </a:lnTo>
                  <a:lnTo>
                    <a:pt x="468374" y="79573"/>
                  </a:lnTo>
                  <a:lnTo>
                    <a:pt x="526018" y="92941"/>
                  </a:lnTo>
                  <a:lnTo>
                    <a:pt x="564874" y="112791"/>
                  </a:lnTo>
                  <a:lnTo>
                    <a:pt x="579119" y="137134"/>
                  </a:lnTo>
                  <a:close/>
                </a:path>
              </a:pathLst>
            </a:custGeom>
            <a:ln w="3175">
              <a:solidFill>
                <a:srgbClr val="0A0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874264" y="4681766"/>
              <a:ext cx="299085" cy="102235"/>
            </a:xfrm>
            <a:custGeom>
              <a:avLst/>
              <a:gdLst/>
              <a:ahLst/>
              <a:cxnLst/>
              <a:rect l="l" t="t" r="r" b="b"/>
              <a:pathLst>
                <a:path w="299085" h="102235">
                  <a:moveTo>
                    <a:pt x="149352" y="0"/>
                  </a:moveTo>
                  <a:lnTo>
                    <a:pt x="91243" y="4011"/>
                  </a:lnTo>
                  <a:lnTo>
                    <a:pt x="43767" y="14952"/>
                  </a:lnTo>
                  <a:lnTo>
                    <a:pt x="11745" y="31187"/>
                  </a:lnTo>
                  <a:lnTo>
                    <a:pt x="0" y="51079"/>
                  </a:lnTo>
                  <a:lnTo>
                    <a:pt x="11745" y="70908"/>
                  </a:lnTo>
                  <a:lnTo>
                    <a:pt x="43767" y="87104"/>
                  </a:lnTo>
                  <a:lnTo>
                    <a:pt x="91243" y="98026"/>
                  </a:lnTo>
                  <a:lnTo>
                    <a:pt x="149352" y="102031"/>
                  </a:lnTo>
                  <a:lnTo>
                    <a:pt x="207460" y="98026"/>
                  </a:lnTo>
                  <a:lnTo>
                    <a:pt x="254936" y="87104"/>
                  </a:lnTo>
                  <a:lnTo>
                    <a:pt x="286958" y="70908"/>
                  </a:lnTo>
                  <a:lnTo>
                    <a:pt x="295168" y="57048"/>
                  </a:lnTo>
                  <a:lnTo>
                    <a:pt x="139700" y="57048"/>
                  </a:lnTo>
                  <a:lnTo>
                    <a:pt x="131825" y="54330"/>
                  </a:lnTo>
                  <a:lnTo>
                    <a:pt x="131825" y="47815"/>
                  </a:lnTo>
                  <a:lnTo>
                    <a:pt x="139700" y="45123"/>
                  </a:lnTo>
                  <a:lnTo>
                    <a:pt x="295186" y="45123"/>
                  </a:lnTo>
                  <a:lnTo>
                    <a:pt x="286958" y="31187"/>
                  </a:lnTo>
                  <a:lnTo>
                    <a:pt x="254936" y="14952"/>
                  </a:lnTo>
                  <a:lnTo>
                    <a:pt x="207460" y="4011"/>
                  </a:lnTo>
                  <a:lnTo>
                    <a:pt x="149352" y="0"/>
                  </a:lnTo>
                  <a:close/>
                </a:path>
                <a:path w="299085" h="102235">
                  <a:moveTo>
                    <a:pt x="295186" y="45123"/>
                  </a:moveTo>
                  <a:lnTo>
                    <a:pt x="159004" y="45123"/>
                  </a:lnTo>
                  <a:lnTo>
                    <a:pt x="166878" y="47701"/>
                  </a:lnTo>
                  <a:lnTo>
                    <a:pt x="166878" y="54330"/>
                  </a:lnTo>
                  <a:lnTo>
                    <a:pt x="159004" y="57048"/>
                  </a:lnTo>
                  <a:lnTo>
                    <a:pt x="295168" y="57048"/>
                  </a:lnTo>
                  <a:lnTo>
                    <a:pt x="298704" y="51079"/>
                  </a:lnTo>
                  <a:lnTo>
                    <a:pt x="295186" y="45123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601467" y="4587240"/>
              <a:ext cx="844550" cy="292735"/>
            </a:xfrm>
            <a:custGeom>
              <a:avLst/>
              <a:gdLst/>
              <a:ahLst/>
              <a:cxnLst/>
              <a:rect l="l" t="t" r="r" b="b"/>
              <a:pathLst>
                <a:path w="844550" h="292735">
                  <a:moveTo>
                    <a:pt x="422148" y="0"/>
                  </a:moveTo>
                  <a:lnTo>
                    <a:pt x="366528" y="1243"/>
                  </a:lnTo>
                  <a:lnTo>
                    <a:pt x="312556" y="4926"/>
                  </a:lnTo>
                  <a:lnTo>
                    <a:pt x="260778" y="10972"/>
                  </a:lnTo>
                  <a:lnTo>
                    <a:pt x="211741" y="19309"/>
                  </a:lnTo>
                  <a:lnTo>
                    <a:pt x="165718" y="29945"/>
                  </a:lnTo>
                  <a:lnTo>
                    <a:pt x="124079" y="42557"/>
                  </a:lnTo>
                  <a:lnTo>
                    <a:pt x="70937" y="64888"/>
                  </a:lnTo>
                  <a:lnTo>
                    <a:pt x="32035" y="90054"/>
                  </a:lnTo>
                  <a:lnTo>
                    <a:pt x="0" y="146304"/>
                  </a:lnTo>
                  <a:lnTo>
                    <a:pt x="8135" y="175162"/>
                  </a:lnTo>
                  <a:lnTo>
                    <a:pt x="70937" y="227607"/>
                  </a:lnTo>
                  <a:lnTo>
                    <a:pt x="124079" y="249936"/>
                  </a:lnTo>
                  <a:lnTo>
                    <a:pt x="166073" y="262659"/>
                  </a:lnTo>
                  <a:lnTo>
                    <a:pt x="211741" y="273209"/>
                  </a:lnTo>
                  <a:lnTo>
                    <a:pt x="260778" y="281563"/>
                  </a:lnTo>
                  <a:lnTo>
                    <a:pt x="312556" y="287626"/>
                  </a:lnTo>
                  <a:lnTo>
                    <a:pt x="366528" y="291321"/>
                  </a:lnTo>
                  <a:lnTo>
                    <a:pt x="422148" y="292569"/>
                  </a:lnTo>
                  <a:lnTo>
                    <a:pt x="477767" y="291321"/>
                  </a:lnTo>
                  <a:lnTo>
                    <a:pt x="489396" y="290525"/>
                  </a:lnTo>
                  <a:lnTo>
                    <a:pt x="422148" y="290525"/>
                  </a:lnTo>
                  <a:lnTo>
                    <a:pt x="354049" y="288633"/>
                  </a:lnTo>
                  <a:lnTo>
                    <a:pt x="289410" y="283159"/>
                  </a:lnTo>
                  <a:lnTo>
                    <a:pt x="229122" y="274401"/>
                  </a:lnTo>
                  <a:lnTo>
                    <a:pt x="173995" y="262641"/>
                  </a:lnTo>
                  <a:lnTo>
                    <a:pt x="125221" y="248285"/>
                  </a:lnTo>
                  <a:lnTo>
                    <a:pt x="83198" y="231480"/>
                  </a:lnTo>
                  <a:lnTo>
                    <a:pt x="48995" y="212583"/>
                  </a:lnTo>
                  <a:lnTo>
                    <a:pt x="7540" y="169698"/>
                  </a:lnTo>
                  <a:lnTo>
                    <a:pt x="2031" y="146304"/>
                  </a:lnTo>
                  <a:lnTo>
                    <a:pt x="7540" y="122933"/>
                  </a:lnTo>
                  <a:lnTo>
                    <a:pt x="48995" y="80061"/>
                  </a:lnTo>
                  <a:lnTo>
                    <a:pt x="83198" y="61157"/>
                  </a:lnTo>
                  <a:lnTo>
                    <a:pt x="125222" y="44342"/>
                  </a:lnTo>
                  <a:lnTo>
                    <a:pt x="174195" y="29912"/>
                  </a:lnTo>
                  <a:lnTo>
                    <a:pt x="229246" y="18169"/>
                  </a:lnTo>
                  <a:lnTo>
                    <a:pt x="289503" y="9410"/>
                  </a:lnTo>
                  <a:lnTo>
                    <a:pt x="354094" y="3936"/>
                  </a:lnTo>
                  <a:lnTo>
                    <a:pt x="422148" y="2044"/>
                  </a:lnTo>
                  <a:lnTo>
                    <a:pt x="489505" y="2044"/>
                  </a:lnTo>
                  <a:lnTo>
                    <a:pt x="477767" y="1243"/>
                  </a:lnTo>
                  <a:lnTo>
                    <a:pt x="422148" y="0"/>
                  </a:lnTo>
                  <a:close/>
                </a:path>
                <a:path w="844550" h="292735">
                  <a:moveTo>
                    <a:pt x="489505" y="2044"/>
                  </a:moveTo>
                  <a:lnTo>
                    <a:pt x="422148" y="2044"/>
                  </a:lnTo>
                  <a:lnTo>
                    <a:pt x="490198" y="3939"/>
                  </a:lnTo>
                  <a:lnTo>
                    <a:pt x="554779" y="9421"/>
                  </a:lnTo>
                  <a:lnTo>
                    <a:pt x="615022" y="18190"/>
                  </a:lnTo>
                  <a:lnTo>
                    <a:pt x="670056" y="29945"/>
                  </a:lnTo>
                  <a:lnTo>
                    <a:pt x="719010" y="44384"/>
                  </a:lnTo>
                  <a:lnTo>
                    <a:pt x="761015" y="61207"/>
                  </a:lnTo>
                  <a:lnTo>
                    <a:pt x="795200" y="80111"/>
                  </a:lnTo>
                  <a:lnTo>
                    <a:pt x="836631" y="122961"/>
                  </a:lnTo>
                  <a:lnTo>
                    <a:pt x="842136" y="146304"/>
                  </a:lnTo>
                  <a:lnTo>
                    <a:pt x="836631" y="169664"/>
                  </a:lnTo>
                  <a:lnTo>
                    <a:pt x="795200" y="212521"/>
                  </a:lnTo>
                  <a:lnTo>
                    <a:pt x="761015" y="231420"/>
                  </a:lnTo>
                  <a:lnTo>
                    <a:pt x="719010" y="248232"/>
                  </a:lnTo>
                  <a:lnTo>
                    <a:pt x="670056" y="262659"/>
                  </a:lnTo>
                  <a:lnTo>
                    <a:pt x="615022" y="274401"/>
                  </a:lnTo>
                  <a:lnTo>
                    <a:pt x="554779" y="283159"/>
                  </a:lnTo>
                  <a:lnTo>
                    <a:pt x="490198" y="288633"/>
                  </a:lnTo>
                  <a:lnTo>
                    <a:pt x="422148" y="290525"/>
                  </a:lnTo>
                  <a:lnTo>
                    <a:pt x="489396" y="290525"/>
                  </a:lnTo>
                  <a:lnTo>
                    <a:pt x="531739" y="287626"/>
                  </a:lnTo>
                  <a:lnTo>
                    <a:pt x="583517" y="281563"/>
                  </a:lnTo>
                  <a:lnTo>
                    <a:pt x="632554" y="273209"/>
                  </a:lnTo>
                  <a:lnTo>
                    <a:pt x="678302" y="262641"/>
                  </a:lnTo>
                  <a:lnTo>
                    <a:pt x="720217" y="249936"/>
                  </a:lnTo>
                  <a:lnTo>
                    <a:pt x="773358" y="227607"/>
                  </a:lnTo>
                  <a:lnTo>
                    <a:pt x="812260" y="202472"/>
                  </a:lnTo>
                  <a:lnTo>
                    <a:pt x="844295" y="146304"/>
                  </a:lnTo>
                  <a:lnTo>
                    <a:pt x="836160" y="117408"/>
                  </a:lnTo>
                  <a:lnTo>
                    <a:pt x="773358" y="64888"/>
                  </a:lnTo>
                  <a:lnTo>
                    <a:pt x="720217" y="42557"/>
                  </a:lnTo>
                  <a:lnTo>
                    <a:pt x="678302" y="29862"/>
                  </a:lnTo>
                  <a:lnTo>
                    <a:pt x="632554" y="19309"/>
                  </a:lnTo>
                  <a:lnTo>
                    <a:pt x="583517" y="10972"/>
                  </a:lnTo>
                  <a:lnTo>
                    <a:pt x="531739" y="4926"/>
                  </a:lnTo>
                  <a:lnTo>
                    <a:pt x="489505" y="2044"/>
                  </a:lnTo>
                  <a:close/>
                </a:path>
                <a:path w="844550" h="292735">
                  <a:moveTo>
                    <a:pt x="431164" y="139268"/>
                  </a:moveTo>
                  <a:lnTo>
                    <a:pt x="413131" y="139268"/>
                  </a:lnTo>
                  <a:lnTo>
                    <a:pt x="403732" y="141757"/>
                  </a:lnTo>
                  <a:lnTo>
                    <a:pt x="403732" y="150952"/>
                  </a:lnTo>
                  <a:lnTo>
                    <a:pt x="413131" y="153403"/>
                  </a:lnTo>
                  <a:lnTo>
                    <a:pt x="422148" y="153403"/>
                  </a:lnTo>
                  <a:lnTo>
                    <a:pt x="431164" y="153301"/>
                  </a:lnTo>
                  <a:lnTo>
                    <a:pt x="439343" y="151257"/>
                  </a:lnTo>
                  <a:lnTo>
                    <a:pt x="411988" y="151257"/>
                  </a:lnTo>
                  <a:lnTo>
                    <a:pt x="405638" y="148450"/>
                  </a:lnTo>
                  <a:lnTo>
                    <a:pt x="405638" y="144259"/>
                  </a:lnTo>
                  <a:lnTo>
                    <a:pt x="411988" y="141414"/>
                  </a:lnTo>
                  <a:lnTo>
                    <a:pt x="422148" y="141414"/>
                  </a:lnTo>
                  <a:lnTo>
                    <a:pt x="438884" y="141312"/>
                  </a:lnTo>
                  <a:lnTo>
                    <a:pt x="431164" y="139268"/>
                  </a:lnTo>
                  <a:close/>
                </a:path>
                <a:path w="844550" h="292735">
                  <a:moveTo>
                    <a:pt x="438884" y="141312"/>
                  </a:moveTo>
                  <a:lnTo>
                    <a:pt x="432181" y="141312"/>
                  </a:lnTo>
                  <a:lnTo>
                    <a:pt x="438404" y="144259"/>
                  </a:lnTo>
                  <a:lnTo>
                    <a:pt x="438404" y="148450"/>
                  </a:lnTo>
                  <a:lnTo>
                    <a:pt x="432181" y="151257"/>
                  </a:lnTo>
                  <a:lnTo>
                    <a:pt x="439343" y="151257"/>
                  </a:lnTo>
                  <a:lnTo>
                    <a:pt x="440563" y="150952"/>
                  </a:lnTo>
                  <a:lnTo>
                    <a:pt x="440563" y="141757"/>
                  </a:lnTo>
                  <a:lnTo>
                    <a:pt x="438884" y="141312"/>
                  </a:lnTo>
                  <a:close/>
                </a:path>
              </a:pathLst>
            </a:custGeom>
            <a:solidFill>
              <a:srgbClr val="3B41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9954" y="153669"/>
              <a:ext cx="650875" cy="1601470"/>
            </a:xfrm>
            <a:custGeom>
              <a:avLst/>
              <a:gdLst/>
              <a:ahLst/>
              <a:cxnLst/>
              <a:rect l="l" t="t" r="r" b="b"/>
              <a:pathLst>
                <a:path w="650875" h="1601470">
                  <a:moveTo>
                    <a:pt x="246849" y="1147699"/>
                  </a:moveTo>
                  <a:lnTo>
                    <a:pt x="246837" y="1145540"/>
                  </a:lnTo>
                  <a:lnTo>
                    <a:pt x="246341" y="1145540"/>
                  </a:lnTo>
                  <a:lnTo>
                    <a:pt x="246341" y="1144270"/>
                  </a:lnTo>
                  <a:lnTo>
                    <a:pt x="243979" y="1144270"/>
                  </a:lnTo>
                  <a:lnTo>
                    <a:pt x="243979" y="1148080"/>
                  </a:lnTo>
                  <a:lnTo>
                    <a:pt x="243979" y="1569720"/>
                  </a:lnTo>
                  <a:lnTo>
                    <a:pt x="31686" y="1569720"/>
                  </a:lnTo>
                  <a:lnTo>
                    <a:pt x="31686" y="1148080"/>
                  </a:lnTo>
                  <a:lnTo>
                    <a:pt x="243979" y="1148080"/>
                  </a:lnTo>
                  <a:lnTo>
                    <a:pt x="243979" y="1144270"/>
                  </a:lnTo>
                  <a:lnTo>
                    <a:pt x="29464" y="1144270"/>
                  </a:lnTo>
                  <a:lnTo>
                    <a:pt x="29464" y="1145540"/>
                  </a:lnTo>
                  <a:lnTo>
                    <a:pt x="28956" y="1145540"/>
                  </a:lnTo>
                  <a:lnTo>
                    <a:pt x="28956" y="1148080"/>
                  </a:lnTo>
                  <a:lnTo>
                    <a:pt x="28956" y="1569720"/>
                  </a:lnTo>
                  <a:lnTo>
                    <a:pt x="28956" y="1572260"/>
                  </a:lnTo>
                  <a:lnTo>
                    <a:pt x="29438" y="1572260"/>
                  </a:lnTo>
                  <a:lnTo>
                    <a:pt x="29438" y="1573530"/>
                  </a:lnTo>
                  <a:lnTo>
                    <a:pt x="246367" y="1573530"/>
                  </a:lnTo>
                  <a:lnTo>
                    <a:pt x="246367" y="1572260"/>
                  </a:lnTo>
                  <a:lnTo>
                    <a:pt x="246837" y="1572260"/>
                  </a:lnTo>
                  <a:lnTo>
                    <a:pt x="246837" y="1570101"/>
                  </a:lnTo>
                  <a:lnTo>
                    <a:pt x="246849" y="1147699"/>
                  </a:lnTo>
                  <a:close/>
                </a:path>
                <a:path w="650875" h="1601470">
                  <a:moveTo>
                    <a:pt x="277329" y="1116330"/>
                  </a:moveTo>
                  <a:lnTo>
                    <a:pt x="274447" y="1116330"/>
                  </a:lnTo>
                  <a:lnTo>
                    <a:pt x="274447" y="1118870"/>
                  </a:lnTo>
                  <a:lnTo>
                    <a:pt x="274447" y="1598930"/>
                  </a:lnTo>
                  <a:lnTo>
                    <a:pt x="2692" y="1598930"/>
                  </a:lnTo>
                  <a:lnTo>
                    <a:pt x="2692" y="1118870"/>
                  </a:lnTo>
                  <a:lnTo>
                    <a:pt x="274447" y="1118870"/>
                  </a:lnTo>
                  <a:lnTo>
                    <a:pt x="274447" y="1116330"/>
                  </a:lnTo>
                  <a:lnTo>
                    <a:pt x="0" y="1116330"/>
                  </a:lnTo>
                  <a:lnTo>
                    <a:pt x="0" y="1118870"/>
                  </a:lnTo>
                  <a:lnTo>
                    <a:pt x="0" y="1598930"/>
                  </a:lnTo>
                  <a:lnTo>
                    <a:pt x="0" y="1601470"/>
                  </a:lnTo>
                  <a:lnTo>
                    <a:pt x="277329" y="1601470"/>
                  </a:lnTo>
                  <a:lnTo>
                    <a:pt x="277329" y="1599057"/>
                  </a:lnTo>
                  <a:lnTo>
                    <a:pt x="277329" y="1598930"/>
                  </a:lnTo>
                  <a:lnTo>
                    <a:pt x="277329" y="1118870"/>
                  </a:lnTo>
                  <a:lnTo>
                    <a:pt x="277329" y="1118616"/>
                  </a:lnTo>
                  <a:lnTo>
                    <a:pt x="277329" y="1116330"/>
                  </a:lnTo>
                  <a:close/>
                </a:path>
                <a:path w="650875" h="1601470">
                  <a:moveTo>
                    <a:pt x="426681" y="640334"/>
                  </a:moveTo>
                  <a:lnTo>
                    <a:pt x="310261" y="451358"/>
                  </a:lnTo>
                  <a:lnTo>
                    <a:pt x="307809" y="452882"/>
                  </a:lnTo>
                  <a:lnTo>
                    <a:pt x="424281" y="641858"/>
                  </a:lnTo>
                  <a:lnTo>
                    <a:pt x="426681" y="640334"/>
                  </a:lnTo>
                  <a:close/>
                </a:path>
                <a:path w="650875" h="1601470">
                  <a:moveTo>
                    <a:pt x="496785" y="599186"/>
                  </a:moveTo>
                  <a:lnTo>
                    <a:pt x="299618" y="292862"/>
                  </a:lnTo>
                  <a:lnTo>
                    <a:pt x="297192" y="294386"/>
                  </a:lnTo>
                  <a:lnTo>
                    <a:pt x="494309" y="600710"/>
                  </a:lnTo>
                  <a:lnTo>
                    <a:pt x="496785" y="599186"/>
                  </a:lnTo>
                  <a:close/>
                </a:path>
                <a:path w="650875" h="1601470">
                  <a:moveTo>
                    <a:pt x="650659" y="1270"/>
                  </a:moveTo>
                  <a:lnTo>
                    <a:pt x="650417" y="1270"/>
                  </a:lnTo>
                  <a:lnTo>
                    <a:pt x="650417" y="0"/>
                  </a:lnTo>
                  <a:lnTo>
                    <a:pt x="105346" y="0"/>
                  </a:lnTo>
                  <a:lnTo>
                    <a:pt x="105346" y="1270"/>
                  </a:lnTo>
                  <a:lnTo>
                    <a:pt x="105117" y="1270"/>
                  </a:lnTo>
                  <a:lnTo>
                    <a:pt x="105117" y="3810"/>
                  </a:lnTo>
                  <a:lnTo>
                    <a:pt x="105117" y="957580"/>
                  </a:lnTo>
                  <a:lnTo>
                    <a:pt x="105117" y="960120"/>
                  </a:lnTo>
                  <a:lnTo>
                    <a:pt x="650659" y="960120"/>
                  </a:lnTo>
                  <a:lnTo>
                    <a:pt x="650659" y="957580"/>
                  </a:lnTo>
                  <a:lnTo>
                    <a:pt x="107988" y="957580"/>
                  </a:lnTo>
                  <a:lnTo>
                    <a:pt x="107988" y="3810"/>
                  </a:lnTo>
                  <a:lnTo>
                    <a:pt x="647915" y="3810"/>
                  </a:lnTo>
                  <a:lnTo>
                    <a:pt x="647788" y="957453"/>
                  </a:lnTo>
                  <a:lnTo>
                    <a:pt x="650659" y="957453"/>
                  </a:lnTo>
                  <a:lnTo>
                    <a:pt x="650659" y="3810"/>
                  </a:lnTo>
                  <a:lnTo>
                    <a:pt x="650659" y="3175"/>
                  </a:lnTo>
                  <a:lnTo>
                    <a:pt x="650659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90422" y="1374778"/>
              <a:ext cx="704215" cy="409575"/>
            </a:xfrm>
            <a:custGeom>
              <a:avLst/>
              <a:gdLst/>
              <a:ahLst/>
              <a:cxnLst/>
              <a:rect l="l" t="t" r="r" b="b"/>
              <a:pathLst>
                <a:path w="704215" h="409575">
                  <a:moveTo>
                    <a:pt x="546340" y="349500"/>
                  </a:moveTo>
                  <a:lnTo>
                    <a:pt x="360400" y="349500"/>
                  </a:lnTo>
                  <a:lnTo>
                    <a:pt x="392775" y="375679"/>
                  </a:lnTo>
                  <a:lnTo>
                    <a:pt x="443528" y="399395"/>
                  </a:lnTo>
                  <a:lnTo>
                    <a:pt x="498739" y="409561"/>
                  </a:lnTo>
                  <a:lnTo>
                    <a:pt x="544487" y="395093"/>
                  </a:lnTo>
                  <a:lnTo>
                    <a:pt x="549490" y="390902"/>
                  </a:lnTo>
                  <a:lnTo>
                    <a:pt x="551065" y="384679"/>
                  </a:lnTo>
                  <a:lnTo>
                    <a:pt x="551065" y="377948"/>
                  </a:lnTo>
                  <a:lnTo>
                    <a:pt x="550291" y="368907"/>
                  </a:lnTo>
                  <a:lnTo>
                    <a:pt x="548555" y="360009"/>
                  </a:lnTo>
                  <a:lnTo>
                    <a:pt x="546741" y="352016"/>
                  </a:lnTo>
                  <a:lnTo>
                    <a:pt x="546340" y="349500"/>
                  </a:lnTo>
                  <a:close/>
                </a:path>
                <a:path w="704215" h="409575">
                  <a:moveTo>
                    <a:pt x="673504" y="345690"/>
                  </a:moveTo>
                  <a:lnTo>
                    <a:pt x="545731" y="345690"/>
                  </a:lnTo>
                  <a:lnTo>
                    <a:pt x="567563" y="381506"/>
                  </a:lnTo>
                  <a:lnTo>
                    <a:pt x="593640" y="397807"/>
                  </a:lnTo>
                  <a:lnTo>
                    <a:pt x="619496" y="400178"/>
                  </a:lnTo>
                  <a:lnTo>
                    <a:pt x="640664" y="394204"/>
                  </a:lnTo>
                  <a:lnTo>
                    <a:pt x="656632" y="384000"/>
                  </a:lnTo>
                  <a:lnTo>
                    <a:pt x="666873" y="372582"/>
                  </a:lnTo>
                  <a:lnTo>
                    <a:pt x="672328" y="360735"/>
                  </a:lnTo>
                  <a:lnTo>
                    <a:pt x="673938" y="349246"/>
                  </a:lnTo>
                  <a:lnTo>
                    <a:pt x="673504" y="345690"/>
                  </a:lnTo>
                  <a:close/>
                </a:path>
                <a:path w="704215" h="409575">
                  <a:moveTo>
                    <a:pt x="545792" y="346071"/>
                  </a:moveTo>
                  <a:lnTo>
                    <a:pt x="142544" y="346071"/>
                  </a:lnTo>
                  <a:lnTo>
                    <a:pt x="140845" y="351482"/>
                  </a:lnTo>
                  <a:lnTo>
                    <a:pt x="139725" y="357501"/>
                  </a:lnTo>
                  <a:lnTo>
                    <a:pt x="139725" y="363470"/>
                  </a:lnTo>
                  <a:lnTo>
                    <a:pt x="141548" y="375737"/>
                  </a:lnTo>
                  <a:lnTo>
                    <a:pt x="147734" y="386552"/>
                  </a:lnTo>
                  <a:lnTo>
                    <a:pt x="159361" y="394652"/>
                  </a:lnTo>
                  <a:lnTo>
                    <a:pt x="177507" y="398776"/>
                  </a:lnTo>
                  <a:lnTo>
                    <a:pt x="206721" y="396478"/>
                  </a:lnTo>
                  <a:lnTo>
                    <a:pt x="232470" y="386488"/>
                  </a:lnTo>
                  <a:lnTo>
                    <a:pt x="253556" y="371879"/>
                  </a:lnTo>
                  <a:lnTo>
                    <a:pt x="268782" y="355723"/>
                  </a:lnTo>
                  <a:lnTo>
                    <a:pt x="354914" y="355723"/>
                  </a:lnTo>
                  <a:lnTo>
                    <a:pt x="355937" y="354786"/>
                  </a:lnTo>
                  <a:lnTo>
                    <a:pt x="360400" y="349500"/>
                  </a:lnTo>
                  <a:lnTo>
                    <a:pt x="546340" y="349500"/>
                  </a:lnTo>
                  <a:lnTo>
                    <a:pt x="545792" y="346071"/>
                  </a:lnTo>
                  <a:close/>
                </a:path>
                <a:path w="704215" h="409575">
                  <a:moveTo>
                    <a:pt x="354914" y="355723"/>
                  </a:moveTo>
                  <a:lnTo>
                    <a:pt x="268782" y="355723"/>
                  </a:lnTo>
                  <a:lnTo>
                    <a:pt x="280117" y="366073"/>
                  </a:lnTo>
                  <a:lnTo>
                    <a:pt x="295335" y="373471"/>
                  </a:lnTo>
                  <a:lnTo>
                    <a:pt x="313606" y="375582"/>
                  </a:lnTo>
                  <a:lnTo>
                    <a:pt x="334098" y="370074"/>
                  </a:lnTo>
                  <a:lnTo>
                    <a:pt x="342934" y="365216"/>
                  </a:lnTo>
                  <a:lnTo>
                    <a:pt x="350233" y="360009"/>
                  </a:lnTo>
                  <a:lnTo>
                    <a:pt x="354914" y="355723"/>
                  </a:lnTo>
                  <a:close/>
                </a:path>
                <a:path w="704215" h="409575">
                  <a:moveTo>
                    <a:pt x="169695" y="70671"/>
                  </a:moveTo>
                  <a:lnTo>
                    <a:pt x="149633" y="73961"/>
                  </a:lnTo>
                  <a:lnTo>
                    <a:pt x="141592" y="84324"/>
                  </a:lnTo>
                  <a:lnTo>
                    <a:pt x="141592" y="87626"/>
                  </a:lnTo>
                  <a:lnTo>
                    <a:pt x="162458" y="115185"/>
                  </a:lnTo>
                  <a:lnTo>
                    <a:pt x="132967" y="116591"/>
                  </a:lnTo>
                  <a:lnTo>
                    <a:pt x="104416" y="121773"/>
                  </a:lnTo>
                  <a:lnTo>
                    <a:pt x="82852" y="131597"/>
                  </a:lnTo>
                  <a:lnTo>
                    <a:pt x="74320" y="146935"/>
                  </a:lnTo>
                  <a:lnTo>
                    <a:pt x="74320" y="149983"/>
                  </a:lnTo>
                  <a:lnTo>
                    <a:pt x="92938" y="177542"/>
                  </a:lnTo>
                  <a:lnTo>
                    <a:pt x="81641" y="181302"/>
                  </a:lnTo>
                  <a:lnTo>
                    <a:pt x="71596" y="186193"/>
                  </a:lnTo>
                  <a:lnTo>
                    <a:pt x="64399" y="192061"/>
                  </a:lnTo>
                  <a:lnTo>
                    <a:pt x="61678" y="198671"/>
                  </a:lnTo>
                  <a:lnTo>
                    <a:pt x="61645" y="202053"/>
                  </a:lnTo>
                  <a:lnTo>
                    <a:pt x="63792" y="205736"/>
                  </a:lnTo>
                  <a:lnTo>
                    <a:pt x="68834" y="209419"/>
                  </a:lnTo>
                  <a:lnTo>
                    <a:pt x="53340" y="215026"/>
                  </a:lnTo>
                  <a:lnTo>
                    <a:pt x="16433" y="244852"/>
                  </a:lnTo>
                  <a:lnTo>
                    <a:pt x="0" y="288286"/>
                  </a:lnTo>
                  <a:lnTo>
                    <a:pt x="4224" y="308530"/>
                  </a:lnTo>
                  <a:lnTo>
                    <a:pt x="33823" y="338685"/>
                  </a:lnTo>
                  <a:lnTo>
                    <a:pt x="81337" y="351482"/>
                  </a:lnTo>
                  <a:lnTo>
                    <a:pt x="104778" y="352405"/>
                  </a:lnTo>
                  <a:lnTo>
                    <a:pt x="125566" y="350446"/>
                  </a:lnTo>
                  <a:lnTo>
                    <a:pt x="142544" y="346071"/>
                  </a:lnTo>
                  <a:lnTo>
                    <a:pt x="545792" y="346071"/>
                  </a:lnTo>
                  <a:lnTo>
                    <a:pt x="545731" y="345690"/>
                  </a:lnTo>
                  <a:lnTo>
                    <a:pt x="673504" y="345690"/>
                  </a:lnTo>
                  <a:lnTo>
                    <a:pt x="672705" y="339133"/>
                  </a:lnTo>
                  <a:lnTo>
                    <a:pt x="669604" y="330831"/>
                  </a:lnTo>
                  <a:lnTo>
                    <a:pt x="665526" y="325100"/>
                  </a:lnTo>
                  <a:lnTo>
                    <a:pt x="661365" y="322703"/>
                  </a:lnTo>
                  <a:lnTo>
                    <a:pt x="674331" y="319803"/>
                  </a:lnTo>
                  <a:lnTo>
                    <a:pt x="686511" y="314749"/>
                  </a:lnTo>
                  <a:lnTo>
                    <a:pt x="695548" y="307004"/>
                  </a:lnTo>
                  <a:lnTo>
                    <a:pt x="699084" y="296033"/>
                  </a:lnTo>
                  <a:lnTo>
                    <a:pt x="699084" y="290953"/>
                  </a:lnTo>
                  <a:lnTo>
                    <a:pt x="697306" y="284984"/>
                  </a:lnTo>
                  <a:lnTo>
                    <a:pt x="692934" y="278034"/>
                  </a:lnTo>
                  <a:lnTo>
                    <a:pt x="689686" y="272538"/>
                  </a:lnTo>
                  <a:lnTo>
                    <a:pt x="684733" y="267966"/>
                  </a:lnTo>
                  <a:lnTo>
                    <a:pt x="679018" y="265299"/>
                  </a:lnTo>
                  <a:lnTo>
                    <a:pt x="688382" y="258361"/>
                  </a:lnTo>
                  <a:lnTo>
                    <a:pt x="695734" y="251614"/>
                  </a:lnTo>
                  <a:lnTo>
                    <a:pt x="700538" y="245296"/>
                  </a:lnTo>
                  <a:lnTo>
                    <a:pt x="702259" y="239645"/>
                  </a:lnTo>
                  <a:lnTo>
                    <a:pt x="702259" y="238375"/>
                  </a:lnTo>
                  <a:lnTo>
                    <a:pt x="655396" y="238375"/>
                  </a:lnTo>
                  <a:lnTo>
                    <a:pt x="676658" y="219124"/>
                  </a:lnTo>
                  <a:lnTo>
                    <a:pt x="691861" y="198671"/>
                  </a:lnTo>
                  <a:lnTo>
                    <a:pt x="700991" y="178099"/>
                  </a:lnTo>
                  <a:lnTo>
                    <a:pt x="704037" y="158492"/>
                  </a:lnTo>
                  <a:lnTo>
                    <a:pt x="702586" y="146171"/>
                  </a:lnTo>
                  <a:lnTo>
                    <a:pt x="661698" y="110349"/>
                  </a:lnTo>
                  <a:lnTo>
                    <a:pt x="638351" y="105152"/>
                  </a:lnTo>
                  <a:lnTo>
                    <a:pt x="609549" y="105152"/>
                  </a:lnTo>
                  <a:lnTo>
                    <a:pt x="613587" y="98264"/>
                  </a:lnTo>
                  <a:lnTo>
                    <a:pt x="616899" y="90912"/>
                  </a:lnTo>
                  <a:lnTo>
                    <a:pt x="619139" y="83345"/>
                  </a:lnTo>
                  <a:lnTo>
                    <a:pt x="619810" y="77212"/>
                  </a:lnTo>
                  <a:lnTo>
                    <a:pt x="221526" y="77212"/>
                  </a:lnTo>
                  <a:lnTo>
                    <a:pt x="195690" y="72429"/>
                  </a:lnTo>
                  <a:lnTo>
                    <a:pt x="169695" y="70671"/>
                  </a:lnTo>
                  <a:close/>
                </a:path>
                <a:path w="704215" h="409575">
                  <a:moveTo>
                    <a:pt x="687685" y="230534"/>
                  </a:moveTo>
                  <a:lnTo>
                    <a:pt x="677398" y="231310"/>
                  </a:lnTo>
                  <a:lnTo>
                    <a:pt x="666397" y="234158"/>
                  </a:lnTo>
                  <a:lnTo>
                    <a:pt x="655396" y="238375"/>
                  </a:lnTo>
                  <a:lnTo>
                    <a:pt x="702259" y="238375"/>
                  </a:lnTo>
                  <a:lnTo>
                    <a:pt x="702259" y="236724"/>
                  </a:lnTo>
                  <a:lnTo>
                    <a:pt x="700608" y="234311"/>
                  </a:lnTo>
                  <a:lnTo>
                    <a:pt x="696544" y="232533"/>
                  </a:lnTo>
                  <a:lnTo>
                    <a:pt x="687685" y="230534"/>
                  </a:lnTo>
                  <a:close/>
                </a:path>
                <a:path w="704215" h="409575">
                  <a:moveTo>
                    <a:pt x="624916" y="103915"/>
                  </a:moveTo>
                  <a:lnTo>
                    <a:pt x="609549" y="105152"/>
                  </a:lnTo>
                  <a:lnTo>
                    <a:pt x="638351" y="105152"/>
                  </a:lnTo>
                  <a:lnTo>
                    <a:pt x="624916" y="103915"/>
                  </a:lnTo>
                  <a:close/>
                </a:path>
                <a:path w="704215" h="409575">
                  <a:moveTo>
                    <a:pt x="223674" y="47146"/>
                  </a:moveTo>
                  <a:lnTo>
                    <a:pt x="215950" y="58035"/>
                  </a:lnTo>
                  <a:lnTo>
                    <a:pt x="215811" y="59051"/>
                  </a:lnTo>
                  <a:lnTo>
                    <a:pt x="215760" y="66798"/>
                  </a:lnTo>
                  <a:lnTo>
                    <a:pt x="217766" y="72640"/>
                  </a:lnTo>
                  <a:lnTo>
                    <a:pt x="221526" y="77212"/>
                  </a:lnTo>
                  <a:lnTo>
                    <a:pt x="619810" y="77212"/>
                  </a:lnTo>
                  <a:lnTo>
                    <a:pt x="619963" y="75815"/>
                  </a:lnTo>
                  <a:lnTo>
                    <a:pt x="619815" y="74799"/>
                  </a:lnTo>
                  <a:lnTo>
                    <a:pt x="508419" y="74799"/>
                  </a:lnTo>
                  <a:lnTo>
                    <a:pt x="506460" y="70989"/>
                  </a:lnTo>
                  <a:lnTo>
                    <a:pt x="279844" y="70989"/>
                  </a:lnTo>
                  <a:lnTo>
                    <a:pt x="260297" y="57231"/>
                  </a:lnTo>
                  <a:lnTo>
                    <a:pt x="240015" y="48081"/>
                  </a:lnTo>
                  <a:lnTo>
                    <a:pt x="223674" y="47146"/>
                  </a:lnTo>
                  <a:close/>
                </a:path>
                <a:path w="704215" h="409575">
                  <a:moveTo>
                    <a:pt x="572780" y="47063"/>
                  </a:moveTo>
                  <a:lnTo>
                    <a:pt x="548278" y="52145"/>
                  </a:lnTo>
                  <a:lnTo>
                    <a:pt x="526175" y="62299"/>
                  </a:lnTo>
                  <a:lnTo>
                    <a:pt x="508419" y="74799"/>
                  </a:lnTo>
                  <a:lnTo>
                    <a:pt x="619815" y="74799"/>
                  </a:lnTo>
                  <a:lnTo>
                    <a:pt x="572780" y="47063"/>
                  </a:lnTo>
                  <a:close/>
                </a:path>
                <a:path w="704215" h="409575">
                  <a:moveTo>
                    <a:pt x="343555" y="0"/>
                  </a:moveTo>
                  <a:lnTo>
                    <a:pt x="302564" y="8505"/>
                  </a:lnTo>
                  <a:lnTo>
                    <a:pt x="276636" y="38705"/>
                  </a:lnTo>
                  <a:lnTo>
                    <a:pt x="275325" y="57231"/>
                  </a:lnTo>
                  <a:lnTo>
                    <a:pt x="277126" y="64385"/>
                  </a:lnTo>
                  <a:lnTo>
                    <a:pt x="279844" y="70989"/>
                  </a:lnTo>
                  <a:lnTo>
                    <a:pt x="506460" y="70989"/>
                  </a:lnTo>
                  <a:lnTo>
                    <a:pt x="503588" y="65401"/>
                  </a:lnTo>
                  <a:lnTo>
                    <a:pt x="430999" y="65401"/>
                  </a:lnTo>
                  <a:lnTo>
                    <a:pt x="414048" y="38044"/>
                  </a:lnTo>
                  <a:lnTo>
                    <a:pt x="382808" y="13045"/>
                  </a:lnTo>
                  <a:lnTo>
                    <a:pt x="343555" y="0"/>
                  </a:lnTo>
                  <a:close/>
                </a:path>
                <a:path w="704215" h="409575">
                  <a:moveTo>
                    <a:pt x="477992" y="48795"/>
                  </a:moveTo>
                  <a:lnTo>
                    <a:pt x="437432" y="60453"/>
                  </a:lnTo>
                  <a:lnTo>
                    <a:pt x="430999" y="65401"/>
                  </a:lnTo>
                  <a:lnTo>
                    <a:pt x="503588" y="65401"/>
                  </a:lnTo>
                  <a:lnTo>
                    <a:pt x="502486" y="63257"/>
                  </a:lnTo>
                  <a:lnTo>
                    <a:pt x="492364" y="53812"/>
                  </a:lnTo>
                  <a:lnTo>
                    <a:pt x="477992" y="48795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66266" y="1374852"/>
              <a:ext cx="427542" cy="40123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92886" y="0"/>
              <a:ext cx="880821" cy="221574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150619" y="1655064"/>
              <a:ext cx="161768" cy="56073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75716" y="1322831"/>
              <a:ext cx="530860" cy="892175"/>
            </a:xfrm>
            <a:custGeom>
              <a:avLst/>
              <a:gdLst/>
              <a:ahLst/>
              <a:cxnLst/>
              <a:rect l="l" t="t" r="r" b="b"/>
              <a:pathLst>
                <a:path w="530860" h="892175">
                  <a:moveTo>
                    <a:pt x="530352" y="345465"/>
                  </a:moveTo>
                  <a:lnTo>
                    <a:pt x="529209" y="339115"/>
                  </a:lnTo>
                  <a:lnTo>
                    <a:pt x="527177" y="332765"/>
                  </a:lnTo>
                  <a:lnTo>
                    <a:pt x="527050" y="332765"/>
                  </a:lnTo>
                  <a:lnTo>
                    <a:pt x="526034" y="331495"/>
                  </a:lnTo>
                  <a:lnTo>
                    <a:pt x="525272" y="331495"/>
                  </a:lnTo>
                  <a:lnTo>
                    <a:pt x="524764" y="332765"/>
                  </a:lnTo>
                  <a:lnTo>
                    <a:pt x="524256" y="332765"/>
                  </a:lnTo>
                  <a:lnTo>
                    <a:pt x="524256" y="334035"/>
                  </a:lnTo>
                  <a:lnTo>
                    <a:pt x="524383" y="334035"/>
                  </a:lnTo>
                  <a:lnTo>
                    <a:pt x="526415" y="340385"/>
                  </a:lnTo>
                  <a:lnTo>
                    <a:pt x="527431" y="345465"/>
                  </a:lnTo>
                  <a:lnTo>
                    <a:pt x="527431" y="351815"/>
                  </a:lnTo>
                  <a:lnTo>
                    <a:pt x="516089" y="383565"/>
                  </a:lnTo>
                  <a:lnTo>
                    <a:pt x="491109" y="407695"/>
                  </a:lnTo>
                  <a:lnTo>
                    <a:pt x="466001" y="421665"/>
                  </a:lnTo>
                  <a:lnTo>
                    <a:pt x="454291" y="426745"/>
                  </a:lnTo>
                  <a:lnTo>
                    <a:pt x="453669" y="428015"/>
                  </a:lnTo>
                  <a:lnTo>
                    <a:pt x="453339" y="428015"/>
                  </a:lnTo>
                  <a:lnTo>
                    <a:pt x="453339" y="429285"/>
                  </a:lnTo>
                  <a:lnTo>
                    <a:pt x="453580" y="429285"/>
                  </a:lnTo>
                  <a:lnTo>
                    <a:pt x="457085" y="431825"/>
                  </a:lnTo>
                  <a:lnTo>
                    <a:pt x="483044" y="454685"/>
                  </a:lnTo>
                  <a:lnTo>
                    <a:pt x="483044" y="455955"/>
                  </a:lnTo>
                  <a:lnTo>
                    <a:pt x="482854" y="457225"/>
                  </a:lnTo>
                  <a:lnTo>
                    <a:pt x="478320" y="463575"/>
                  </a:lnTo>
                  <a:lnTo>
                    <a:pt x="469582" y="471195"/>
                  </a:lnTo>
                  <a:lnTo>
                    <a:pt x="459663" y="477545"/>
                  </a:lnTo>
                  <a:lnTo>
                    <a:pt x="451612" y="481355"/>
                  </a:lnTo>
                  <a:lnTo>
                    <a:pt x="451091" y="481355"/>
                  </a:lnTo>
                  <a:lnTo>
                    <a:pt x="450799" y="482625"/>
                  </a:lnTo>
                  <a:lnTo>
                    <a:pt x="451091" y="483895"/>
                  </a:lnTo>
                  <a:lnTo>
                    <a:pt x="459193" y="487705"/>
                  </a:lnTo>
                  <a:lnTo>
                    <a:pt x="475310" y="499135"/>
                  </a:lnTo>
                  <a:lnTo>
                    <a:pt x="491337" y="520725"/>
                  </a:lnTo>
                  <a:lnTo>
                    <a:pt x="498602" y="551205"/>
                  </a:lnTo>
                  <a:lnTo>
                    <a:pt x="498602" y="557555"/>
                  </a:lnTo>
                  <a:lnTo>
                    <a:pt x="485292" y="596925"/>
                  </a:lnTo>
                  <a:lnTo>
                    <a:pt x="454075" y="613435"/>
                  </a:lnTo>
                  <a:lnTo>
                    <a:pt x="440537" y="612165"/>
                  </a:lnTo>
                  <a:lnTo>
                    <a:pt x="430657" y="608355"/>
                  </a:lnTo>
                  <a:lnTo>
                    <a:pt x="426783" y="607085"/>
                  </a:lnTo>
                  <a:lnTo>
                    <a:pt x="424688" y="607085"/>
                  </a:lnTo>
                  <a:lnTo>
                    <a:pt x="424637" y="608355"/>
                  </a:lnTo>
                  <a:lnTo>
                    <a:pt x="424827" y="608355"/>
                  </a:lnTo>
                  <a:lnTo>
                    <a:pt x="430720" y="613435"/>
                  </a:lnTo>
                  <a:lnTo>
                    <a:pt x="442379" y="627405"/>
                  </a:lnTo>
                  <a:lnTo>
                    <a:pt x="453961" y="647725"/>
                  </a:lnTo>
                  <a:lnTo>
                    <a:pt x="459219" y="674395"/>
                  </a:lnTo>
                  <a:lnTo>
                    <a:pt x="459219" y="679475"/>
                  </a:lnTo>
                  <a:lnTo>
                    <a:pt x="448741" y="716305"/>
                  </a:lnTo>
                  <a:lnTo>
                    <a:pt x="427863" y="736625"/>
                  </a:lnTo>
                  <a:lnTo>
                    <a:pt x="422871" y="736625"/>
                  </a:lnTo>
                  <a:lnTo>
                    <a:pt x="422287" y="737895"/>
                  </a:lnTo>
                  <a:lnTo>
                    <a:pt x="422287" y="739165"/>
                  </a:lnTo>
                  <a:lnTo>
                    <a:pt x="422719" y="739165"/>
                  </a:lnTo>
                  <a:lnTo>
                    <a:pt x="428523" y="745515"/>
                  </a:lnTo>
                  <a:lnTo>
                    <a:pt x="433997" y="753135"/>
                  </a:lnTo>
                  <a:lnTo>
                    <a:pt x="439140" y="760755"/>
                  </a:lnTo>
                  <a:lnTo>
                    <a:pt x="443966" y="767105"/>
                  </a:lnTo>
                  <a:lnTo>
                    <a:pt x="445350" y="769645"/>
                  </a:lnTo>
                  <a:lnTo>
                    <a:pt x="446112" y="772185"/>
                  </a:lnTo>
                  <a:lnTo>
                    <a:pt x="446112" y="774725"/>
                  </a:lnTo>
                  <a:lnTo>
                    <a:pt x="445871" y="775995"/>
                  </a:lnTo>
                  <a:lnTo>
                    <a:pt x="445401" y="775995"/>
                  </a:lnTo>
                  <a:lnTo>
                    <a:pt x="441947" y="782345"/>
                  </a:lnTo>
                  <a:lnTo>
                    <a:pt x="419950" y="782345"/>
                  </a:lnTo>
                  <a:lnTo>
                    <a:pt x="419950" y="783615"/>
                  </a:lnTo>
                  <a:lnTo>
                    <a:pt x="420090" y="783615"/>
                  </a:lnTo>
                  <a:lnTo>
                    <a:pt x="421005" y="787425"/>
                  </a:lnTo>
                  <a:lnTo>
                    <a:pt x="423049" y="796315"/>
                  </a:lnTo>
                  <a:lnTo>
                    <a:pt x="425094" y="810285"/>
                  </a:lnTo>
                  <a:lnTo>
                    <a:pt x="425958" y="829335"/>
                  </a:lnTo>
                  <a:lnTo>
                    <a:pt x="426021" y="836955"/>
                  </a:lnTo>
                  <a:lnTo>
                    <a:pt x="425640" y="845845"/>
                  </a:lnTo>
                  <a:lnTo>
                    <a:pt x="410235" y="883945"/>
                  </a:lnTo>
                  <a:lnTo>
                    <a:pt x="393839" y="889025"/>
                  </a:lnTo>
                  <a:lnTo>
                    <a:pt x="384022" y="889025"/>
                  </a:lnTo>
                  <a:lnTo>
                    <a:pt x="371957" y="876325"/>
                  </a:lnTo>
                  <a:lnTo>
                    <a:pt x="364401" y="859815"/>
                  </a:lnTo>
                  <a:lnTo>
                    <a:pt x="360489" y="842035"/>
                  </a:lnTo>
                  <a:lnTo>
                    <a:pt x="359384" y="824255"/>
                  </a:lnTo>
                  <a:lnTo>
                    <a:pt x="360375" y="805205"/>
                  </a:lnTo>
                  <a:lnTo>
                    <a:pt x="362585" y="789965"/>
                  </a:lnTo>
                  <a:lnTo>
                    <a:pt x="364807" y="778535"/>
                  </a:lnTo>
                  <a:lnTo>
                    <a:pt x="365937" y="774725"/>
                  </a:lnTo>
                  <a:lnTo>
                    <a:pt x="365988" y="773455"/>
                  </a:lnTo>
                  <a:lnTo>
                    <a:pt x="365798" y="773455"/>
                  </a:lnTo>
                  <a:lnTo>
                    <a:pt x="359143" y="764565"/>
                  </a:lnTo>
                  <a:lnTo>
                    <a:pt x="354850" y="755675"/>
                  </a:lnTo>
                  <a:lnTo>
                    <a:pt x="352463" y="746785"/>
                  </a:lnTo>
                  <a:lnTo>
                    <a:pt x="351739" y="736625"/>
                  </a:lnTo>
                  <a:lnTo>
                    <a:pt x="353809" y="718845"/>
                  </a:lnTo>
                  <a:lnTo>
                    <a:pt x="370420" y="679475"/>
                  </a:lnTo>
                  <a:lnTo>
                    <a:pt x="376897" y="673125"/>
                  </a:lnTo>
                  <a:lnTo>
                    <a:pt x="377812" y="669315"/>
                  </a:lnTo>
                  <a:lnTo>
                    <a:pt x="377710" y="666775"/>
                  </a:lnTo>
                  <a:lnTo>
                    <a:pt x="377139" y="665505"/>
                  </a:lnTo>
                  <a:lnTo>
                    <a:pt x="375412" y="665505"/>
                  </a:lnTo>
                  <a:lnTo>
                    <a:pt x="375132" y="666775"/>
                  </a:lnTo>
                  <a:lnTo>
                    <a:pt x="374980" y="666775"/>
                  </a:lnTo>
                  <a:lnTo>
                    <a:pt x="372783" y="669315"/>
                  </a:lnTo>
                  <a:lnTo>
                    <a:pt x="369671" y="674395"/>
                  </a:lnTo>
                  <a:lnTo>
                    <a:pt x="366039" y="676935"/>
                  </a:lnTo>
                  <a:lnTo>
                    <a:pt x="359968" y="679475"/>
                  </a:lnTo>
                  <a:lnTo>
                    <a:pt x="349821" y="682015"/>
                  </a:lnTo>
                  <a:lnTo>
                    <a:pt x="346087" y="683285"/>
                  </a:lnTo>
                  <a:lnTo>
                    <a:pt x="341884" y="683285"/>
                  </a:lnTo>
                  <a:lnTo>
                    <a:pt x="338912" y="680745"/>
                  </a:lnTo>
                  <a:lnTo>
                    <a:pt x="334149" y="673125"/>
                  </a:lnTo>
                  <a:lnTo>
                    <a:pt x="331292" y="664235"/>
                  </a:lnTo>
                  <a:lnTo>
                    <a:pt x="329895" y="652805"/>
                  </a:lnTo>
                  <a:lnTo>
                    <a:pt x="329539" y="641375"/>
                  </a:lnTo>
                  <a:lnTo>
                    <a:pt x="329539" y="632485"/>
                  </a:lnTo>
                  <a:lnTo>
                    <a:pt x="330047" y="627405"/>
                  </a:lnTo>
                  <a:lnTo>
                    <a:pt x="330301" y="624865"/>
                  </a:lnTo>
                  <a:lnTo>
                    <a:pt x="330022" y="623595"/>
                  </a:lnTo>
                  <a:lnTo>
                    <a:pt x="327964" y="623595"/>
                  </a:lnTo>
                  <a:lnTo>
                    <a:pt x="319684" y="628675"/>
                  </a:lnTo>
                  <a:lnTo>
                    <a:pt x="313131" y="629945"/>
                  </a:lnTo>
                  <a:lnTo>
                    <a:pt x="299212" y="594385"/>
                  </a:lnTo>
                  <a:lnTo>
                    <a:pt x="299402" y="591845"/>
                  </a:lnTo>
                  <a:lnTo>
                    <a:pt x="299402" y="590575"/>
                  </a:lnTo>
                  <a:lnTo>
                    <a:pt x="299072" y="590575"/>
                  </a:lnTo>
                  <a:lnTo>
                    <a:pt x="285432" y="580415"/>
                  </a:lnTo>
                  <a:lnTo>
                    <a:pt x="275742" y="568985"/>
                  </a:lnTo>
                  <a:lnTo>
                    <a:pt x="269544" y="556285"/>
                  </a:lnTo>
                  <a:lnTo>
                    <a:pt x="266928" y="542315"/>
                  </a:lnTo>
                  <a:lnTo>
                    <a:pt x="266827" y="539775"/>
                  </a:lnTo>
                  <a:lnTo>
                    <a:pt x="273227" y="511835"/>
                  </a:lnTo>
                  <a:lnTo>
                    <a:pt x="287375" y="487705"/>
                  </a:lnTo>
                  <a:lnTo>
                    <a:pt x="301612" y="471195"/>
                  </a:lnTo>
                  <a:lnTo>
                    <a:pt x="308305" y="464845"/>
                  </a:lnTo>
                  <a:lnTo>
                    <a:pt x="308584" y="464845"/>
                  </a:lnTo>
                  <a:lnTo>
                    <a:pt x="308775" y="463575"/>
                  </a:lnTo>
                  <a:lnTo>
                    <a:pt x="308584" y="462305"/>
                  </a:lnTo>
                  <a:lnTo>
                    <a:pt x="304431" y="462305"/>
                  </a:lnTo>
                  <a:lnTo>
                    <a:pt x="274726" y="438175"/>
                  </a:lnTo>
                  <a:lnTo>
                    <a:pt x="274726" y="434365"/>
                  </a:lnTo>
                  <a:lnTo>
                    <a:pt x="274955" y="433095"/>
                  </a:lnTo>
                  <a:lnTo>
                    <a:pt x="275488" y="433095"/>
                  </a:lnTo>
                  <a:lnTo>
                    <a:pt x="283921" y="424205"/>
                  </a:lnTo>
                  <a:lnTo>
                    <a:pt x="297002" y="419125"/>
                  </a:lnTo>
                  <a:lnTo>
                    <a:pt x="309079" y="416585"/>
                  </a:lnTo>
                  <a:lnTo>
                    <a:pt x="314515" y="415315"/>
                  </a:lnTo>
                  <a:lnTo>
                    <a:pt x="315379" y="415315"/>
                  </a:lnTo>
                  <a:lnTo>
                    <a:pt x="315760" y="414045"/>
                  </a:lnTo>
                  <a:lnTo>
                    <a:pt x="315760" y="412775"/>
                  </a:lnTo>
                  <a:lnTo>
                    <a:pt x="314375" y="412775"/>
                  </a:lnTo>
                  <a:lnTo>
                    <a:pt x="311937" y="411505"/>
                  </a:lnTo>
                  <a:lnTo>
                    <a:pt x="270802" y="382295"/>
                  </a:lnTo>
                  <a:lnTo>
                    <a:pt x="262089" y="370865"/>
                  </a:lnTo>
                  <a:lnTo>
                    <a:pt x="262191" y="363245"/>
                  </a:lnTo>
                  <a:lnTo>
                    <a:pt x="297040" y="327685"/>
                  </a:lnTo>
                  <a:lnTo>
                    <a:pt x="303136" y="325145"/>
                  </a:lnTo>
                  <a:lnTo>
                    <a:pt x="303618" y="325145"/>
                  </a:lnTo>
                  <a:lnTo>
                    <a:pt x="303999" y="323875"/>
                  </a:lnTo>
                  <a:lnTo>
                    <a:pt x="303466" y="322605"/>
                  </a:lnTo>
                  <a:lnTo>
                    <a:pt x="302653" y="322605"/>
                  </a:lnTo>
                  <a:lnTo>
                    <a:pt x="267411" y="346735"/>
                  </a:lnTo>
                  <a:lnTo>
                    <a:pt x="259080" y="364515"/>
                  </a:lnTo>
                  <a:lnTo>
                    <a:pt x="259080" y="372135"/>
                  </a:lnTo>
                  <a:lnTo>
                    <a:pt x="262331" y="378485"/>
                  </a:lnTo>
                  <a:lnTo>
                    <a:pt x="268795" y="383565"/>
                  </a:lnTo>
                  <a:lnTo>
                    <a:pt x="282460" y="396265"/>
                  </a:lnTo>
                  <a:lnTo>
                    <a:pt x="293408" y="405155"/>
                  </a:lnTo>
                  <a:lnTo>
                    <a:pt x="301840" y="410235"/>
                  </a:lnTo>
                  <a:lnTo>
                    <a:pt x="307962" y="414045"/>
                  </a:lnTo>
                  <a:lnTo>
                    <a:pt x="272859" y="431825"/>
                  </a:lnTo>
                  <a:lnTo>
                    <a:pt x="271754" y="434365"/>
                  </a:lnTo>
                  <a:lnTo>
                    <a:pt x="271754" y="439445"/>
                  </a:lnTo>
                  <a:lnTo>
                    <a:pt x="297827" y="464845"/>
                  </a:lnTo>
                  <a:lnTo>
                    <a:pt x="302996" y="464845"/>
                  </a:lnTo>
                  <a:lnTo>
                    <a:pt x="292671" y="476275"/>
                  </a:lnTo>
                  <a:lnTo>
                    <a:pt x="279666" y="492785"/>
                  </a:lnTo>
                  <a:lnTo>
                    <a:pt x="268528" y="514375"/>
                  </a:lnTo>
                  <a:lnTo>
                    <a:pt x="263817" y="538505"/>
                  </a:lnTo>
                  <a:lnTo>
                    <a:pt x="263867" y="541045"/>
                  </a:lnTo>
                  <a:lnTo>
                    <a:pt x="263956" y="542315"/>
                  </a:lnTo>
                  <a:lnTo>
                    <a:pt x="266141" y="553859"/>
                  </a:lnTo>
                  <a:lnTo>
                    <a:pt x="3048" y="208280"/>
                  </a:lnTo>
                  <a:lnTo>
                    <a:pt x="59372" y="762"/>
                  </a:lnTo>
                  <a:lnTo>
                    <a:pt x="56616" y="0"/>
                  </a:lnTo>
                  <a:lnTo>
                    <a:pt x="0" y="208661"/>
                  </a:lnTo>
                  <a:lnTo>
                    <a:pt x="381" y="209550"/>
                  </a:lnTo>
                  <a:lnTo>
                    <a:pt x="268935" y="562356"/>
                  </a:lnTo>
                  <a:lnTo>
                    <a:pt x="269240" y="562127"/>
                  </a:lnTo>
                  <a:lnTo>
                    <a:pt x="272910" y="570255"/>
                  </a:lnTo>
                  <a:lnTo>
                    <a:pt x="282803" y="581685"/>
                  </a:lnTo>
                  <a:lnTo>
                    <a:pt x="296252" y="591845"/>
                  </a:lnTo>
                  <a:lnTo>
                    <a:pt x="296151" y="599465"/>
                  </a:lnTo>
                  <a:lnTo>
                    <a:pt x="312039" y="632485"/>
                  </a:lnTo>
                  <a:lnTo>
                    <a:pt x="318731" y="632485"/>
                  </a:lnTo>
                  <a:lnTo>
                    <a:pt x="322783" y="629945"/>
                  </a:lnTo>
                  <a:lnTo>
                    <a:pt x="326859" y="627405"/>
                  </a:lnTo>
                  <a:lnTo>
                    <a:pt x="326618" y="629945"/>
                  </a:lnTo>
                  <a:lnTo>
                    <a:pt x="326339" y="635025"/>
                  </a:lnTo>
                  <a:lnTo>
                    <a:pt x="326339" y="641375"/>
                  </a:lnTo>
                  <a:lnTo>
                    <a:pt x="336854" y="682015"/>
                  </a:lnTo>
                  <a:lnTo>
                    <a:pt x="345617" y="687095"/>
                  </a:lnTo>
                  <a:lnTo>
                    <a:pt x="350304" y="684555"/>
                  </a:lnTo>
                  <a:lnTo>
                    <a:pt x="355892" y="683285"/>
                  </a:lnTo>
                  <a:lnTo>
                    <a:pt x="361213" y="682015"/>
                  </a:lnTo>
                  <a:lnTo>
                    <a:pt x="366369" y="679475"/>
                  </a:lnTo>
                  <a:lnTo>
                    <a:pt x="360362" y="690905"/>
                  </a:lnTo>
                  <a:lnTo>
                    <a:pt x="354622" y="704875"/>
                  </a:lnTo>
                  <a:lnTo>
                    <a:pt x="350316" y="720115"/>
                  </a:lnTo>
                  <a:lnTo>
                    <a:pt x="348627" y="736625"/>
                  </a:lnTo>
                  <a:lnTo>
                    <a:pt x="349364" y="746785"/>
                  </a:lnTo>
                  <a:lnTo>
                    <a:pt x="351777" y="755675"/>
                  </a:lnTo>
                  <a:lnTo>
                    <a:pt x="356108" y="765835"/>
                  </a:lnTo>
                  <a:lnTo>
                    <a:pt x="362648" y="774725"/>
                  </a:lnTo>
                  <a:lnTo>
                    <a:pt x="361073" y="781075"/>
                  </a:lnTo>
                  <a:lnTo>
                    <a:pt x="358851" y="792505"/>
                  </a:lnTo>
                  <a:lnTo>
                    <a:pt x="356857" y="807745"/>
                  </a:lnTo>
                  <a:lnTo>
                    <a:pt x="355993" y="824255"/>
                  </a:lnTo>
                  <a:lnTo>
                    <a:pt x="357174" y="843305"/>
                  </a:lnTo>
                  <a:lnTo>
                    <a:pt x="361340" y="861085"/>
                  </a:lnTo>
                  <a:lnTo>
                    <a:pt x="369404" y="877595"/>
                  </a:lnTo>
                  <a:lnTo>
                    <a:pt x="382308" y="891565"/>
                  </a:lnTo>
                  <a:lnTo>
                    <a:pt x="392709" y="891565"/>
                  </a:lnTo>
                  <a:lnTo>
                    <a:pt x="401853" y="890295"/>
                  </a:lnTo>
                  <a:lnTo>
                    <a:pt x="405117" y="889025"/>
                  </a:lnTo>
                  <a:lnTo>
                    <a:pt x="411670" y="886485"/>
                  </a:lnTo>
                  <a:lnTo>
                    <a:pt x="428421" y="845845"/>
                  </a:lnTo>
                  <a:lnTo>
                    <a:pt x="428802" y="836955"/>
                  </a:lnTo>
                  <a:lnTo>
                    <a:pt x="428802" y="829335"/>
                  </a:lnTo>
                  <a:lnTo>
                    <a:pt x="428155" y="812825"/>
                  </a:lnTo>
                  <a:lnTo>
                    <a:pt x="426631" y="800125"/>
                  </a:lnTo>
                  <a:lnTo>
                    <a:pt x="424776" y="791235"/>
                  </a:lnTo>
                  <a:lnTo>
                    <a:pt x="423202" y="784885"/>
                  </a:lnTo>
                  <a:lnTo>
                    <a:pt x="428815" y="784885"/>
                  </a:lnTo>
                  <a:lnTo>
                    <a:pt x="442899" y="782345"/>
                  </a:lnTo>
                  <a:lnTo>
                    <a:pt x="447738" y="777265"/>
                  </a:lnTo>
                  <a:lnTo>
                    <a:pt x="448462" y="775995"/>
                  </a:lnTo>
                  <a:lnTo>
                    <a:pt x="448843" y="774725"/>
                  </a:lnTo>
                  <a:lnTo>
                    <a:pt x="448843" y="770915"/>
                  </a:lnTo>
                  <a:lnTo>
                    <a:pt x="447929" y="768375"/>
                  </a:lnTo>
                  <a:lnTo>
                    <a:pt x="446163" y="765835"/>
                  </a:lnTo>
                  <a:lnTo>
                    <a:pt x="441667" y="759485"/>
                  </a:lnTo>
                  <a:lnTo>
                    <a:pt x="436918" y="751865"/>
                  </a:lnTo>
                  <a:lnTo>
                    <a:pt x="431901" y="745515"/>
                  </a:lnTo>
                  <a:lnTo>
                    <a:pt x="426643" y="739165"/>
                  </a:lnTo>
                  <a:lnTo>
                    <a:pt x="433946" y="736625"/>
                  </a:lnTo>
                  <a:lnTo>
                    <a:pt x="460654" y="688365"/>
                  </a:lnTo>
                  <a:lnTo>
                    <a:pt x="462038" y="679475"/>
                  </a:lnTo>
                  <a:lnTo>
                    <a:pt x="462038" y="674395"/>
                  </a:lnTo>
                  <a:lnTo>
                    <a:pt x="459117" y="654075"/>
                  </a:lnTo>
                  <a:lnTo>
                    <a:pt x="451929" y="636295"/>
                  </a:lnTo>
                  <a:lnTo>
                    <a:pt x="442836" y="622325"/>
                  </a:lnTo>
                  <a:lnTo>
                    <a:pt x="434162" y="613435"/>
                  </a:lnTo>
                  <a:lnTo>
                    <a:pt x="441502" y="615975"/>
                  </a:lnTo>
                  <a:lnTo>
                    <a:pt x="450329" y="617245"/>
                  </a:lnTo>
                  <a:lnTo>
                    <a:pt x="460032" y="615975"/>
                  </a:lnTo>
                  <a:lnTo>
                    <a:pt x="470027" y="613435"/>
                  </a:lnTo>
                  <a:lnTo>
                    <a:pt x="498602" y="572795"/>
                  </a:lnTo>
                  <a:lnTo>
                    <a:pt x="501396" y="558825"/>
                  </a:lnTo>
                  <a:lnTo>
                    <a:pt x="501396" y="551205"/>
                  </a:lnTo>
                  <a:lnTo>
                    <a:pt x="495693" y="523265"/>
                  </a:lnTo>
                  <a:lnTo>
                    <a:pt x="482371" y="502945"/>
                  </a:lnTo>
                  <a:lnTo>
                    <a:pt x="467093" y="488975"/>
                  </a:lnTo>
                  <a:lnTo>
                    <a:pt x="455536" y="482625"/>
                  </a:lnTo>
                  <a:lnTo>
                    <a:pt x="463054" y="478815"/>
                  </a:lnTo>
                  <a:lnTo>
                    <a:pt x="472528" y="472465"/>
                  </a:lnTo>
                  <a:lnTo>
                    <a:pt x="481025" y="464845"/>
                  </a:lnTo>
                  <a:lnTo>
                    <a:pt x="485673" y="457225"/>
                  </a:lnTo>
                  <a:lnTo>
                    <a:pt x="485914" y="455955"/>
                  </a:lnTo>
                  <a:lnTo>
                    <a:pt x="485914" y="453415"/>
                  </a:lnTo>
                  <a:lnTo>
                    <a:pt x="457885" y="429285"/>
                  </a:lnTo>
                  <a:lnTo>
                    <a:pt x="474929" y="420395"/>
                  </a:lnTo>
                  <a:lnTo>
                    <a:pt x="499198" y="405155"/>
                  </a:lnTo>
                  <a:lnTo>
                    <a:pt x="520928" y="382295"/>
                  </a:lnTo>
                  <a:lnTo>
                    <a:pt x="530352" y="351815"/>
                  </a:lnTo>
                  <a:lnTo>
                    <a:pt x="530352" y="34546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32154" y="539495"/>
              <a:ext cx="487680" cy="1542415"/>
            </a:xfrm>
            <a:custGeom>
              <a:avLst/>
              <a:gdLst/>
              <a:ahLst/>
              <a:cxnLst/>
              <a:rect l="l" t="t" r="r" b="b"/>
              <a:pathLst>
                <a:path w="487680" h="1542414">
                  <a:moveTo>
                    <a:pt x="487629" y="981075"/>
                  </a:moveTo>
                  <a:lnTo>
                    <a:pt x="214350" y="0"/>
                  </a:lnTo>
                  <a:lnTo>
                    <a:pt x="211924" y="635"/>
                  </a:lnTo>
                  <a:lnTo>
                    <a:pt x="211975" y="2540"/>
                  </a:lnTo>
                  <a:lnTo>
                    <a:pt x="0" y="784860"/>
                  </a:lnTo>
                  <a:lnTo>
                    <a:pt x="0" y="785495"/>
                  </a:lnTo>
                  <a:lnTo>
                    <a:pt x="381" y="786003"/>
                  </a:lnTo>
                  <a:lnTo>
                    <a:pt x="1765" y="786384"/>
                  </a:lnTo>
                  <a:lnTo>
                    <a:pt x="2565" y="785876"/>
                  </a:lnTo>
                  <a:lnTo>
                    <a:pt x="213448" y="7835"/>
                  </a:lnTo>
                  <a:lnTo>
                    <a:pt x="484581" y="981202"/>
                  </a:lnTo>
                  <a:lnTo>
                    <a:pt x="213360" y="1342644"/>
                  </a:lnTo>
                  <a:lnTo>
                    <a:pt x="212166" y="1342644"/>
                  </a:lnTo>
                  <a:lnTo>
                    <a:pt x="212064" y="1344371"/>
                  </a:lnTo>
                  <a:lnTo>
                    <a:pt x="211836" y="1344676"/>
                  </a:lnTo>
                  <a:lnTo>
                    <a:pt x="211836" y="1346212"/>
                  </a:lnTo>
                  <a:lnTo>
                    <a:pt x="211963" y="1346288"/>
                  </a:lnTo>
                  <a:lnTo>
                    <a:pt x="201168" y="1542161"/>
                  </a:lnTo>
                  <a:lnTo>
                    <a:pt x="203974" y="1542288"/>
                  </a:lnTo>
                  <a:lnTo>
                    <a:pt x="214757" y="1345730"/>
                  </a:lnTo>
                  <a:lnTo>
                    <a:pt x="487629" y="982218"/>
                  </a:lnTo>
                  <a:lnTo>
                    <a:pt x="487629" y="981075"/>
                  </a:lnTo>
                  <a:close/>
                </a:path>
              </a:pathLst>
            </a:custGeom>
            <a:solidFill>
              <a:srgbClr val="D786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159763" y="1527175"/>
              <a:ext cx="73101" cy="9740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181150" y="1851660"/>
              <a:ext cx="33655" cy="32384"/>
            </a:xfrm>
            <a:custGeom>
              <a:avLst/>
              <a:gdLst/>
              <a:ahLst/>
              <a:cxnLst/>
              <a:rect l="l" t="t" r="r" b="b"/>
              <a:pathLst>
                <a:path w="33655" h="32385">
                  <a:moveTo>
                    <a:pt x="2412" y="0"/>
                  </a:moveTo>
                  <a:lnTo>
                    <a:pt x="0" y="32003"/>
                  </a:lnTo>
                  <a:lnTo>
                    <a:pt x="16353" y="29118"/>
                  </a:lnTo>
                  <a:lnTo>
                    <a:pt x="25239" y="26542"/>
                  </a:lnTo>
                  <a:lnTo>
                    <a:pt x="29751" y="22824"/>
                  </a:lnTo>
                  <a:lnTo>
                    <a:pt x="33273" y="15875"/>
                  </a:lnTo>
                  <a:lnTo>
                    <a:pt x="33426" y="14477"/>
                  </a:lnTo>
                  <a:lnTo>
                    <a:pt x="28580" y="8251"/>
                  </a:lnTo>
                  <a:lnTo>
                    <a:pt x="17919" y="3714"/>
                  </a:lnTo>
                  <a:lnTo>
                    <a:pt x="7258" y="9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179575" y="185013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3073" y="0"/>
                  </a:moveTo>
                  <a:lnTo>
                    <a:pt x="2412" y="888"/>
                  </a:lnTo>
                  <a:lnTo>
                    <a:pt x="2412" y="2412"/>
                  </a:lnTo>
                  <a:lnTo>
                    <a:pt x="2832" y="3048"/>
                  </a:lnTo>
                  <a:lnTo>
                    <a:pt x="10451" y="4675"/>
                  </a:lnTo>
                  <a:lnTo>
                    <a:pt x="19023" y="7175"/>
                  </a:lnTo>
                  <a:lnTo>
                    <a:pt x="26963" y="10533"/>
                  </a:lnTo>
                  <a:lnTo>
                    <a:pt x="31788" y="14604"/>
                  </a:lnTo>
                  <a:lnTo>
                    <a:pt x="32118" y="16637"/>
                  </a:lnTo>
                  <a:lnTo>
                    <a:pt x="31788" y="17525"/>
                  </a:lnTo>
                  <a:lnTo>
                    <a:pt x="26542" y="23094"/>
                  </a:lnTo>
                  <a:lnTo>
                    <a:pt x="17910" y="27400"/>
                  </a:lnTo>
                  <a:lnTo>
                    <a:pt x="8578" y="30420"/>
                  </a:lnTo>
                  <a:lnTo>
                    <a:pt x="381" y="32258"/>
                  </a:lnTo>
                  <a:lnTo>
                    <a:pt x="0" y="32765"/>
                  </a:lnTo>
                  <a:lnTo>
                    <a:pt x="0" y="34162"/>
                  </a:lnTo>
                  <a:lnTo>
                    <a:pt x="660" y="35051"/>
                  </a:lnTo>
                  <a:lnTo>
                    <a:pt x="34861" y="18034"/>
                  </a:lnTo>
                  <a:lnTo>
                    <a:pt x="35001" y="15239"/>
                  </a:lnTo>
                  <a:lnTo>
                    <a:pt x="34861" y="14097"/>
                  </a:lnTo>
                  <a:lnTo>
                    <a:pt x="34391" y="13208"/>
                  </a:lnTo>
                  <a:lnTo>
                    <a:pt x="28148" y="7808"/>
                  </a:lnTo>
                  <a:lnTo>
                    <a:pt x="18586" y="3825"/>
                  </a:lnTo>
                  <a:lnTo>
                    <a:pt x="9367" y="129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32688" y="1568196"/>
              <a:ext cx="76200" cy="41275"/>
            </a:xfrm>
            <a:custGeom>
              <a:avLst/>
              <a:gdLst/>
              <a:ahLst/>
              <a:cxnLst/>
              <a:rect l="l" t="t" r="r" b="b"/>
              <a:pathLst>
                <a:path w="76200" h="41275">
                  <a:moveTo>
                    <a:pt x="51434" y="0"/>
                  </a:moveTo>
                  <a:lnTo>
                    <a:pt x="41199" y="722"/>
                  </a:lnTo>
                  <a:lnTo>
                    <a:pt x="35944" y="8254"/>
                  </a:lnTo>
                  <a:lnTo>
                    <a:pt x="34007" y="16930"/>
                  </a:lnTo>
                  <a:lnTo>
                    <a:pt x="33731" y="21081"/>
                  </a:lnTo>
                  <a:lnTo>
                    <a:pt x="20690" y="10253"/>
                  </a:lnTo>
                  <a:lnTo>
                    <a:pt x="13038" y="4937"/>
                  </a:lnTo>
                  <a:lnTo>
                    <a:pt x="7797" y="3597"/>
                  </a:lnTo>
                  <a:lnTo>
                    <a:pt x="622" y="4952"/>
                  </a:lnTo>
                  <a:lnTo>
                    <a:pt x="0" y="6095"/>
                  </a:lnTo>
                  <a:lnTo>
                    <a:pt x="0" y="7619"/>
                  </a:lnTo>
                  <a:lnTo>
                    <a:pt x="3069" y="16555"/>
                  </a:lnTo>
                  <a:lnTo>
                    <a:pt x="9823" y="27670"/>
                  </a:lnTo>
                  <a:lnTo>
                    <a:pt x="19646" y="41148"/>
                  </a:lnTo>
                  <a:lnTo>
                    <a:pt x="76200" y="17652"/>
                  </a:lnTo>
                  <a:lnTo>
                    <a:pt x="71812" y="10733"/>
                  </a:lnTo>
                  <a:lnTo>
                    <a:pt x="67770" y="6588"/>
                  </a:lnTo>
                  <a:lnTo>
                    <a:pt x="61751" y="3561"/>
                  </a:lnTo>
                  <a:lnTo>
                    <a:pt x="5143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31214" y="1565147"/>
              <a:ext cx="79375" cy="45720"/>
            </a:xfrm>
            <a:custGeom>
              <a:avLst/>
              <a:gdLst/>
              <a:ahLst/>
              <a:cxnLst/>
              <a:rect l="l" t="t" r="r" b="b"/>
              <a:pathLst>
                <a:path w="79375" h="45719">
                  <a:moveTo>
                    <a:pt x="49555" y="0"/>
                  </a:moveTo>
                  <a:lnTo>
                    <a:pt x="45173" y="507"/>
                  </a:lnTo>
                  <a:lnTo>
                    <a:pt x="35864" y="6985"/>
                  </a:lnTo>
                  <a:lnTo>
                    <a:pt x="34340" y="16382"/>
                  </a:lnTo>
                  <a:lnTo>
                    <a:pt x="34010" y="21209"/>
                  </a:lnTo>
                  <a:lnTo>
                    <a:pt x="27765" y="16494"/>
                  </a:lnTo>
                  <a:lnTo>
                    <a:pt x="19416" y="11112"/>
                  </a:lnTo>
                  <a:lnTo>
                    <a:pt x="10655" y="7064"/>
                  </a:lnTo>
                  <a:lnTo>
                    <a:pt x="3175" y="6350"/>
                  </a:lnTo>
                  <a:lnTo>
                    <a:pt x="1752" y="6603"/>
                  </a:lnTo>
                  <a:lnTo>
                    <a:pt x="711" y="7619"/>
                  </a:lnTo>
                  <a:lnTo>
                    <a:pt x="0" y="9778"/>
                  </a:lnTo>
                  <a:lnTo>
                    <a:pt x="0" y="10413"/>
                  </a:lnTo>
                  <a:lnTo>
                    <a:pt x="20523" y="45592"/>
                  </a:lnTo>
                  <a:lnTo>
                    <a:pt x="21475" y="45719"/>
                  </a:lnTo>
                  <a:lnTo>
                    <a:pt x="22415" y="44957"/>
                  </a:lnTo>
                  <a:lnTo>
                    <a:pt x="22466" y="43561"/>
                  </a:lnTo>
                  <a:lnTo>
                    <a:pt x="15947" y="34760"/>
                  </a:lnTo>
                  <a:lnTo>
                    <a:pt x="9661" y="25447"/>
                  </a:lnTo>
                  <a:lnTo>
                    <a:pt x="4828" y="16873"/>
                  </a:lnTo>
                  <a:lnTo>
                    <a:pt x="2984" y="9778"/>
                  </a:lnTo>
                  <a:lnTo>
                    <a:pt x="3467" y="9143"/>
                  </a:lnTo>
                  <a:lnTo>
                    <a:pt x="35255" y="26162"/>
                  </a:lnTo>
                  <a:lnTo>
                    <a:pt x="36817" y="25400"/>
                  </a:lnTo>
                  <a:lnTo>
                    <a:pt x="36817" y="9905"/>
                  </a:lnTo>
                  <a:lnTo>
                    <a:pt x="43472" y="5079"/>
                  </a:lnTo>
                  <a:lnTo>
                    <a:pt x="46126" y="3428"/>
                  </a:lnTo>
                  <a:lnTo>
                    <a:pt x="49555" y="3175"/>
                  </a:lnTo>
                  <a:lnTo>
                    <a:pt x="52501" y="4317"/>
                  </a:lnTo>
                  <a:lnTo>
                    <a:pt x="63387" y="9370"/>
                  </a:lnTo>
                  <a:lnTo>
                    <a:pt x="70854" y="14922"/>
                  </a:lnTo>
                  <a:lnTo>
                    <a:pt x="75152" y="19427"/>
                  </a:lnTo>
                  <a:lnTo>
                    <a:pt x="77292" y="22605"/>
                  </a:lnTo>
                  <a:lnTo>
                    <a:pt x="79146" y="22098"/>
                  </a:lnTo>
                  <a:lnTo>
                    <a:pt x="53403" y="1524"/>
                  </a:lnTo>
                  <a:lnTo>
                    <a:pt x="49555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107947" y="1483431"/>
              <a:ext cx="44450" cy="16510"/>
            </a:xfrm>
            <a:custGeom>
              <a:avLst/>
              <a:gdLst/>
              <a:ahLst/>
              <a:cxnLst/>
              <a:rect l="l" t="t" r="r" b="b"/>
              <a:pathLst>
                <a:path w="44450" h="16509">
                  <a:moveTo>
                    <a:pt x="35775" y="0"/>
                  </a:moveTo>
                  <a:lnTo>
                    <a:pt x="20764" y="55"/>
                  </a:lnTo>
                  <a:lnTo>
                    <a:pt x="6419" y="6969"/>
                  </a:lnTo>
                  <a:lnTo>
                    <a:pt x="0" y="11358"/>
                  </a:lnTo>
                  <a:lnTo>
                    <a:pt x="44196" y="16184"/>
                  </a:lnTo>
                  <a:lnTo>
                    <a:pt x="3577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106424" y="1480405"/>
              <a:ext cx="45720" cy="20955"/>
            </a:xfrm>
            <a:custGeom>
              <a:avLst/>
              <a:gdLst/>
              <a:ahLst/>
              <a:cxnLst/>
              <a:rect l="l" t="t" r="r" b="b"/>
              <a:pathLst>
                <a:path w="45719" h="20955">
                  <a:moveTo>
                    <a:pt x="24941" y="0"/>
                  </a:moveTo>
                  <a:lnTo>
                    <a:pt x="13630" y="4272"/>
                  </a:lnTo>
                  <a:lnTo>
                    <a:pt x="4638" y="9759"/>
                  </a:lnTo>
                  <a:lnTo>
                    <a:pt x="190" y="13114"/>
                  </a:lnTo>
                  <a:lnTo>
                    <a:pt x="0" y="15019"/>
                  </a:lnTo>
                  <a:lnTo>
                    <a:pt x="1257" y="16035"/>
                  </a:lnTo>
                  <a:lnTo>
                    <a:pt x="5786" y="12461"/>
                  </a:lnTo>
                  <a:lnTo>
                    <a:pt x="14228" y="7193"/>
                  </a:lnTo>
                  <a:lnTo>
                    <a:pt x="24840" y="2948"/>
                  </a:lnTo>
                  <a:lnTo>
                    <a:pt x="34848" y="3335"/>
                  </a:lnTo>
                  <a:lnTo>
                    <a:pt x="39420" y="5367"/>
                  </a:lnTo>
                  <a:lnTo>
                    <a:pt x="42037" y="10574"/>
                  </a:lnTo>
                  <a:lnTo>
                    <a:pt x="42925" y="20734"/>
                  </a:lnTo>
                  <a:lnTo>
                    <a:pt x="45669" y="20607"/>
                  </a:lnTo>
                  <a:lnTo>
                    <a:pt x="45669" y="18575"/>
                  </a:lnTo>
                  <a:lnTo>
                    <a:pt x="44742" y="9177"/>
                  </a:lnTo>
                  <a:lnTo>
                    <a:pt x="41567" y="3208"/>
                  </a:lnTo>
                  <a:lnTo>
                    <a:pt x="35928" y="66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073907" y="4306823"/>
              <a:ext cx="1240790" cy="222885"/>
            </a:xfrm>
            <a:custGeom>
              <a:avLst/>
              <a:gdLst/>
              <a:ahLst/>
              <a:cxnLst/>
              <a:rect l="l" t="t" r="r" b="b"/>
              <a:pathLst>
                <a:path w="1240789" h="222885">
                  <a:moveTo>
                    <a:pt x="971677" y="0"/>
                  </a:moveTo>
                  <a:lnTo>
                    <a:pt x="33147" y="54444"/>
                  </a:lnTo>
                  <a:lnTo>
                    <a:pt x="0" y="88722"/>
                  </a:lnTo>
                  <a:lnTo>
                    <a:pt x="953769" y="222503"/>
                  </a:lnTo>
                  <a:lnTo>
                    <a:pt x="1088897" y="191122"/>
                  </a:lnTo>
                  <a:lnTo>
                    <a:pt x="1240536" y="38773"/>
                  </a:lnTo>
                  <a:lnTo>
                    <a:pt x="971677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859895" y="4343400"/>
              <a:ext cx="8255" cy="67310"/>
            </a:xfrm>
            <a:custGeom>
              <a:avLst/>
              <a:gdLst/>
              <a:ahLst/>
              <a:cxnLst/>
              <a:rect l="l" t="t" r="r" b="b"/>
              <a:pathLst>
                <a:path w="8254" h="67310">
                  <a:moveTo>
                    <a:pt x="8016" y="0"/>
                  </a:moveTo>
                  <a:lnTo>
                    <a:pt x="2252" y="16213"/>
                  </a:lnTo>
                  <a:lnTo>
                    <a:pt x="0" y="33175"/>
                  </a:lnTo>
                  <a:lnTo>
                    <a:pt x="1248" y="50313"/>
                  </a:lnTo>
                  <a:lnTo>
                    <a:pt x="5984" y="67056"/>
                  </a:lnTo>
                  <a:lnTo>
                    <a:pt x="8016" y="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307079" y="4334255"/>
              <a:ext cx="561340" cy="78105"/>
            </a:xfrm>
            <a:custGeom>
              <a:avLst/>
              <a:gdLst/>
              <a:ahLst/>
              <a:cxnLst/>
              <a:rect l="l" t="t" r="r" b="b"/>
              <a:pathLst>
                <a:path w="561339" h="78104">
                  <a:moveTo>
                    <a:pt x="558292" y="77660"/>
                  </a:moveTo>
                  <a:lnTo>
                    <a:pt x="558546" y="77724"/>
                  </a:lnTo>
                  <a:lnTo>
                    <a:pt x="558292" y="77660"/>
                  </a:lnTo>
                  <a:close/>
                </a:path>
                <a:path w="561339" h="78104">
                  <a:moveTo>
                    <a:pt x="0" y="0"/>
                  </a:moveTo>
                  <a:lnTo>
                    <a:pt x="7112" y="62572"/>
                  </a:lnTo>
                  <a:lnTo>
                    <a:pt x="558292" y="77660"/>
                  </a:lnTo>
                  <a:lnTo>
                    <a:pt x="555767" y="66421"/>
                  </a:lnTo>
                  <a:lnTo>
                    <a:pt x="553624" y="55560"/>
                  </a:lnTo>
                  <a:lnTo>
                    <a:pt x="552862" y="44754"/>
                  </a:lnTo>
                  <a:lnTo>
                    <a:pt x="554482" y="33680"/>
                  </a:lnTo>
                  <a:lnTo>
                    <a:pt x="560832" y="8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304032" y="4331208"/>
              <a:ext cx="567055" cy="83820"/>
            </a:xfrm>
            <a:custGeom>
              <a:avLst/>
              <a:gdLst/>
              <a:ahLst/>
              <a:cxnLst/>
              <a:rect l="l" t="t" r="r" b="b"/>
              <a:pathLst>
                <a:path w="567054" h="83820">
                  <a:moveTo>
                    <a:pt x="3301" y="0"/>
                  </a:moveTo>
                  <a:lnTo>
                    <a:pt x="2285" y="0"/>
                  </a:lnTo>
                  <a:lnTo>
                    <a:pt x="1269" y="368"/>
                  </a:lnTo>
                  <a:lnTo>
                    <a:pt x="1015" y="965"/>
                  </a:lnTo>
                  <a:lnTo>
                    <a:pt x="380" y="1574"/>
                  </a:lnTo>
                  <a:lnTo>
                    <a:pt x="0" y="2552"/>
                  </a:lnTo>
                  <a:lnTo>
                    <a:pt x="0" y="3149"/>
                  </a:lnTo>
                  <a:lnTo>
                    <a:pt x="7112" y="65862"/>
                  </a:lnTo>
                  <a:lnTo>
                    <a:pt x="7365" y="67081"/>
                  </a:lnTo>
                  <a:lnTo>
                    <a:pt x="8635" y="68351"/>
                  </a:lnTo>
                  <a:lnTo>
                    <a:pt x="9905" y="68351"/>
                  </a:lnTo>
                  <a:lnTo>
                    <a:pt x="561213" y="83756"/>
                  </a:lnTo>
                  <a:lnTo>
                    <a:pt x="561847" y="83756"/>
                  </a:lnTo>
                  <a:lnTo>
                    <a:pt x="562737" y="83451"/>
                  </a:lnTo>
                  <a:lnTo>
                    <a:pt x="563371" y="82549"/>
                  </a:lnTo>
                  <a:lnTo>
                    <a:pt x="564006" y="81876"/>
                  </a:lnTo>
                  <a:lnTo>
                    <a:pt x="564388" y="80975"/>
                  </a:lnTo>
                  <a:lnTo>
                    <a:pt x="564006" y="80302"/>
                  </a:lnTo>
                  <a:lnTo>
                    <a:pt x="563505" y="77812"/>
                  </a:lnTo>
                  <a:lnTo>
                    <a:pt x="557021" y="77812"/>
                  </a:lnTo>
                  <a:lnTo>
                    <a:pt x="12826" y="62712"/>
                  </a:lnTo>
                  <a:lnTo>
                    <a:pt x="6095" y="6007"/>
                  </a:lnTo>
                  <a:lnTo>
                    <a:pt x="370976" y="6007"/>
                  </a:lnTo>
                  <a:lnTo>
                    <a:pt x="3301" y="0"/>
                  </a:lnTo>
                  <a:close/>
                </a:path>
                <a:path w="567054" h="83820">
                  <a:moveTo>
                    <a:pt x="370976" y="6007"/>
                  </a:moveTo>
                  <a:lnTo>
                    <a:pt x="6095" y="6007"/>
                  </a:lnTo>
                  <a:lnTo>
                    <a:pt x="559562" y="14795"/>
                  </a:lnTo>
                  <a:lnTo>
                    <a:pt x="554101" y="35902"/>
                  </a:lnTo>
                  <a:lnTo>
                    <a:pt x="552559" y="45382"/>
                  </a:lnTo>
                  <a:lnTo>
                    <a:pt x="552719" y="54567"/>
                  </a:lnTo>
                  <a:lnTo>
                    <a:pt x="554047" y="63640"/>
                  </a:lnTo>
                  <a:lnTo>
                    <a:pt x="556005" y="72783"/>
                  </a:lnTo>
                  <a:lnTo>
                    <a:pt x="557021" y="77812"/>
                  </a:lnTo>
                  <a:lnTo>
                    <a:pt x="563505" y="77812"/>
                  </a:lnTo>
                  <a:lnTo>
                    <a:pt x="563371" y="77152"/>
                  </a:lnTo>
                  <a:lnTo>
                    <a:pt x="562101" y="71513"/>
                  </a:lnTo>
                  <a:lnTo>
                    <a:pt x="560255" y="62712"/>
                  </a:lnTo>
                  <a:lnTo>
                    <a:pt x="559006" y="54457"/>
                  </a:lnTo>
                  <a:lnTo>
                    <a:pt x="558887" y="45382"/>
                  </a:lnTo>
                  <a:lnTo>
                    <a:pt x="560196" y="37172"/>
                  </a:lnTo>
                  <a:lnTo>
                    <a:pt x="566546" y="12611"/>
                  </a:lnTo>
                  <a:lnTo>
                    <a:pt x="566927" y="11709"/>
                  </a:lnTo>
                  <a:lnTo>
                    <a:pt x="566546" y="11036"/>
                  </a:lnTo>
                  <a:lnTo>
                    <a:pt x="566292" y="10134"/>
                  </a:lnTo>
                  <a:lnTo>
                    <a:pt x="565657" y="9461"/>
                  </a:lnTo>
                  <a:lnTo>
                    <a:pt x="564641" y="9156"/>
                  </a:lnTo>
                  <a:lnTo>
                    <a:pt x="563752" y="9156"/>
                  </a:lnTo>
                  <a:lnTo>
                    <a:pt x="370976" y="600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307079" y="4233671"/>
              <a:ext cx="742315" cy="109855"/>
            </a:xfrm>
            <a:custGeom>
              <a:avLst/>
              <a:gdLst/>
              <a:ahLst/>
              <a:cxnLst/>
              <a:rect l="l" t="t" r="r" b="b"/>
              <a:pathLst>
                <a:path w="742314" h="109854">
                  <a:moveTo>
                    <a:pt x="224155" y="0"/>
                  </a:moveTo>
                  <a:lnTo>
                    <a:pt x="0" y="100393"/>
                  </a:lnTo>
                  <a:lnTo>
                    <a:pt x="560705" y="109727"/>
                  </a:lnTo>
                  <a:lnTo>
                    <a:pt x="742188" y="4203"/>
                  </a:lnTo>
                  <a:lnTo>
                    <a:pt x="224155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307079" y="4233671"/>
              <a:ext cx="481965" cy="106680"/>
            </a:xfrm>
            <a:custGeom>
              <a:avLst/>
              <a:gdLst/>
              <a:ahLst/>
              <a:cxnLst/>
              <a:rect l="l" t="t" r="r" b="b"/>
              <a:pathLst>
                <a:path w="481964" h="106679">
                  <a:moveTo>
                    <a:pt x="224155" y="0"/>
                  </a:moveTo>
                  <a:lnTo>
                    <a:pt x="0" y="100266"/>
                  </a:lnTo>
                  <a:lnTo>
                    <a:pt x="393573" y="106679"/>
                  </a:lnTo>
                  <a:lnTo>
                    <a:pt x="481584" y="2285"/>
                  </a:lnTo>
                  <a:lnTo>
                    <a:pt x="224155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861815" y="4236720"/>
              <a:ext cx="188975" cy="17824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302508" y="4230623"/>
              <a:ext cx="749935" cy="116205"/>
            </a:xfrm>
            <a:custGeom>
              <a:avLst/>
              <a:gdLst/>
              <a:ahLst/>
              <a:cxnLst/>
              <a:rect l="l" t="t" r="r" b="b"/>
              <a:pathLst>
                <a:path w="749935" h="116204">
                  <a:moveTo>
                    <a:pt x="228091" y="0"/>
                  </a:moveTo>
                  <a:lnTo>
                    <a:pt x="227711" y="0"/>
                  </a:lnTo>
                  <a:lnTo>
                    <a:pt x="227329" y="190"/>
                  </a:lnTo>
                  <a:lnTo>
                    <a:pt x="227075" y="190"/>
                  </a:lnTo>
                  <a:lnTo>
                    <a:pt x="2920" y="100990"/>
                  </a:lnTo>
                  <a:lnTo>
                    <a:pt x="0" y="102234"/>
                  </a:lnTo>
                  <a:lnTo>
                    <a:pt x="1015" y="106768"/>
                  </a:lnTo>
                  <a:lnTo>
                    <a:pt x="4190" y="106768"/>
                  </a:lnTo>
                  <a:lnTo>
                    <a:pt x="565150" y="115760"/>
                  </a:lnTo>
                  <a:lnTo>
                    <a:pt x="566419" y="115760"/>
                  </a:lnTo>
                  <a:lnTo>
                    <a:pt x="566674" y="115455"/>
                  </a:lnTo>
                  <a:lnTo>
                    <a:pt x="576054" y="109994"/>
                  </a:lnTo>
                  <a:lnTo>
                    <a:pt x="564514" y="109994"/>
                  </a:lnTo>
                  <a:lnTo>
                    <a:pt x="17525" y="100990"/>
                  </a:lnTo>
                  <a:lnTo>
                    <a:pt x="228980" y="5956"/>
                  </a:lnTo>
                  <a:lnTo>
                    <a:pt x="749364" y="5956"/>
                  </a:lnTo>
                  <a:lnTo>
                    <a:pt x="749172" y="5029"/>
                  </a:lnTo>
                  <a:lnTo>
                    <a:pt x="747902" y="4025"/>
                  </a:lnTo>
                  <a:lnTo>
                    <a:pt x="228345" y="190"/>
                  </a:lnTo>
                  <a:lnTo>
                    <a:pt x="228218" y="63"/>
                  </a:lnTo>
                  <a:close/>
                </a:path>
                <a:path w="749935" h="116204">
                  <a:moveTo>
                    <a:pt x="749364" y="5956"/>
                  </a:moveTo>
                  <a:lnTo>
                    <a:pt x="228980" y="5956"/>
                  </a:lnTo>
                  <a:lnTo>
                    <a:pt x="735711" y="9804"/>
                  </a:lnTo>
                  <a:lnTo>
                    <a:pt x="564514" y="109994"/>
                  </a:lnTo>
                  <a:lnTo>
                    <a:pt x="576054" y="109994"/>
                  </a:lnTo>
                  <a:lnTo>
                    <a:pt x="748156" y="9804"/>
                  </a:lnTo>
                  <a:lnTo>
                    <a:pt x="749172" y="8877"/>
                  </a:lnTo>
                  <a:lnTo>
                    <a:pt x="749807" y="7569"/>
                  </a:lnTo>
                  <a:lnTo>
                    <a:pt x="749426" y="6261"/>
                  </a:lnTo>
                  <a:lnTo>
                    <a:pt x="749364" y="595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307079" y="4334255"/>
              <a:ext cx="561340" cy="78105"/>
            </a:xfrm>
            <a:custGeom>
              <a:avLst/>
              <a:gdLst/>
              <a:ahLst/>
              <a:cxnLst/>
              <a:rect l="l" t="t" r="r" b="b"/>
              <a:pathLst>
                <a:path w="561339" h="78104">
                  <a:moveTo>
                    <a:pt x="558292" y="77660"/>
                  </a:moveTo>
                  <a:lnTo>
                    <a:pt x="558546" y="77724"/>
                  </a:lnTo>
                  <a:lnTo>
                    <a:pt x="558292" y="77660"/>
                  </a:lnTo>
                  <a:close/>
                </a:path>
                <a:path w="561339" h="78104">
                  <a:moveTo>
                    <a:pt x="0" y="0"/>
                  </a:moveTo>
                  <a:lnTo>
                    <a:pt x="7112" y="62572"/>
                  </a:lnTo>
                  <a:lnTo>
                    <a:pt x="558292" y="77660"/>
                  </a:lnTo>
                  <a:lnTo>
                    <a:pt x="555767" y="66421"/>
                  </a:lnTo>
                  <a:lnTo>
                    <a:pt x="553624" y="55560"/>
                  </a:lnTo>
                  <a:lnTo>
                    <a:pt x="552862" y="44754"/>
                  </a:lnTo>
                  <a:lnTo>
                    <a:pt x="554482" y="33680"/>
                  </a:lnTo>
                  <a:lnTo>
                    <a:pt x="560832" y="8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864864" y="4241291"/>
              <a:ext cx="179832" cy="16306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334677" y="4256595"/>
              <a:ext cx="492125" cy="132715"/>
            </a:xfrm>
            <a:custGeom>
              <a:avLst/>
              <a:gdLst/>
              <a:ahLst/>
              <a:cxnLst/>
              <a:rect l="l" t="t" r="r" b="b"/>
              <a:pathLst>
                <a:path w="492125" h="132714">
                  <a:moveTo>
                    <a:pt x="33616" y="112306"/>
                  </a:moveTo>
                  <a:lnTo>
                    <a:pt x="32981" y="103847"/>
                  </a:lnTo>
                  <a:lnTo>
                    <a:pt x="25996" y="97472"/>
                  </a:lnTo>
                  <a:lnTo>
                    <a:pt x="16471" y="97472"/>
                  </a:lnTo>
                  <a:lnTo>
                    <a:pt x="6616" y="100596"/>
                  </a:lnTo>
                  <a:lnTo>
                    <a:pt x="787" y="108216"/>
                  </a:lnTo>
                  <a:lnTo>
                    <a:pt x="0" y="117729"/>
                  </a:lnTo>
                  <a:lnTo>
                    <a:pt x="5295" y="126530"/>
                  </a:lnTo>
                  <a:lnTo>
                    <a:pt x="8724" y="129628"/>
                  </a:lnTo>
                  <a:lnTo>
                    <a:pt x="12661" y="131000"/>
                  </a:lnTo>
                  <a:lnTo>
                    <a:pt x="16598" y="131000"/>
                  </a:lnTo>
                  <a:lnTo>
                    <a:pt x="23393" y="129590"/>
                  </a:lnTo>
                  <a:lnTo>
                    <a:pt x="29095" y="125679"/>
                  </a:lnTo>
                  <a:lnTo>
                    <a:pt x="32804" y="119761"/>
                  </a:lnTo>
                  <a:lnTo>
                    <a:pt x="33616" y="112306"/>
                  </a:lnTo>
                  <a:close/>
                </a:path>
                <a:path w="492125" h="132714">
                  <a:moveTo>
                    <a:pt x="286346" y="63944"/>
                  </a:moveTo>
                  <a:lnTo>
                    <a:pt x="277837" y="0"/>
                  </a:lnTo>
                  <a:lnTo>
                    <a:pt x="274624" y="16256"/>
                  </a:lnTo>
                  <a:lnTo>
                    <a:pt x="275043" y="32677"/>
                  </a:lnTo>
                  <a:lnTo>
                    <a:pt x="278980" y="48755"/>
                  </a:lnTo>
                  <a:lnTo>
                    <a:pt x="286346" y="63944"/>
                  </a:lnTo>
                  <a:close/>
                </a:path>
                <a:path w="492125" h="132714">
                  <a:moveTo>
                    <a:pt x="492086" y="132524"/>
                  </a:moveTo>
                  <a:lnTo>
                    <a:pt x="491451" y="113322"/>
                  </a:lnTo>
                  <a:lnTo>
                    <a:pt x="51650" y="105156"/>
                  </a:lnTo>
                  <a:lnTo>
                    <a:pt x="52666" y="122110"/>
                  </a:lnTo>
                  <a:lnTo>
                    <a:pt x="492086" y="13252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057144" y="4255071"/>
              <a:ext cx="563880" cy="140335"/>
            </a:xfrm>
            <a:custGeom>
              <a:avLst/>
              <a:gdLst/>
              <a:ahLst/>
              <a:cxnLst/>
              <a:rect l="l" t="t" r="r" b="b"/>
              <a:pathLst>
                <a:path w="563879" h="140335">
                  <a:moveTo>
                    <a:pt x="555244" y="0"/>
                  </a:moveTo>
                  <a:lnTo>
                    <a:pt x="0" y="79260"/>
                  </a:lnTo>
                  <a:lnTo>
                    <a:pt x="16891" y="140144"/>
                  </a:lnTo>
                  <a:lnTo>
                    <a:pt x="563880" y="68757"/>
                  </a:lnTo>
                  <a:lnTo>
                    <a:pt x="555767" y="47413"/>
                  </a:lnTo>
                  <a:lnTo>
                    <a:pt x="553146" y="36723"/>
                  </a:lnTo>
                  <a:lnTo>
                    <a:pt x="552704" y="25336"/>
                  </a:lnTo>
                  <a:lnTo>
                    <a:pt x="55524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054095" y="4252023"/>
              <a:ext cx="570230" cy="146685"/>
            </a:xfrm>
            <a:custGeom>
              <a:avLst/>
              <a:gdLst/>
              <a:ahLst/>
              <a:cxnLst/>
              <a:rect l="l" t="t" r="r" b="b"/>
              <a:pathLst>
                <a:path w="570229" h="146685">
                  <a:moveTo>
                    <a:pt x="558800" y="0"/>
                  </a:moveTo>
                  <a:lnTo>
                    <a:pt x="557783" y="0"/>
                  </a:lnTo>
                  <a:lnTo>
                    <a:pt x="2921" y="79286"/>
                  </a:lnTo>
                  <a:lnTo>
                    <a:pt x="1905" y="79590"/>
                  </a:lnTo>
                  <a:lnTo>
                    <a:pt x="1270" y="79895"/>
                  </a:lnTo>
                  <a:lnTo>
                    <a:pt x="254" y="81483"/>
                  </a:lnTo>
                  <a:lnTo>
                    <a:pt x="0" y="82461"/>
                  </a:lnTo>
                  <a:lnTo>
                    <a:pt x="254" y="83070"/>
                  </a:lnTo>
                  <a:lnTo>
                    <a:pt x="17145" y="144284"/>
                  </a:lnTo>
                  <a:lnTo>
                    <a:pt x="17526" y="145567"/>
                  </a:lnTo>
                  <a:lnTo>
                    <a:pt x="18796" y="146176"/>
                  </a:lnTo>
                  <a:lnTo>
                    <a:pt x="20701" y="146176"/>
                  </a:lnTo>
                  <a:lnTo>
                    <a:pt x="66506" y="140195"/>
                  </a:lnTo>
                  <a:lnTo>
                    <a:pt x="22606" y="140195"/>
                  </a:lnTo>
                  <a:lnTo>
                    <a:pt x="6985" y="84658"/>
                  </a:lnTo>
                  <a:lnTo>
                    <a:pt x="554990" y="6654"/>
                  </a:lnTo>
                  <a:lnTo>
                    <a:pt x="561021" y="6654"/>
                  </a:lnTo>
                  <a:lnTo>
                    <a:pt x="561340" y="3479"/>
                  </a:lnTo>
                  <a:lnTo>
                    <a:pt x="561340" y="2501"/>
                  </a:lnTo>
                  <a:lnTo>
                    <a:pt x="560958" y="1587"/>
                  </a:lnTo>
                  <a:lnTo>
                    <a:pt x="560324" y="914"/>
                  </a:lnTo>
                  <a:lnTo>
                    <a:pt x="559689" y="304"/>
                  </a:lnTo>
                  <a:lnTo>
                    <a:pt x="558800" y="0"/>
                  </a:lnTo>
                  <a:close/>
                </a:path>
                <a:path w="570229" h="146685">
                  <a:moveTo>
                    <a:pt x="561021" y="6654"/>
                  </a:moveTo>
                  <a:lnTo>
                    <a:pt x="554990" y="6654"/>
                  </a:lnTo>
                  <a:lnTo>
                    <a:pt x="552704" y="28219"/>
                  </a:lnTo>
                  <a:lnTo>
                    <a:pt x="552900" y="38017"/>
                  </a:lnTo>
                  <a:lnTo>
                    <a:pt x="554561" y="47166"/>
                  </a:lnTo>
                  <a:lnTo>
                    <a:pt x="557293" y="55960"/>
                  </a:lnTo>
                  <a:lnTo>
                    <a:pt x="562609" y="69456"/>
                  </a:lnTo>
                  <a:lnTo>
                    <a:pt x="22606" y="140195"/>
                  </a:lnTo>
                  <a:lnTo>
                    <a:pt x="66506" y="140195"/>
                  </a:lnTo>
                  <a:lnTo>
                    <a:pt x="567055" y="74828"/>
                  </a:lnTo>
                  <a:lnTo>
                    <a:pt x="568959" y="74523"/>
                  </a:lnTo>
                  <a:lnTo>
                    <a:pt x="569976" y="72631"/>
                  </a:lnTo>
                  <a:lnTo>
                    <a:pt x="569341" y="71043"/>
                  </a:lnTo>
                  <a:lnTo>
                    <a:pt x="568325" y="68173"/>
                  </a:lnTo>
                  <a:lnTo>
                    <a:pt x="567436" y="65303"/>
                  </a:lnTo>
                  <a:lnTo>
                    <a:pt x="566166" y="62483"/>
                  </a:lnTo>
                  <a:lnTo>
                    <a:pt x="562907" y="54239"/>
                  </a:lnTo>
                  <a:lnTo>
                    <a:pt x="560292" y="46027"/>
                  </a:lnTo>
                  <a:lnTo>
                    <a:pt x="558842" y="38017"/>
                  </a:lnTo>
                  <a:lnTo>
                    <a:pt x="558861" y="28219"/>
                  </a:lnTo>
                  <a:lnTo>
                    <a:pt x="561021" y="665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057144" y="4122420"/>
              <a:ext cx="718185" cy="212090"/>
            </a:xfrm>
            <a:custGeom>
              <a:avLst/>
              <a:gdLst/>
              <a:ahLst/>
              <a:cxnLst/>
              <a:rect l="l" t="t" r="r" b="b"/>
              <a:pathLst>
                <a:path w="718185" h="212089">
                  <a:moveTo>
                    <a:pt x="717804" y="0"/>
                  </a:moveTo>
                  <a:lnTo>
                    <a:pt x="205613" y="78028"/>
                  </a:lnTo>
                  <a:lnTo>
                    <a:pt x="0" y="211835"/>
                  </a:lnTo>
                  <a:lnTo>
                    <a:pt x="555244" y="132206"/>
                  </a:lnTo>
                  <a:lnTo>
                    <a:pt x="71780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057144" y="4122420"/>
              <a:ext cx="717804" cy="21183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08832" y="4120896"/>
              <a:ext cx="178307" cy="2056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054095" y="4119371"/>
              <a:ext cx="723900" cy="218440"/>
            </a:xfrm>
            <a:custGeom>
              <a:avLst/>
              <a:gdLst/>
              <a:ahLst/>
              <a:cxnLst/>
              <a:rect l="l" t="t" r="r" b="b"/>
              <a:pathLst>
                <a:path w="723900" h="218439">
                  <a:moveTo>
                    <a:pt x="722503" y="0"/>
                  </a:moveTo>
                  <a:lnTo>
                    <a:pt x="719582" y="0"/>
                  </a:lnTo>
                  <a:lnTo>
                    <a:pt x="208153" y="78041"/>
                  </a:lnTo>
                  <a:lnTo>
                    <a:pt x="207518" y="78041"/>
                  </a:lnTo>
                  <a:lnTo>
                    <a:pt x="207137" y="78409"/>
                  </a:lnTo>
                  <a:lnTo>
                    <a:pt x="206882" y="78714"/>
                  </a:lnTo>
                  <a:lnTo>
                    <a:pt x="1651" y="212470"/>
                  </a:lnTo>
                  <a:lnTo>
                    <a:pt x="254" y="213144"/>
                  </a:lnTo>
                  <a:lnTo>
                    <a:pt x="0" y="214744"/>
                  </a:lnTo>
                  <a:lnTo>
                    <a:pt x="635" y="215963"/>
                  </a:lnTo>
                  <a:lnTo>
                    <a:pt x="1016" y="217258"/>
                  </a:lnTo>
                  <a:lnTo>
                    <a:pt x="1905" y="217868"/>
                  </a:lnTo>
                  <a:lnTo>
                    <a:pt x="3810" y="217868"/>
                  </a:lnTo>
                  <a:lnTo>
                    <a:pt x="58927" y="209956"/>
                  </a:lnTo>
                  <a:lnTo>
                    <a:pt x="16256" y="209956"/>
                  </a:lnTo>
                  <a:lnTo>
                    <a:pt x="209423" y="83807"/>
                  </a:lnTo>
                  <a:lnTo>
                    <a:pt x="709294" y="7670"/>
                  </a:lnTo>
                  <a:lnTo>
                    <a:pt x="719027" y="7670"/>
                  </a:lnTo>
                  <a:lnTo>
                    <a:pt x="721741" y="5460"/>
                  </a:lnTo>
                  <a:lnTo>
                    <a:pt x="723900" y="3619"/>
                  </a:lnTo>
                  <a:lnTo>
                    <a:pt x="722503" y="0"/>
                  </a:lnTo>
                  <a:close/>
                </a:path>
                <a:path w="723900" h="218439">
                  <a:moveTo>
                    <a:pt x="719027" y="7670"/>
                  </a:moveTo>
                  <a:lnTo>
                    <a:pt x="709294" y="7670"/>
                  </a:lnTo>
                  <a:lnTo>
                    <a:pt x="556259" y="132219"/>
                  </a:lnTo>
                  <a:lnTo>
                    <a:pt x="16256" y="209956"/>
                  </a:lnTo>
                  <a:lnTo>
                    <a:pt x="58927" y="209956"/>
                  </a:lnTo>
                  <a:lnTo>
                    <a:pt x="558165" y="138290"/>
                  </a:lnTo>
                  <a:lnTo>
                    <a:pt x="558545" y="138290"/>
                  </a:lnTo>
                  <a:lnTo>
                    <a:pt x="559181" y="137921"/>
                  </a:lnTo>
                  <a:lnTo>
                    <a:pt x="559434" y="137617"/>
                  </a:lnTo>
                  <a:lnTo>
                    <a:pt x="719027" y="76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057144" y="4255071"/>
              <a:ext cx="563880" cy="140335"/>
            </a:xfrm>
            <a:custGeom>
              <a:avLst/>
              <a:gdLst/>
              <a:ahLst/>
              <a:cxnLst/>
              <a:rect l="l" t="t" r="r" b="b"/>
              <a:pathLst>
                <a:path w="563879" h="140335">
                  <a:moveTo>
                    <a:pt x="555244" y="0"/>
                  </a:moveTo>
                  <a:lnTo>
                    <a:pt x="0" y="79260"/>
                  </a:lnTo>
                  <a:lnTo>
                    <a:pt x="16891" y="140144"/>
                  </a:lnTo>
                  <a:lnTo>
                    <a:pt x="563880" y="68757"/>
                  </a:lnTo>
                  <a:lnTo>
                    <a:pt x="555767" y="47413"/>
                  </a:lnTo>
                  <a:lnTo>
                    <a:pt x="553146" y="36723"/>
                  </a:lnTo>
                  <a:lnTo>
                    <a:pt x="552704" y="25336"/>
                  </a:lnTo>
                  <a:lnTo>
                    <a:pt x="555244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611879" y="4125467"/>
              <a:ext cx="160020" cy="19043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090621" y="4287075"/>
              <a:ext cx="489584" cy="94615"/>
            </a:xfrm>
            <a:custGeom>
              <a:avLst/>
              <a:gdLst/>
              <a:ahLst/>
              <a:cxnLst/>
              <a:rect l="l" t="t" r="r" b="b"/>
              <a:pathLst>
                <a:path w="489585" h="94614">
                  <a:moveTo>
                    <a:pt x="33591" y="80759"/>
                  </a:moveTo>
                  <a:lnTo>
                    <a:pt x="33324" y="72288"/>
                  </a:lnTo>
                  <a:lnTo>
                    <a:pt x="31673" y="64744"/>
                  </a:lnTo>
                  <a:lnTo>
                    <a:pt x="25069" y="59372"/>
                  </a:lnTo>
                  <a:lnTo>
                    <a:pt x="15417" y="59499"/>
                  </a:lnTo>
                  <a:lnTo>
                    <a:pt x="14401" y="59740"/>
                  </a:lnTo>
                  <a:lnTo>
                    <a:pt x="4826" y="64465"/>
                  </a:lnTo>
                  <a:lnTo>
                    <a:pt x="0" y="73253"/>
                  </a:lnTo>
                  <a:lnTo>
                    <a:pt x="622" y="83235"/>
                  </a:lnTo>
                  <a:lnTo>
                    <a:pt x="7416" y="91516"/>
                  </a:lnTo>
                  <a:lnTo>
                    <a:pt x="10337" y="93497"/>
                  </a:lnTo>
                  <a:lnTo>
                    <a:pt x="13639" y="94361"/>
                  </a:lnTo>
                  <a:lnTo>
                    <a:pt x="16687" y="94361"/>
                  </a:lnTo>
                  <a:lnTo>
                    <a:pt x="24193" y="92583"/>
                  </a:lnTo>
                  <a:lnTo>
                    <a:pt x="30187" y="87782"/>
                  </a:lnTo>
                  <a:lnTo>
                    <a:pt x="33591" y="80759"/>
                  </a:lnTo>
                  <a:close/>
                </a:path>
                <a:path w="489585" h="94614">
                  <a:moveTo>
                    <a:pt x="489254" y="19354"/>
                  </a:moveTo>
                  <a:lnTo>
                    <a:pt x="485698" y="0"/>
                  </a:lnTo>
                  <a:lnTo>
                    <a:pt x="50342" y="62001"/>
                  </a:lnTo>
                  <a:lnTo>
                    <a:pt x="54152" y="79184"/>
                  </a:lnTo>
                  <a:lnTo>
                    <a:pt x="489254" y="1935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99669" y="424306"/>
              <a:ext cx="8399780" cy="1922145"/>
            </a:xfrm>
            <a:custGeom>
              <a:avLst/>
              <a:gdLst/>
              <a:ahLst/>
              <a:cxnLst/>
              <a:rect l="l" t="t" r="r" b="b"/>
              <a:pathLst>
                <a:path w="8399780" h="1922145">
                  <a:moveTo>
                    <a:pt x="30784" y="1630934"/>
                  </a:moveTo>
                  <a:lnTo>
                    <a:pt x="22504" y="1618488"/>
                  </a:lnTo>
                  <a:lnTo>
                    <a:pt x="14109" y="1616837"/>
                  </a:lnTo>
                  <a:lnTo>
                    <a:pt x="1676" y="1625092"/>
                  </a:lnTo>
                  <a:lnTo>
                    <a:pt x="0" y="1633474"/>
                  </a:lnTo>
                  <a:lnTo>
                    <a:pt x="8280" y="1645920"/>
                  </a:lnTo>
                  <a:lnTo>
                    <a:pt x="16675" y="1647571"/>
                  </a:lnTo>
                  <a:lnTo>
                    <a:pt x="29108" y="1639316"/>
                  </a:lnTo>
                  <a:lnTo>
                    <a:pt x="30784" y="1630934"/>
                  </a:lnTo>
                  <a:close/>
                </a:path>
                <a:path w="8399780" h="1922145">
                  <a:moveTo>
                    <a:pt x="132765" y="1492504"/>
                  </a:moveTo>
                  <a:lnTo>
                    <a:pt x="124472" y="1480058"/>
                  </a:lnTo>
                  <a:lnTo>
                    <a:pt x="116078" y="1478280"/>
                  </a:lnTo>
                  <a:lnTo>
                    <a:pt x="103657" y="1486662"/>
                  </a:lnTo>
                  <a:lnTo>
                    <a:pt x="101981" y="1495044"/>
                  </a:lnTo>
                  <a:lnTo>
                    <a:pt x="110261" y="1507490"/>
                  </a:lnTo>
                  <a:lnTo>
                    <a:pt x="118656" y="1509141"/>
                  </a:lnTo>
                  <a:lnTo>
                    <a:pt x="131076" y="1500886"/>
                  </a:lnTo>
                  <a:lnTo>
                    <a:pt x="132765" y="1492504"/>
                  </a:lnTo>
                  <a:close/>
                </a:path>
                <a:path w="8399780" h="1922145">
                  <a:moveTo>
                    <a:pt x="226796" y="1666748"/>
                  </a:moveTo>
                  <a:lnTo>
                    <a:pt x="218516" y="1654302"/>
                  </a:lnTo>
                  <a:lnTo>
                    <a:pt x="210121" y="1652651"/>
                  </a:lnTo>
                  <a:lnTo>
                    <a:pt x="197688" y="1660906"/>
                  </a:lnTo>
                  <a:lnTo>
                    <a:pt x="196011" y="1669288"/>
                  </a:lnTo>
                  <a:lnTo>
                    <a:pt x="204292" y="1681734"/>
                  </a:lnTo>
                  <a:lnTo>
                    <a:pt x="212686" y="1683512"/>
                  </a:lnTo>
                  <a:lnTo>
                    <a:pt x="225120" y="1675130"/>
                  </a:lnTo>
                  <a:lnTo>
                    <a:pt x="226796" y="1666748"/>
                  </a:lnTo>
                  <a:close/>
                </a:path>
                <a:path w="8399780" h="1922145">
                  <a:moveTo>
                    <a:pt x="832967" y="229489"/>
                  </a:moveTo>
                  <a:lnTo>
                    <a:pt x="824687" y="217043"/>
                  </a:lnTo>
                  <a:lnTo>
                    <a:pt x="816292" y="215392"/>
                  </a:lnTo>
                  <a:lnTo>
                    <a:pt x="803871" y="223647"/>
                  </a:lnTo>
                  <a:lnTo>
                    <a:pt x="802182" y="232029"/>
                  </a:lnTo>
                  <a:lnTo>
                    <a:pt x="810475" y="244475"/>
                  </a:lnTo>
                  <a:lnTo>
                    <a:pt x="818870" y="246126"/>
                  </a:lnTo>
                  <a:lnTo>
                    <a:pt x="831291" y="237871"/>
                  </a:lnTo>
                  <a:lnTo>
                    <a:pt x="832967" y="229489"/>
                  </a:lnTo>
                  <a:close/>
                </a:path>
                <a:path w="8399780" h="1922145">
                  <a:moveTo>
                    <a:pt x="914730" y="678764"/>
                  </a:moveTo>
                  <a:lnTo>
                    <a:pt x="911733" y="671449"/>
                  </a:lnTo>
                  <a:lnTo>
                    <a:pt x="906132" y="665886"/>
                  </a:lnTo>
                  <a:lnTo>
                    <a:pt x="899096" y="663028"/>
                  </a:lnTo>
                  <a:lnTo>
                    <a:pt x="891476" y="663041"/>
                  </a:lnTo>
                  <a:lnTo>
                    <a:pt x="884174" y="666115"/>
                  </a:lnTo>
                  <a:lnTo>
                    <a:pt x="878598" y="671715"/>
                  </a:lnTo>
                  <a:lnTo>
                    <a:pt x="875728" y="678751"/>
                  </a:lnTo>
                  <a:lnTo>
                    <a:pt x="875703" y="686371"/>
                  </a:lnTo>
                  <a:lnTo>
                    <a:pt x="878713" y="693674"/>
                  </a:lnTo>
                  <a:lnTo>
                    <a:pt x="884377" y="699249"/>
                  </a:lnTo>
                  <a:lnTo>
                    <a:pt x="891451" y="702106"/>
                  </a:lnTo>
                  <a:lnTo>
                    <a:pt x="899083" y="702094"/>
                  </a:lnTo>
                  <a:lnTo>
                    <a:pt x="906399" y="699008"/>
                  </a:lnTo>
                  <a:lnTo>
                    <a:pt x="911885" y="693420"/>
                  </a:lnTo>
                  <a:lnTo>
                    <a:pt x="914730" y="686371"/>
                  </a:lnTo>
                  <a:lnTo>
                    <a:pt x="914730" y="678764"/>
                  </a:lnTo>
                  <a:close/>
                </a:path>
                <a:path w="8399780" h="1922145">
                  <a:moveTo>
                    <a:pt x="1018413" y="420624"/>
                  </a:moveTo>
                  <a:lnTo>
                    <a:pt x="1010158" y="408178"/>
                  </a:lnTo>
                  <a:lnTo>
                    <a:pt x="1001776" y="406527"/>
                  </a:lnTo>
                  <a:lnTo>
                    <a:pt x="989330" y="414782"/>
                  </a:lnTo>
                  <a:lnTo>
                    <a:pt x="987679" y="423164"/>
                  </a:lnTo>
                  <a:lnTo>
                    <a:pt x="995934" y="435610"/>
                  </a:lnTo>
                  <a:lnTo>
                    <a:pt x="1004316" y="437261"/>
                  </a:lnTo>
                  <a:lnTo>
                    <a:pt x="1016762" y="429006"/>
                  </a:lnTo>
                  <a:lnTo>
                    <a:pt x="1018413" y="420624"/>
                  </a:lnTo>
                  <a:close/>
                </a:path>
                <a:path w="8399780" h="1922145">
                  <a:moveTo>
                    <a:pt x="1018413" y="14097"/>
                  </a:moveTo>
                  <a:lnTo>
                    <a:pt x="1010158" y="1651"/>
                  </a:lnTo>
                  <a:lnTo>
                    <a:pt x="1001776" y="0"/>
                  </a:lnTo>
                  <a:lnTo>
                    <a:pt x="989330" y="8255"/>
                  </a:lnTo>
                  <a:lnTo>
                    <a:pt x="987679" y="16637"/>
                  </a:lnTo>
                  <a:lnTo>
                    <a:pt x="995934" y="29083"/>
                  </a:lnTo>
                  <a:lnTo>
                    <a:pt x="1004316" y="30734"/>
                  </a:lnTo>
                  <a:lnTo>
                    <a:pt x="1016762" y="22479"/>
                  </a:lnTo>
                  <a:lnTo>
                    <a:pt x="1018413" y="14097"/>
                  </a:lnTo>
                  <a:close/>
                </a:path>
                <a:path w="8399780" h="1922145">
                  <a:moveTo>
                    <a:pt x="1107567" y="947166"/>
                  </a:moveTo>
                  <a:lnTo>
                    <a:pt x="1099312" y="934720"/>
                  </a:lnTo>
                  <a:lnTo>
                    <a:pt x="1090930" y="933069"/>
                  </a:lnTo>
                  <a:lnTo>
                    <a:pt x="1078484" y="941324"/>
                  </a:lnTo>
                  <a:lnTo>
                    <a:pt x="1076706" y="949706"/>
                  </a:lnTo>
                  <a:lnTo>
                    <a:pt x="1085088" y="962152"/>
                  </a:lnTo>
                  <a:lnTo>
                    <a:pt x="1093470" y="963803"/>
                  </a:lnTo>
                  <a:lnTo>
                    <a:pt x="1105916" y="955548"/>
                  </a:lnTo>
                  <a:lnTo>
                    <a:pt x="1107567" y="947166"/>
                  </a:lnTo>
                  <a:close/>
                </a:path>
                <a:path w="8399780" h="1922145">
                  <a:moveTo>
                    <a:pt x="1107567" y="817753"/>
                  </a:moveTo>
                  <a:lnTo>
                    <a:pt x="1099312" y="805307"/>
                  </a:lnTo>
                  <a:lnTo>
                    <a:pt x="1090930" y="803656"/>
                  </a:lnTo>
                  <a:lnTo>
                    <a:pt x="1078484" y="811911"/>
                  </a:lnTo>
                  <a:lnTo>
                    <a:pt x="1076706" y="820420"/>
                  </a:lnTo>
                  <a:lnTo>
                    <a:pt x="1085088" y="832739"/>
                  </a:lnTo>
                  <a:lnTo>
                    <a:pt x="1093470" y="834517"/>
                  </a:lnTo>
                  <a:lnTo>
                    <a:pt x="1105916" y="826135"/>
                  </a:lnTo>
                  <a:lnTo>
                    <a:pt x="1107567" y="817753"/>
                  </a:lnTo>
                  <a:close/>
                </a:path>
                <a:path w="8399780" h="1922145">
                  <a:moveTo>
                    <a:pt x="7494016" y="1720596"/>
                  </a:moveTo>
                  <a:lnTo>
                    <a:pt x="7489190" y="1706626"/>
                  </a:lnTo>
                  <a:lnTo>
                    <a:pt x="7481570" y="1702816"/>
                  </a:lnTo>
                  <a:lnTo>
                    <a:pt x="7467473" y="1707642"/>
                  </a:lnTo>
                  <a:lnTo>
                    <a:pt x="7463663" y="1715262"/>
                  </a:lnTo>
                  <a:lnTo>
                    <a:pt x="7468489" y="1729359"/>
                  </a:lnTo>
                  <a:lnTo>
                    <a:pt x="7476109" y="1733169"/>
                  </a:lnTo>
                  <a:lnTo>
                    <a:pt x="7490206" y="1728343"/>
                  </a:lnTo>
                  <a:lnTo>
                    <a:pt x="7494016" y="1720596"/>
                  </a:lnTo>
                  <a:close/>
                </a:path>
                <a:path w="8399780" h="1922145">
                  <a:moveTo>
                    <a:pt x="7755128" y="1404366"/>
                  </a:moveTo>
                  <a:lnTo>
                    <a:pt x="7746873" y="1391920"/>
                  </a:lnTo>
                  <a:lnTo>
                    <a:pt x="7738491" y="1390269"/>
                  </a:lnTo>
                  <a:lnTo>
                    <a:pt x="7726045" y="1398524"/>
                  </a:lnTo>
                  <a:lnTo>
                    <a:pt x="7724394" y="1406906"/>
                  </a:lnTo>
                  <a:lnTo>
                    <a:pt x="7732649" y="1419364"/>
                  </a:lnTo>
                  <a:lnTo>
                    <a:pt x="7741031" y="1421003"/>
                  </a:lnTo>
                  <a:lnTo>
                    <a:pt x="7753477" y="1412748"/>
                  </a:lnTo>
                  <a:lnTo>
                    <a:pt x="7755128" y="1404366"/>
                  </a:lnTo>
                  <a:close/>
                </a:path>
                <a:path w="8399780" h="1922145">
                  <a:moveTo>
                    <a:pt x="7759713" y="1165834"/>
                  </a:moveTo>
                  <a:lnTo>
                    <a:pt x="7758684" y="1157986"/>
                  </a:lnTo>
                  <a:lnTo>
                    <a:pt x="7754594" y="1151178"/>
                  </a:lnTo>
                  <a:lnTo>
                    <a:pt x="7748435" y="1146606"/>
                  </a:lnTo>
                  <a:lnTo>
                    <a:pt x="7741018" y="1144689"/>
                  </a:lnTo>
                  <a:lnTo>
                    <a:pt x="7733157" y="1145794"/>
                  </a:lnTo>
                  <a:lnTo>
                    <a:pt x="7726337" y="1149858"/>
                  </a:lnTo>
                  <a:lnTo>
                    <a:pt x="7721752" y="1155979"/>
                  </a:lnTo>
                  <a:lnTo>
                    <a:pt x="7719796" y="1163358"/>
                  </a:lnTo>
                  <a:lnTo>
                    <a:pt x="7720838" y="1171194"/>
                  </a:lnTo>
                  <a:lnTo>
                    <a:pt x="7724915" y="1178013"/>
                  </a:lnTo>
                  <a:lnTo>
                    <a:pt x="7731074" y="1182585"/>
                  </a:lnTo>
                  <a:lnTo>
                    <a:pt x="7738491" y="1184503"/>
                  </a:lnTo>
                  <a:lnTo>
                    <a:pt x="7746365" y="1183386"/>
                  </a:lnTo>
                  <a:lnTo>
                    <a:pt x="7753172" y="1179334"/>
                  </a:lnTo>
                  <a:lnTo>
                    <a:pt x="7757757" y="1173213"/>
                  </a:lnTo>
                  <a:lnTo>
                    <a:pt x="7759713" y="1165834"/>
                  </a:lnTo>
                  <a:close/>
                </a:path>
                <a:path w="8399780" h="1922145">
                  <a:moveTo>
                    <a:pt x="7803655" y="1823516"/>
                  </a:moveTo>
                  <a:lnTo>
                    <a:pt x="7802626" y="1815719"/>
                  </a:lnTo>
                  <a:lnTo>
                    <a:pt x="7798562" y="1808911"/>
                  </a:lnTo>
                  <a:lnTo>
                    <a:pt x="7792428" y="1804327"/>
                  </a:lnTo>
                  <a:lnTo>
                    <a:pt x="7785011" y="1802371"/>
                  </a:lnTo>
                  <a:lnTo>
                    <a:pt x="7777099" y="1803400"/>
                  </a:lnTo>
                  <a:lnTo>
                    <a:pt x="7770279" y="1807489"/>
                  </a:lnTo>
                  <a:lnTo>
                    <a:pt x="7765694" y="1813648"/>
                  </a:lnTo>
                  <a:lnTo>
                    <a:pt x="7763738" y="1821065"/>
                  </a:lnTo>
                  <a:lnTo>
                    <a:pt x="7764780" y="1828927"/>
                  </a:lnTo>
                  <a:lnTo>
                    <a:pt x="7768857" y="1835683"/>
                  </a:lnTo>
                  <a:lnTo>
                    <a:pt x="7775016" y="1840217"/>
                  </a:lnTo>
                  <a:lnTo>
                    <a:pt x="7782433" y="1842173"/>
                  </a:lnTo>
                  <a:lnTo>
                    <a:pt x="7790307" y="1841119"/>
                  </a:lnTo>
                  <a:lnTo>
                    <a:pt x="7797114" y="1837055"/>
                  </a:lnTo>
                  <a:lnTo>
                    <a:pt x="7801699" y="1830908"/>
                  </a:lnTo>
                  <a:lnTo>
                    <a:pt x="7803655" y="1823516"/>
                  </a:lnTo>
                  <a:close/>
                </a:path>
                <a:path w="8399780" h="1922145">
                  <a:moveTo>
                    <a:pt x="7938008" y="1634871"/>
                  </a:moveTo>
                  <a:lnTo>
                    <a:pt x="7933309" y="1620774"/>
                  </a:lnTo>
                  <a:lnTo>
                    <a:pt x="7925562" y="1617091"/>
                  </a:lnTo>
                  <a:lnTo>
                    <a:pt x="7911465" y="1621917"/>
                  </a:lnTo>
                  <a:lnTo>
                    <a:pt x="7907782" y="1629537"/>
                  </a:lnTo>
                  <a:lnTo>
                    <a:pt x="7912608" y="1643634"/>
                  </a:lnTo>
                  <a:lnTo>
                    <a:pt x="7920228" y="1647317"/>
                  </a:lnTo>
                  <a:lnTo>
                    <a:pt x="7934325" y="1642618"/>
                  </a:lnTo>
                  <a:lnTo>
                    <a:pt x="7938008" y="1634871"/>
                  </a:lnTo>
                  <a:close/>
                </a:path>
                <a:path w="8399780" h="1922145">
                  <a:moveTo>
                    <a:pt x="7938262" y="1404366"/>
                  </a:moveTo>
                  <a:lnTo>
                    <a:pt x="7930007" y="1391920"/>
                  </a:lnTo>
                  <a:lnTo>
                    <a:pt x="7921625" y="1390269"/>
                  </a:lnTo>
                  <a:lnTo>
                    <a:pt x="7909179" y="1398524"/>
                  </a:lnTo>
                  <a:lnTo>
                    <a:pt x="7907528" y="1406906"/>
                  </a:lnTo>
                  <a:lnTo>
                    <a:pt x="7915783" y="1419364"/>
                  </a:lnTo>
                  <a:lnTo>
                    <a:pt x="7924165" y="1421003"/>
                  </a:lnTo>
                  <a:lnTo>
                    <a:pt x="7936611" y="1412748"/>
                  </a:lnTo>
                  <a:lnTo>
                    <a:pt x="7938262" y="1404366"/>
                  </a:lnTo>
                  <a:close/>
                </a:path>
                <a:path w="8399780" h="1922145">
                  <a:moveTo>
                    <a:pt x="8072247" y="909701"/>
                  </a:moveTo>
                  <a:lnTo>
                    <a:pt x="8063992" y="897255"/>
                  </a:lnTo>
                  <a:lnTo>
                    <a:pt x="8055483" y="895604"/>
                  </a:lnTo>
                  <a:lnTo>
                    <a:pt x="8043164" y="903859"/>
                  </a:lnTo>
                  <a:lnTo>
                    <a:pt x="8041386" y="912241"/>
                  </a:lnTo>
                  <a:lnTo>
                    <a:pt x="8049768" y="924687"/>
                  </a:lnTo>
                  <a:lnTo>
                    <a:pt x="8058150" y="926338"/>
                  </a:lnTo>
                  <a:lnTo>
                    <a:pt x="8070596" y="918083"/>
                  </a:lnTo>
                  <a:lnTo>
                    <a:pt x="8072247" y="909701"/>
                  </a:lnTo>
                  <a:close/>
                </a:path>
                <a:path w="8399780" h="1922145">
                  <a:moveTo>
                    <a:pt x="8076349" y="1906358"/>
                  </a:moveTo>
                  <a:lnTo>
                    <a:pt x="8076336" y="1898726"/>
                  </a:lnTo>
                  <a:lnTo>
                    <a:pt x="8073263" y="1891411"/>
                  </a:lnTo>
                  <a:lnTo>
                    <a:pt x="8067662" y="1885848"/>
                  </a:lnTo>
                  <a:lnTo>
                    <a:pt x="8060626" y="1882990"/>
                  </a:lnTo>
                  <a:lnTo>
                    <a:pt x="8053006" y="1883003"/>
                  </a:lnTo>
                  <a:lnTo>
                    <a:pt x="8045704" y="1886077"/>
                  </a:lnTo>
                  <a:lnTo>
                    <a:pt x="8040129" y="1891677"/>
                  </a:lnTo>
                  <a:lnTo>
                    <a:pt x="8037271" y="1898713"/>
                  </a:lnTo>
                  <a:lnTo>
                    <a:pt x="8037284" y="1906333"/>
                  </a:lnTo>
                  <a:lnTo>
                    <a:pt x="8040370" y="1913636"/>
                  </a:lnTo>
                  <a:lnTo>
                    <a:pt x="8045958" y="1919211"/>
                  </a:lnTo>
                  <a:lnTo>
                    <a:pt x="8053006" y="1922081"/>
                  </a:lnTo>
                  <a:lnTo>
                    <a:pt x="8060614" y="1922106"/>
                  </a:lnTo>
                  <a:lnTo>
                    <a:pt x="8067929" y="1919097"/>
                  </a:lnTo>
                  <a:lnTo>
                    <a:pt x="8073491" y="1913432"/>
                  </a:lnTo>
                  <a:lnTo>
                    <a:pt x="8076349" y="1906358"/>
                  </a:lnTo>
                  <a:close/>
                </a:path>
                <a:path w="8399780" h="1922145">
                  <a:moveTo>
                    <a:pt x="8209280" y="336296"/>
                  </a:moveTo>
                  <a:lnTo>
                    <a:pt x="8201025" y="323850"/>
                  </a:lnTo>
                  <a:lnTo>
                    <a:pt x="8192643" y="322199"/>
                  </a:lnTo>
                  <a:lnTo>
                    <a:pt x="8180197" y="330454"/>
                  </a:lnTo>
                  <a:lnTo>
                    <a:pt x="8178546" y="338836"/>
                  </a:lnTo>
                  <a:lnTo>
                    <a:pt x="8186801" y="351282"/>
                  </a:lnTo>
                  <a:lnTo>
                    <a:pt x="8195183" y="352933"/>
                  </a:lnTo>
                  <a:lnTo>
                    <a:pt x="8207629" y="344678"/>
                  </a:lnTo>
                  <a:lnTo>
                    <a:pt x="8209280" y="336296"/>
                  </a:lnTo>
                  <a:close/>
                </a:path>
                <a:path w="8399780" h="1922145">
                  <a:moveTo>
                    <a:pt x="8253857" y="1716659"/>
                  </a:moveTo>
                  <a:lnTo>
                    <a:pt x="8245602" y="1704213"/>
                  </a:lnTo>
                  <a:lnTo>
                    <a:pt x="8237093" y="1702562"/>
                  </a:lnTo>
                  <a:lnTo>
                    <a:pt x="8224774" y="1710817"/>
                  </a:lnTo>
                  <a:lnTo>
                    <a:pt x="8222996" y="1719199"/>
                  </a:lnTo>
                  <a:lnTo>
                    <a:pt x="8231378" y="1731645"/>
                  </a:lnTo>
                  <a:lnTo>
                    <a:pt x="8239760" y="1733423"/>
                  </a:lnTo>
                  <a:lnTo>
                    <a:pt x="8252206" y="1725041"/>
                  </a:lnTo>
                  <a:lnTo>
                    <a:pt x="8253857" y="1716659"/>
                  </a:lnTo>
                  <a:close/>
                </a:path>
                <a:path w="8399780" h="1922145">
                  <a:moveTo>
                    <a:pt x="8399539" y="648690"/>
                  </a:moveTo>
                  <a:lnTo>
                    <a:pt x="8398510" y="640842"/>
                  </a:lnTo>
                  <a:lnTo>
                    <a:pt x="8394420" y="634034"/>
                  </a:lnTo>
                  <a:lnTo>
                    <a:pt x="8388261" y="629462"/>
                  </a:lnTo>
                  <a:lnTo>
                    <a:pt x="8380844" y="627545"/>
                  </a:lnTo>
                  <a:lnTo>
                    <a:pt x="8372983" y="628650"/>
                  </a:lnTo>
                  <a:lnTo>
                    <a:pt x="8366138" y="632663"/>
                  </a:lnTo>
                  <a:lnTo>
                    <a:pt x="8361527" y="638784"/>
                  </a:lnTo>
                  <a:lnTo>
                    <a:pt x="8359559" y="646188"/>
                  </a:lnTo>
                  <a:lnTo>
                    <a:pt x="8360664" y="654050"/>
                  </a:lnTo>
                  <a:lnTo>
                    <a:pt x="8364715" y="660869"/>
                  </a:lnTo>
                  <a:lnTo>
                    <a:pt x="8370849" y="665441"/>
                  </a:lnTo>
                  <a:lnTo>
                    <a:pt x="8378266" y="667359"/>
                  </a:lnTo>
                  <a:lnTo>
                    <a:pt x="8386191" y="666242"/>
                  </a:lnTo>
                  <a:lnTo>
                    <a:pt x="8392998" y="662190"/>
                  </a:lnTo>
                  <a:lnTo>
                    <a:pt x="8397583" y="656069"/>
                  </a:lnTo>
                  <a:lnTo>
                    <a:pt x="8399539" y="6486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292A6EB3-893A-5F5F-6E24-B084A2F50A7B}"/>
              </a:ext>
            </a:extLst>
          </p:cNvPr>
          <p:cNvSpPr txBox="1"/>
          <p:nvPr/>
        </p:nvSpPr>
        <p:spPr>
          <a:xfrm>
            <a:off x="1685086" y="1747760"/>
            <a:ext cx="7716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C000"/>
                </a:solidFill>
                <a:latin typeface="Cooper Black" panose="0208090404030B020404" pitchFamily="18" charset="0"/>
              </a:rPr>
              <a:t>PARTE PRACTICA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54151" y="0"/>
              <a:ext cx="8689848" cy="4764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60976"/>
              <a:ext cx="9144000" cy="382905"/>
            </a:xfrm>
            <a:custGeom>
              <a:avLst/>
              <a:gdLst/>
              <a:ahLst/>
              <a:cxnLst/>
              <a:rect l="l" t="t" r="r" b="b"/>
              <a:pathLst>
                <a:path w="9144000" h="382904">
                  <a:moveTo>
                    <a:pt x="449211" y="0"/>
                  </a:moveTo>
                  <a:lnTo>
                    <a:pt x="0" y="300523"/>
                  </a:lnTo>
                  <a:lnTo>
                    <a:pt x="539" y="382522"/>
                  </a:lnTo>
                  <a:lnTo>
                    <a:pt x="9144000" y="382522"/>
                  </a:lnTo>
                  <a:lnTo>
                    <a:pt x="9143999" y="2730"/>
                  </a:lnTo>
                  <a:lnTo>
                    <a:pt x="449211" y="0"/>
                  </a:lnTo>
                  <a:close/>
                </a:path>
              </a:pathLst>
            </a:custGeom>
            <a:solidFill>
              <a:srgbClr val="464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0"/>
              <a:ext cx="9143365" cy="5067935"/>
            </a:xfrm>
            <a:custGeom>
              <a:avLst/>
              <a:gdLst/>
              <a:ahLst/>
              <a:cxnLst/>
              <a:rect l="l" t="t" r="r" b="b"/>
              <a:pathLst>
                <a:path w="9143365" h="5067935">
                  <a:moveTo>
                    <a:pt x="7976616" y="4760607"/>
                  </a:moveTo>
                  <a:lnTo>
                    <a:pt x="454152" y="4760607"/>
                  </a:lnTo>
                  <a:lnTo>
                    <a:pt x="454152" y="0"/>
                  </a:lnTo>
                  <a:lnTo>
                    <a:pt x="449580" y="0"/>
                  </a:lnTo>
                  <a:lnTo>
                    <a:pt x="449580" y="4762144"/>
                  </a:lnTo>
                  <a:lnTo>
                    <a:pt x="0" y="5062994"/>
                  </a:lnTo>
                  <a:lnTo>
                    <a:pt x="0" y="5067922"/>
                  </a:lnTo>
                  <a:lnTo>
                    <a:pt x="452412" y="4765167"/>
                  </a:lnTo>
                  <a:lnTo>
                    <a:pt x="7976616" y="4765167"/>
                  </a:lnTo>
                  <a:lnTo>
                    <a:pt x="7976616" y="4760607"/>
                  </a:lnTo>
                  <a:close/>
                </a:path>
                <a:path w="9143365" h="5067935">
                  <a:moveTo>
                    <a:pt x="9143289" y="4760607"/>
                  </a:moveTo>
                  <a:lnTo>
                    <a:pt x="8746185" y="4760607"/>
                  </a:lnTo>
                  <a:lnTo>
                    <a:pt x="8746185" y="4765167"/>
                  </a:lnTo>
                  <a:lnTo>
                    <a:pt x="9143289" y="4765167"/>
                  </a:lnTo>
                  <a:lnTo>
                    <a:pt x="9143289" y="476060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4879" y="0"/>
            <a:ext cx="8792845" cy="5000396"/>
            <a:chOff x="174879" y="0"/>
            <a:chExt cx="8792845" cy="5000396"/>
          </a:xfrm>
        </p:grpSpPr>
        <p:sp>
          <p:nvSpPr>
            <p:cNvPr id="8" name="object 8"/>
            <p:cNvSpPr/>
            <p:nvPr/>
          </p:nvSpPr>
          <p:spPr>
            <a:xfrm>
              <a:off x="8095487" y="0"/>
              <a:ext cx="838200" cy="2517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6615" y="4200207"/>
              <a:ext cx="769620" cy="650875"/>
            </a:xfrm>
            <a:custGeom>
              <a:avLst/>
              <a:gdLst/>
              <a:ahLst/>
              <a:cxnLst/>
              <a:rect l="l" t="t" r="r" b="b"/>
              <a:pathLst>
                <a:path w="769620" h="650875">
                  <a:moveTo>
                    <a:pt x="769569" y="0"/>
                  </a:moveTo>
                  <a:lnTo>
                    <a:pt x="0" y="0"/>
                  </a:lnTo>
                  <a:lnTo>
                    <a:pt x="0" y="650633"/>
                  </a:lnTo>
                  <a:lnTo>
                    <a:pt x="769569" y="650633"/>
                  </a:lnTo>
                  <a:lnTo>
                    <a:pt x="76956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615" y="4200207"/>
              <a:ext cx="769569" cy="6506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3568" y="41973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5410"/>
                  </a:moveTo>
                  <a:lnTo>
                    <a:pt x="768604" y="5410"/>
                  </a:lnTo>
                  <a:lnTo>
                    <a:pt x="768604" y="651268"/>
                  </a:lnTo>
                  <a:lnTo>
                    <a:pt x="774192" y="651268"/>
                  </a:lnTo>
                  <a:lnTo>
                    <a:pt x="774192" y="5410"/>
                  </a:lnTo>
                  <a:close/>
                </a:path>
                <a:path w="774700" h="656589">
                  <a:moveTo>
                    <a:pt x="774192" y="1270"/>
                  </a:moveTo>
                  <a:lnTo>
                    <a:pt x="773696" y="1270"/>
                  </a:lnTo>
                  <a:lnTo>
                    <a:pt x="773696" y="0"/>
                  </a:lnTo>
                  <a:lnTo>
                    <a:pt x="482" y="0"/>
                  </a:lnTo>
                  <a:lnTo>
                    <a:pt x="482" y="127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533" y="655320"/>
                  </a:lnTo>
                  <a:lnTo>
                    <a:pt x="533" y="656590"/>
                  </a:lnTo>
                  <a:lnTo>
                    <a:pt x="773645" y="656590"/>
                  </a:lnTo>
                  <a:lnTo>
                    <a:pt x="773645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334" y="651510"/>
                  </a:lnTo>
                  <a:lnTo>
                    <a:pt x="5334" y="5080"/>
                  </a:lnTo>
                  <a:lnTo>
                    <a:pt x="774192" y="5080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6235" y="4177334"/>
              <a:ext cx="109855" cy="673735"/>
            </a:xfrm>
            <a:custGeom>
              <a:avLst/>
              <a:gdLst/>
              <a:ahLst/>
              <a:cxnLst/>
              <a:rect l="l" t="t" r="r" b="b"/>
              <a:pathLst>
                <a:path w="109854" h="673735">
                  <a:moveTo>
                    <a:pt x="109728" y="0"/>
                  </a:moveTo>
                  <a:lnTo>
                    <a:pt x="0" y="23202"/>
                  </a:lnTo>
                  <a:lnTo>
                    <a:pt x="0" y="673506"/>
                  </a:lnTo>
                  <a:lnTo>
                    <a:pt x="109728" y="640003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3187" y="4174286"/>
              <a:ext cx="116205" cy="680085"/>
            </a:xfrm>
            <a:custGeom>
              <a:avLst/>
              <a:gdLst/>
              <a:ahLst/>
              <a:cxnLst/>
              <a:rect l="l" t="t" r="r" b="b"/>
              <a:pathLst>
                <a:path w="116204" h="680085">
                  <a:moveTo>
                    <a:pt x="114426" y="0"/>
                  </a:moveTo>
                  <a:lnTo>
                    <a:pt x="112521" y="0"/>
                  </a:lnTo>
                  <a:lnTo>
                    <a:pt x="2031" y="23558"/>
                  </a:lnTo>
                  <a:lnTo>
                    <a:pt x="888" y="23837"/>
                  </a:lnTo>
                  <a:lnTo>
                    <a:pt x="0" y="24752"/>
                  </a:lnTo>
                  <a:lnTo>
                    <a:pt x="0" y="677900"/>
                  </a:lnTo>
                  <a:lnTo>
                    <a:pt x="253" y="678751"/>
                  </a:lnTo>
                  <a:lnTo>
                    <a:pt x="888" y="679030"/>
                  </a:lnTo>
                  <a:lnTo>
                    <a:pt x="1523" y="679653"/>
                  </a:lnTo>
                  <a:lnTo>
                    <a:pt x="3555" y="679653"/>
                  </a:lnTo>
                  <a:lnTo>
                    <a:pt x="24776" y="673201"/>
                  </a:lnTo>
                  <a:lnTo>
                    <a:pt x="5333" y="673201"/>
                  </a:lnTo>
                  <a:lnTo>
                    <a:pt x="5333" y="28536"/>
                  </a:lnTo>
                  <a:lnTo>
                    <a:pt x="110235" y="6235"/>
                  </a:lnTo>
                  <a:lnTo>
                    <a:pt x="115823" y="6235"/>
                  </a:lnTo>
                  <a:lnTo>
                    <a:pt x="115823" y="1143"/>
                  </a:lnTo>
                  <a:lnTo>
                    <a:pt x="114426" y="0"/>
                  </a:lnTo>
                  <a:close/>
                </a:path>
                <a:path w="116204" h="680085">
                  <a:moveTo>
                    <a:pt x="115823" y="6235"/>
                  </a:moveTo>
                  <a:lnTo>
                    <a:pt x="110235" y="6235"/>
                  </a:lnTo>
                  <a:lnTo>
                    <a:pt x="110235" y="641438"/>
                  </a:lnTo>
                  <a:lnTo>
                    <a:pt x="5333" y="673201"/>
                  </a:lnTo>
                  <a:lnTo>
                    <a:pt x="24776" y="673201"/>
                  </a:lnTo>
                  <a:lnTo>
                    <a:pt x="113791" y="646137"/>
                  </a:lnTo>
                  <a:lnTo>
                    <a:pt x="114934" y="645845"/>
                  </a:lnTo>
                  <a:lnTo>
                    <a:pt x="115823" y="644664"/>
                  </a:lnTo>
                  <a:lnTo>
                    <a:pt x="115823" y="6235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15884" y="4265676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8" y="0"/>
                  </a:moveTo>
                  <a:lnTo>
                    <a:pt x="28448" y="0"/>
                  </a:lnTo>
                  <a:lnTo>
                    <a:pt x="17305" y="2260"/>
                  </a:lnTo>
                  <a:lnTo>
                    <a:pt x="8270" y="8423"/>
                  </a:lnTo>
                  <a:lnTo>
                    <a:pt x="2212" y="17562"/>
                  </a:lnTo>
                  <a:lnTo>
                    <a:pt x="0" y="28752"/>
                  </a:lnTo>
                  <a:lnTo>
                    <a:pt x="2212" y="40146"/>
                  </a:lnTo>
                  <a:lnTo>
                    <a:pt x="8270" y="49387"/>
                  </a:lnTo>
                  <a:lnTo>
                    <a:pt x="17305" y="55584"/>
                  </a:lnTo>
                  <a:lnTo>
                    <a:pt x="28448" y="57848"/>
                  </a:lnTo>
                  <a:lnTo>
                    <a:pt x="189738" y="57848"/>
                  </a:lnTo>
                  <a:lnTo>
                    <a:pt x="200733" y="55584"/>
                  </a:lnTo>
                  <a:lnTo>
                    <a:pt x="209692" y="49387"/>
                  </a:lnTo>
                  <a:lnTo>
                    <a:pt x="215723" y="40146"/>
                  </a:lnTo>
                  <a:lnTo>
                    <a:pt x="217932" y="28752"/>
                  </a:lnTo>
                  <a:lnTo>
                    <a:pt x="215723" y="17562"/>
                  </a:lnTo>
                  <a:lnTo>
                    <a:pt x="209692" y="8423"/>
                  </a:lnTo>
                  <a:lnTo>
                    <a:pt x="200733" y="2260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2835" y="4264152"/>
              <a:ext cx="224154" cy="60960"/>
            </a:xfrm>
            <a:custGeom>
              <a:avLst/>
              <a:gdLst/>
              <a:ahLst/>
              <a:cxnLst/>
              <a:rect l="l" t="t" r="r" b="b"/>
              <a:pathLst>
                <a:path w="224154" h="60960">
                  <a:moveTo>
                    <a:pt x="192913" y="0"/>
                  </a:moveTo>
                  <a:lnTo>
                    <a:pt x="31115" y="0"/>
                  </a:lnTo>
                  <a:lnTo>
                    <a:pt x="18966" y="2376"/>
                  </a:lnTo>
                  <a:lnTo>
                    <a:pt x="9080" y="8874"/>
                  </a:lnTo>
                  <a:lnTo>
                    <a:pt x="2432" y="18548"/>
                  </a:lnTo>
                  <a:lnTo>
                    <a:pt x="0" y="30454"/>
                  </a:lnTo>
                  <a:lnTo>
                    <a:pt x="2432" y="42389"/>
                  </a:lnTo>
                  <a:lnTo>
                    <a:pt x="9080" y="52079"/>
                  </a:lnTo>
                  <a:lnTo>
                    <a:pt x="18966" y="58583"/>
                  </a:lnTo>
                  <a:lnTo>
                    <a:pt x="31115" y="60960"/>
                  </a:lnTo>
                  <a:lnTo>
                    <a:pt x="192913" y="60960"/>
                  </a:lnTo>
                  <a:lnTo>
                    <a:pt x="204954" y="58583"/>
                  </a:lnTo>
                  <a:lnTo>
                    <a:pt x="209261" y="55753"/>
                  </a:lnTo>
                  <a:lnTo>
                    <a:pt x="31115" y="55753"/>
                  </a:lnTo>
                  <a:lnTo>
                    <a:pt x="21032" y="53789"/>
                  </a:lnTo>
                  <a:lnTo>
                    <a:pt x="12842" y="48436"/>
                  </a:lnTo>
                  <a:lnTo>
                    <a:pt x="7344" y="40499"/>
                  </a:lnTo>
                  <a:lnTo>
                    <a:pt x="5334" y="30784"/>
                  </a:lnTo>
                  <a:lnTo>
                    <a:pt x="7344" y="20874"/>
                  </a:lnTo>
                  <a:lnTo>
                    <a:pt x="12842" y="12839"/>
                  </a:lnTo>
                  <a:lnTo>
                    <a:pt x="21032" y="7453"/>
                  </a:lnTo>
                  <a:lnTo>
                    <a:pt x="31115" y="5486"/>
                  </a:lnTo>
                  <a:lnTo>
                    <a:pt x="209691" y="5486"/>
                  </a:lnTo>
                  <a:lnTo>
                    <a:pt x="204954" y="2376"/>
                  </a:lnTo>
                  <a:lnTo>
                    <a:pt x="192913" y="0"/>
                  </a:lnTo>
                  <a:close/>
                </a:path>
                <a:path w="224154" h="60960">
                  <a:moveTo>
                    <a:pt x="209691" y="5486"/>
                  </a:moveTo>
                  <a:lnTo>
                    <a:pt x="192913" y="5486"/>
                  </a:lnTo>
                  <a:lnTo>
                    <a:pt x="202848" y="7453"/>
                  </a:lnTo>
                  <a:lnTo>
                    <a:pt x="210962" y="12839"/>
                  </a:lnTo>
                  <a:lnTo>
                    <a:pt x="216433" y="20874"/>
                  </a:lnTo>
                  <a:lnTo>
                    <a:pt x="218440" y="30784"/>
                  </a:lnTo>
                  <a:lnTo>
                    <a:pt x="216433" y="40499"/>
                  </a:lnTo>
                  <a:lnTo>
                    <a:pt x="210962" y="48436"/>
                  </a:lnTo>
                  <a:lnTo>
                    <a:pt x="202848" y="53789"/>
                  </a:lnTo>
                  <a:lnTo>
                    <a:pt x="192913" y="55753"/>
                  </a:lnTo>
                  <a:lnTo>
                    <a:pt x="209261" y="55753"/>
                  </a:lnTo>
                  <a:lnTo>
                    <a:pt x="214852" y="52079"/>
                  </a:lnTo>
                  <a:lnTo>
                    <a:pt x="221559" y="42389"/>
                  </a:lnTo>
                  <a:lnTo>
                    <a:pt x="224028" y="30454"/>
                  </a:lnTo>
                  <a:lnTo>
                    <a:pt x="221559" y="18548"/>
                  </a:lnTo>
                  <a:lnTo>
                    <a:pt x="214852" y="8874"/>
                  </a:lnTo>
                  <a:lnTo>
                    <a:pt x="209691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38744" y="4265739"/>
              <a:ext cx="196850" cy="57785"/>
            </a:xfrm>
            <a:custGeom>
              <a:avLst/>
              <a:gdLst/>
              <a:ahLst/>
              <a:cxnLst/>
              <a:rect l="l" t="t" r="r" b="b"/>
              <a:pathLst>
                <a:path w="196850" h="57785">
                  <a:moveTo>
                    <a:pt x="168021" y="0"/>
                  </a:moveTo>
                  <a:lnTo>
                    <a:pt x="28448" y="0"/>
                  </a:lnTo>
                  <a:lnTo>
                    <a:pt x="17466" y="2264"/>
                  </a:lnTo>
                  <a:lnTo>
                    <a:pt x="8413" y="8432"/>
                  </a:lnTo>
                  <a:lnTo>
                    <a:pt x="2266" y="17562"/>
                  </a:lnTo>
                  <a:lnTo>
                    <a:pt x="0" y="28714"/>
                  </a:lnTo>
                  <a:lnTo>
                    <a:pt x="2266" y="40072"/>
                  </a:lnTo>
                  <a:lnTo>
                    <a:pt x="8413" y="49307"/>
                  </a:lnTo>
                  <a:lnTo>
                    <a:pt x="17466" y="55514"/>
                  </a:lnTo>
                  <a:lnTo>
                    <a:pt x="29463" y="57785"/>
                  </a:lnTo>
                  <a:lnTo>
                    <a:pt x="168021" y="57785"/>
                  </a:lnTo>
                  <a:lnTo>
                    <a:pt x="179022" y="55523"/>
                  </a:lnTo>
                  <a:lnTo>
                    <a:pt x="188023" y="49331"/>
                  </a:lnTo>
                  <a:lnTo>
                    <a:pt x="194167" y="40098"/>
                  </a:lnTo>
                  <a:lnTo>
                    <a:pt x="196596" y="28714"/>
                  </a:lnTo>
                  <a:lnTo>
                    <a:pt x="194327" y="17536"/>
                  </a:lnTo>
                  <a:lnTo>
                    <a:pt x="188166" y="8408"/>
                  </a:lnTo>
                  <a:lnTo>
                    <a:pt x="179075" y="2256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5696" y="4264152"/>
              <a:ext cx="201295" cy="60960"/>
            </a:xfrm>
            <a:custGeom>
              <a:avLst/>
              <a:gdLst/>
              <a:ahLst/>
              <a:cxnLst/>
              <a:rect l="l" t="t" r="r" b="b"/>
              <a:pathLst>
                <a:path w="201295" h="60960">
                  <a:moveTo>
                    <a:pt x="169925" y="0"/>
                  </a:moveTo>
                  <a:lnTo>
                    <a:pt x="31242" y="0"/>
                  </a:lnTo>
                  <a:lnTo>
                    <a:pt x="19127" y="2376"/>
                  </a:lnTo>
                  <a:lnTo>
                    <a:pt x="9191" y="8874"/>
                  </a:lnTo>
                  <a:lnTo>
                    <a:pt x="2470" y="18548"/>
                  </a:lnTo>
                  <a:lnTo>
                    <a:pt x="0" y="30454"/>
                  </a:lnTo>
                  <a:lnTo>
                    <a:pt x="2470" y="42389"/>
                  </a:lnTo>
                  <a:lnTo>
                    <a:pt x="9191" y="52079"/>
                  </a:lnTo>
                  <a:lnTo>
                    <a:pt x="19127" y="58583"/>
                  </a:lnTo>
                  <a:lnTo>
                    <a:pt x="31242" y="60960"/>
                  </a:lnTo>
                  <a:lnTo>
                    <a:pt x="169925" y="60960"/>
                  </a:lnTo>
                  <a:lnTo>
                    <a:pt x="182040" y="58583"/>
                  </a:lnTo>
                  <a:lnTo>
                    <a:pt x="186364" y="55753"/>
                  </a:lnTo>
                  <a:lnTo>
                    <a:pt x="31242" y="55753"/>
                  </a:lnTo>
                  <a:lnTo>
                    <a:pt x="21286" y="53789"/>
                  </a:lnTo>
                  <a:lnTo>
                    <a:pt x="13128" y="48436"/>
                  </a:lnTo>
                  <a:lnTo>
                    <a:pt x="7614" y="40499"/>
                  </a:lnTo>
                  <a:lnTo>
                    <a:pt x="5587" y="30784"/>
                  </a:lnTo>
                  <a:lnTo>
                    <a:pt x="7614" y="20874"/>
                  </a:lnTo>
                  <a:lnTo>
                    <a:pt x="13128" y="12839"/>
                  </a:lnTo>
                  <a:lnTo>
                    <a:pt x="21286" y="7453"/>
                  </a:lnTo>
                  <a:lnTo>
                    <a:pt x="31242" y="5486"/>
                  </a:lnTo>
                  <a:lnTo>
                    <a:pt x="186796" y="5486"/>
                  </a:lnTo>
                  <a:lnTo>
                    <a:pt x="182040" y="2376"/>
                  </a:lnTo>
                  <a:lnTo>
                    <a:pt x="169925" y="0"/>
                  </a:lnTo>
                  <a:close/>
                </a:path>
                <a:path w="201295" h="60960">
                  <a:moveTo>
                    <a:pt x="186796" y="5486"/>
                  </a:moveTo>
                  <a:lnTo>
                    <a:pt x="169925" y="5486"/>
                  </a:lnTo>
                  <a:lnTo>
                    <a:pt x="179935" y="7453"/>
                  </a:lnTo>
                  <a:lnTo>
                    <a:pt x="188087" y="12839"/>
                  </a:lnTo>
                  <a:lnTo>
                    <a:pt x="193571" y="20874"/>
                  </a:lnTo>
                  <a:lnTo>
                    <a:pt x="195579" y="30784"/>
                  </a:lnTo>
                  <a:lnTo>
                    <a:pt x="193571" y="40499"/>
                  </a:lnTo>
                  <a:lnTo>
                    <a:pt x="188086" y="48436"/>
                  </a:lnTo>
                  <a:lnTo>
                    <a:pt x="179935" y="53789"/>
                  </a:lnTo>
                  <a:lnTo>
                    <a:pt x="169925" y="55753"/>
                  </a:lnTo>
                  <a:lnTo>
                    <a:pt x="186364" y="55753"/>
                  </a:lnTo>
                  <a:lnTo>
                    <a:pt x="191976" y="52079"/>
                  </a:lnTo>
                  <a:lnTo>
                    <a:pt x="198697" y="42389"/>
                  </a:lnTo>
                  <a:lnTo>
                    <a:pt x="201168" y="30454"/>
                  </a:lnTo>
                  <a:lnTo>
                    <a:pt x="198697" y="18548"/>
                  </a:lnTo>
                  <a:lnTo>
                    <a:pt x="191976" y="8874"/>
                  </a:lnTo>
                  <a:lnTo>
                    <a:pt x="186796" y="5486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6615" y="4175810"/>
              <a:ext cx="879475" cy="24765"/>
            </a:xfrm>
            <a:custGeom>
              <a:avLst/>
              <a:gdLst/>
              <a:ahLst/>
              <a:cxnLst/>
              <a:rect l="l" t="t" r="r" b="b"/>
              <a:pathLst>
                <a:path w="879475" h="24764">
                  <a:moveTo>
                    <a:pt x="879348" y="0"/>
                  </a:moveTo>
                  <a:lnTo>
                    <a:pt x="110489" y="0"/>
                  </a:lnTo>
                  <a:lnTo>
                    <a:pt x="0" y="24333"/>
                  </a:lnTo>
                  <a:lnTo>
                    <a:pt x="768984" y="24333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2044" y="4172762"/>
              <a:ext cx="887094" cy="30480"/>
            </a:xfrm>
            <a:custGeom>
              <a:avLst/>
              <a:gdLst/>
              <a:ahLst/>
              <a:cxnLst/>
              <a:rect l="l" t="t" r="r" b="b"/>
              <a:pathLst>
                <a:path w="887095" h="30479">
                  <a:moveTo>
                    <a:pt x="885444" y="0"/>
                  </a:moveTo>
                  <a:lnTo>
                    <a:pt x="113791" y="0"/>
                  </a:lnTo>
                  <a:lnTo>
                    <a:pt x="3175" y="25031"/>
                  </a:lnTo>
                  <a:lnTo>
                    <a:pt x="0" y="25603"/>
                  </a:lnTo>
                  <a:lnTo>
                    <a:pt x="634" y="30429"/>
                  </a:lnTo>
                  <a:lnTo>
                    <a:pt x="774064" y="30429"/>
                  </a:lnTo>
                  <a:lnTo>
                    <a:pt x="799506" y="24752"/>
                  </a:lnTo>
                  <a:lnTo>
                    <a:pt x="28828" y="24752"/>
                  </a:lnTo>
                  <a:lnTo>
                    <a:pt x="114680" y="5689"/>
                  </a:lnTo>
                  <a:lnTo>
                    <a:pt x="884935" y="5689"/>
                  </a:lnTo>
                  <a:lnTo>
                    <a:pt x="886078" y="5346"/>
                  </a:lnTo>
                  <a:lnTo>
                    <a:pt x="886967" y="3848"/>
                  </a:lnTo>
                  <a:lnTo>
                    <a:pt x="886967" y="2362"/>
                  </a:lnTo>
                  <a:lnTo>
                    <a:pt x="886713" y="1206"/>
                  </a:lnTo>
                  <a:lnTo>
                    <a:pt x="885444" y="0"/>
                  </a:lnTo>
                  <a:close/>
                </a:path>
                <a:path w="887095" h="30479">
                  <a:moveTo>
                    <a:pt x="884935" y="5689"/>
                  </a:moveTo>
                  <a:lnTo>
                    <a:pt x="859027" y="5689"/>
                  </a:lnTo>
                  <a:lnTo>
                    <a:pt x="773302" y="24752"/>
                  </a:lnTo>
                  <a:lnTo>
                    <a:pt x="799506" y="24752"/>
                  </a:lnTo>
                  <a:lnTo>
                    <a:pt x="884935" y="5689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84820" y="4177334"/>
              <a:ext cx="771525" cy="673735"/>
            </a:xfrm>
            <a:custGeom>
              <a:avLst/>
              <a:gdLst/>
              <a:ahLst/>
              <a:cxnLst/>
              <a:rect l="l" t="t" r="r" b="b"/>
              <a:pathLst>
                <a:path w="771525" h="673735">
                  <a:moveTo>
                    <a:pt x="771144" y="0"/>
                  </a:moveTo>
                  <a:lnTo>
                    <a:pt x="660653" y="23202"/>
                  </a:lnTo>
                  <a:lnTo>
                    <a:pt x="660653" y="50190"/>
                  </a:lnTo>
                  <a:lnTo>
                    <a:pt x="0" y="18503"/>
                  </a:lnTo>
                  <a:lnTo>
                    <a:pt x="123698" y="146253"/>
                  </a:lnTo>
                  <a:lnTo>
                    <a:pt x="660653" y="207924"/>
                  </a:lnTo>
                  <a:lnTo>
                    <a:pt x="660653" y="673506"/>
                  </a:lnTo>
                  <a:lnTo>
                    <a:pt x="771144" y="640003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3880" y="3313176"/>
              <a:ext cx="607060" cy="742315"/>
            </a:xfrm>
            <a:custGeom>
              <a:avLst/>
              <a:gdLst/>
              <a:ahLst/>
              <a:cxnLst/>
              <a:rect l="l" t="t" r="r" b="b"/>
              <a:pathLst>
                <a:path w="607059" h="742314">
                  <a:moveTo>
                    <a:pt x="387730" y="0"/>
                  </a:moveTo>
                  <a:lnTo>
                    <a:pt x="0" y="163194"/>
                  </a:lnTo>
                  <a:lnTo>
                    <a:pt x="218821" y="742188"/>
                  </a:lnTo>
                  <a:lnTo>
                    <a:pt x="606551" y="578929"/>
                  </a:lnTo>
                  <a:lnTo>
                    <a:pt x="38773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0832" y="3310128"/>
              <a:ext cx="612775" cy="748665"/>
            </a:xfrm>
            <a:custGeom>
              <a:avLst/>
              <a:gdLst/>
              <a:ahLst/>
              <a:cxnLst/>
              <a:rect l="l" t="t" r="r" b="b"/>
              <a:pathLst>
                <a:path w="612775" h="748664">
                  <a:moveTo>
                    <a:pt x="391541" y="0"/>
                  </a:moveTo>
                  <a:lnTo>
                    <a:pt x="389890" y="0"/>
                  </a:lnTo>
                  <a:lnTo>
                    <a:pt x="389509" y="127"/>
                  </a:lnTo>
                  <a:lnTo>
                    <a:pt x="2032" y="163830"/>
                  </a:lnTo>
                  <a:lnTo>
                    <a:pt x="889" y="164338"/>
                  </a:lnTo>
                  <a:lnTo>
                    <a:pt x="0" y="166116"/>
                  </a:lnTo>
                  <a:lnTo>
                    <a:pt x="731" y="167894"/>
                  </a:lnTo>
                  <a:lnTo>
                    <a:pt x="219583" y="746467"/>
                  </a:lnTo>
                  <a:lnTo>
                    <a:pt x="219583" y="747382"/>
                  </a:lnTo>
                  <a:lnTo>
                    <a:pt x="220218" y="747941"/>
                  </a:lnTo>
                  <a:lnTo>
                    <a:pt x="221107" y="748284"/>
                  </a:lnTo>
                  <a:lnTo>
                    <a:pt x="222758" y="748284"/>
                  </a:lnTo>
                  <a:lnTo>
                    <a:pt x="223139" y="747941"/>
                  </a:lnTo>
                  <a:lnTo>
                    <a:pt x="236959" y="742111"/>
                  </a:lnTo>
                  <a:lnTo>
                    <a:pt x="223647" y="742111"/>
                  </a:lnTo>
                  <a:lnTo>
                    <a:pt x="6731" y="167894"/>
                  </a:lnTo>
                  <a:lnTo>
                    <a:pt x="388874" y="6731"/>
                  </a:lnTo>
                  <a:lnTo>
                    <a:pt x="394839" y="6731"/>
                  </a:lnTo>
                  <a:lnTo>
                    <a:pt x="393065" y="2032"/>
                  </a:lnTo>
                  <a:lnTo>
                    <a:pt x="392557" y="762"/>
                  </a:lnTo>
                  <a:lnTo>
                    <a:pt x="391541" y="0"/>
                  </a:lnTo>
                  <a:close/>
                </a:path>
                <a:path w="612775" h="748664">
                  <a:moveTo>
                    <a:pt x="394839" y="6731"/>
                  </a:moveTo>
                  <a:lnTo>
                    <a:pt x="388874" y="6731"/>
                  </a:lnTo>
                  <a:lnTo>
                    <a:pt x="605917" y="580542"/>
                  </a:lnTo>
                  <a:lnTo>
                    <a:pt x="223647" y="742111"/>
                  </a:lnTo>
                  <a:lnTo>
                    <a:pt x="236959" y="742111"/>
                  </a:lnTo>
                  <a:lnTo>
                    <a:pt x="610235" y="584669"/>
                  </a:lnTo>
                  <a:lnTo>
                    <a:pt x="611759" y="584047"/>
                  </a:lnTo>
                  <a:lnTo>
                    <a:pt x="612648" y="582295"/>
                  </a:lnTo>
                  <a:lnTo>
                    <a:pt x="611759" y="581164"/>
                  </a:lnTo>
                  <a:lnTo>
                    <a:pt x="394839" y="6731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01227" y="3320796"/>
              <a:ext cx="492759" cy="646430"/>
            </a:xfrm>
            <a:custGeom>
              <a:avLst/>
              <a:gdLst/>
              <a:ahLst/>
              <a:cxnLst/>
              <a:rect l="l" t="t" r="r" b="b"/>
              <a:pathLst>
                <a:path w="492759" h="646429">
                  <a:moveTo>
                    <a:pt x="442849" y="0"/>
                  </a:moveTo>
                  <a:lnTo>
                    <a:pt x="0" y="26542"/>
                  </a:lnTo>
                  <a:lnTo>
                    <a:pt x="49402" y="646175"/>
                  </a:lnTo>
                  <a:lnTo>
                    <a:pt x="492251" y="619658"/>
                  </a:lnTo>
                  <a:lnTo>
                    <a:pt x="442849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8180" y="3317747"/>
              <a:ext cx="498475" cy="652780"/>
            </a:xfrm>
            <a:custGeom>
              <a:avLst/>
              <a:gdLst/>
              <a:ahLst/>
              <a:cxnLst/>
              <a:rect l="l" t="t" r="r" b="b"/>
              <a:pathLst>
                <a:path w="498475" h="652779">
                  <a:moveTo>
                    <a:pt x="447167" y="0"/>
                  </a:moveTo>
                  <a:lnTo>
                    <a:pt x="445643" y="0"/>
                  </a:lnTo>
                  <a:lnTo>
                    <a:pt x="2667" y="26796"/>
                  </a:lnTo>
                  <a:lnTo>
                    <a:pt x="2031" y="26796"/>
                  </a:lnTo>
                  <a:lnTo>
                    <a:pt x="1143" y="27050"/>
                  </a:lnTo>
                  <a:lnTo>
                    <a:pt x="889" y="27685"/>
                  </a:lnTo>
                  <a:lnTo>
                    <a:pt x="253" y="28320"/>
                  </a:lnTo>
                  <a:lnTo>
                    <a:pt x="0" y="28828"/>
                  </a:lnTo>
                  <a:lnTo>
                    <a:pt x="0" y="29718"/>
                  </a:lnTo>
                  <a:lnTo>
                    <a:pt x="49656" y="649604"/>
                  </a:lnTo>
                  <a:lnTo>
                    <a:pt x="49656" y="651078"/>
                  </a:lnTo>
                  <a:lnTo>
                    <a:pt x="50926" y="652271"/>
                  </a:lnTo>
                  <a:lnTo>
                    <a:pt x="52577" y="652271"/>
                  </a:lnTo>
                  <a:lnTo>
                    <a:pt x="150018" y="646379"/>
                  </a:lnTo>
                  <a:lnTo>
                    <a:pt x="54737" y="646379"/>
                  </a:lnTo>
                  <a:lnTo>
                    <a:pt x="5842" y="32131"/>
                  </a:lnTo>
                  <a:lnTo>
                    <a:pt x="443356" y="5587"/>
                  </a:lnTo>
                  <a:lnTo>
                    <a:pt x="448798" y="5587"/>
                  </a:lnTo>
                  <a:lnTo>
                    <a:pt x="448564" y="2666"/>
                  </a:lnTo>
                  <a:lnTo>
                    <a:pt x="448564" y="1143"/>
                  </a:lnTo>
                  <a:lnTo>
                    <a:pt x="447167" y="0"/>
                  </a:lnTo>
                  <a:close/>
                </a:path>
                <a:path w="498475" h="652779">
                  <a:moveTo>
                    <a:pt x="448798" y="5587"/>
                  </a:moveTo>
                  <a:lnTo>
                    <a:pt x="443356" y="5587"/>
                  </a:lnTo>
                  <a:lnTo>
                    <a:pt x="492505" y="620204"/>
                  </a:lnTo>
                  <a:lnTo>
                    <a:pt x="54737" y="646379"/>
                  </a:lnTo>
                  <a:lnTo>
                    <a:pt x="150018" y="646379"/>
                  </a:lnTo>
                  <a:lnTo>
                    <a:pt x="495680" y="625474"/>
                  </a:lnTo>
                  <a:lnTo>
                    <a:pt x="496189" y="625474"/>
                  </a:lnTo>
                  <a:lnTo>
                    <a:pt x="497204" y="625182"/>
                  </a:lnTo>
                  <a:lnTo>
                    <a:pt x="497459" y="624560"/>
                  </a:lnTo>
                  <a:lnTo>
                    <a:pt x="498094" y="624001"/>
                  </a:lnTo>
                  <a:lnTo>
                    <a:pt x="498348" y="623150"/>
                  </a:lnTo>
                  <a:lnTo>
                    <a:pt x="498348" y="622528"/>
                  </a:lnTo>
                  <a:lnTo>
                    <a:pt x="448798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68284" y="3253740"/>
              <a:ext cx="527685" cy="685800"/>
            </a:xfrm>
            <a:custGeom>
              <a:avLst/>
              <a:gdLst/>
              <a:ahLst/>
              <a:cxnLst/>
              <a:rect l="l" t="t" r="r" b="b"/>
              <a:pathLst>
                <a:path w="527684" h="685800">
                  <a:moveTo>
                    <a:pt x="143891" y="0"/>
                  </a:moveTo>
                  <a:lnTo>
                    <a:pt x="0" y="604901"/>
                  </a:lnTo>
                  <a:lnTo>
                    <a:pt x="383413" y="685749"/>
                  </a:lnTo>
                  <a:lnTo>
                    <a:pt x="527304" y="80899"/>
                  </a:lnTo>
                  <a:lnTo>
                    <a:pt x="14389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5235" y="3252215"/>
              <a:ext cx="533400" cy="690880"/>
            </a:xfrm>
            <a:custGeom>
              <a:avLst/>
              <a:gdLst/>
              <a:ahLst/>
              <a:cxnLst/>
              <a:rect l="l" t="t" r="r" b="b"/>
              <a:pathLst>
                <a:path w="533400" h="690879">
                  <a:moveTo>
                    <a:pt x="146939" y="0"/>
                  </a:moveTo>
                  <a:lnTo>
                    <a:pt x="145542" y="0"/>
                  </a:lnTo>
                  <a:lnTo>
                    <a:pt x="144525" y="1015"/>
                  </a:lnTo>
                  <a:lnTo>
                    <a:pt x="144272" y="2285"/>
                  </a:lnTo>
                  <a:lnTo>
                    <a:pt x="254" y="606043"/>
                  </a:lnTo>
                  <a:lnTo>
                    <a:pt x="0" y="606932"/>
                  </a:lnTo>
                  <a:lnTo>
                    <a:pt x="0" y="607567"/>
                  </a:lnTo>
                  <a:lnTo>
                    <a:pt x="635" y="608456"/>
                  </a:lnTo>
                  <a:lnTo>
                    <a:pt x="889" y="608964"/>
                  </a:lnTo>
                  <a:lnTo>
                    <a:pt x="1524" y="609345"/>
                  </a:lnTo>
                  <a:lnTo>
                    <a:pt x="2413" y="609599"/>
                  </a:lnTo>
                  <a:lnTo>
                    <a:pt x="385825" y="690321"/>
                  </a:lnTo>
                  <a:lnTo>
                    <a:pt x="387731" y="690321"/>
                  </a:lnTo>
                  <a:lnTo>
                    <a:pt x="388747" y="689406"/>
                  </a:lnTo>
                  <a:lnTo>
                    <a:pt x="389128" y="688276"/>
                  </a:lnTo>
                  <a:lnTo>
                    <a:pt x="390111" y="684148"/>
                  </a:lnTo>
                  <a:lnTo>
                    <a:pt x="384429" y="684148"/>
                  </a:lnTo>
                  <a:lnTo>
                    <a:pt x="6096" y="604646"/>
                  </a:lnTo>
                  <a:lnTo>
                    <a:pt x="148971" y="5714"/>
                  </a:lnTo>
                  <a:lnTo>
                    <a:pt x="174099" y="5714"/>
                  </a:lnTo>
                  <a:lnTo>
                    <a:pt x="147574" y="126"/>
                  </a:lnTo>
                  <a:lnTo>
                    <a:pt x="147193" y="126"/>
                  </a:lnTo>
                  <a:lnTo>
                    <a:pt x="146939" y="0"/>
                  </a:lnTo>
                  <a:close/>
                </a:path>
                <a:path w="533400" h="690879">
                  <a:moveTo>
                    <a:pt x="174099" y="5714"/>
                  </a:moveTo>
                  <a:lnTo>
                    <a:pt x="148971" y="5714"/>
                  </a:lnTo>
                  <a:lnTo>
                    <a:pt x="527558" y="85597"/>
                  </a:lnTo>
                  <a:lnTo>
                    <a:pt x="384429" y="684148"/>
                  </a:lnTo>
                  <a:lnTo>
                    <a:pt x="390111" y="684148"/>
                  </a:lnTo>
                  <a:lnTo>
                    <a:pt x="533146" y="84073"/>
                  </a:lnTo>
                  <a:lnTo>
                    <a:pt x="533400" y="83311"/>
                  </a:lnTo>
                  <a:lnTo>
                    <a:pt x="533400" y="82676"/>
                  </a:lnTo>
                  <a:lnTo>
                    <a:pt x="532892" y="82041"/>
                  </a:lnTo>
                  <a:lnTo>
                    <a:pt x="532511" y="81152"/>
                  </a:lnTo>
                  <a:lnTo>
                    <a:pt x="531876" y="80898"/>
                  </a:lnTo>
                  <a:lnTo>
                    <a:pt x="530987" y="80898"/>
                  </a:lnTo>
                  <a:lnTo>
                    <a:pt x="174099" y="5714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6280" y="3454908"/>
              <a:ext cx="585470" cy="466725"/>
            </a:xfrm>
            <a:custGeom>
              <a:avLst/>
              <a:gdLst/>
              <a:ahLst/>
              <a:cxnLst/>
              <a:rect l="l" t="t" r="r" b="b"/>
              <a:pathLst>
                <a:path w="585470" h="466725">
                  <a:moveTo>
                    <a:pt x="84074" y="0"/>
                  </a:moveTo>
                  <a:lnTo>
                    <a:pt x="0" y="319405"/>
                  </a:lnTo>
                  <a:lnTo>
                    <a:pt x="500888" y="466344"/>
                  </a:lnTo>
                  <a:lnTo>
                    <a:pt x="585216" y="146939"/>
                  </a:lnTo>
                  <a:lnTo>
                    <a:pt x="84074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33232" y="3453384"/>
              <a:ext cx="591820" cy="471170"/>
            </a:xfrm>
            <a:custGeom>
              <a:avLst/>
              <a:gdLst/>
              <a:ahLst/>
              <a:cxnLst/>
              <a:rect l="l" t="t" r="r" b="b"/>
              <a:pathLst>
                <a:path w="591820" h="471170">
                  <a:moveTo>
                    <a:pt x="88265" y="0"/>
                  </a:moveTo>
                  <a:lnTo>
                    <a:pt x="86741" y="0"/>
                  </a:lnTo>
                  <a:lnTo>
                    <a:pt x="85851" y="381"/>
                  </a:lnTo>
                  <a:lnTo>
                    <a:pt x="85344" y="635"/>
                  </a:lnTo>
                  <a:lnTo>
                    <a:pt x="84963" y="1143"/>
                  </a:lnTo>
                  <a:lnTo>
                    <a:pt x="84709" y="2032"/>
                  </a:lnTo>
                  <a:lnTo>
                    <a:pt x="508" y="320675"/>
                  </a:lnTo>
                  <a:lnTo>
                    <a:pt x="0" y="322072"/>
                  </a:lnTo>
                  <a:lnTo>
                    <a:pt x="889" y="323596"/>
                  </a:lnTo>
                  <a:lnTo>
                    <a:pt x="2413" y="324104"/>
                  </a:lnTo>
                  <a:lnTo>
                    <a:pt x="503682" y="470916"/>
                  </a:lnTo>
                  <a:lnTo>
                    <a:pt x="504825" y="470916"/>
                  </a:lnTo>
                  <a:lnTo>
                    <a:pt x="505078" y="470636"/>
                  </a:lnTo>
                  <a:lnTo>
                    <a:pt x="505460" y="470293"/>
                  </a:lnTo>
                  <a:lnTo>
                    <a:pt x="505968" y="470014"/>
                  </a:lnTo>
                  <a:lnTo>
                    <a:pt x="506602" y="469442"/>
                  </a:lnTo>
                  <a:lnTo>
                    <a:pt x="506984" y="468820"/>
                  </a:lnTo>
                  <a:lnTo>
                    <a:pt x="508054" y="464756"/>
                  </a:lnTo>
                  <a:lnTo>
                    <a:pt x="502539" y="464756"/>
                  </a:lnTo>
                  <a:lnTo>
                    <a:pt x="6476" y="319405"/>
                  </a:lnTo>
                  <a:lnTo>
                    <a:pt x="89408" y="6223"/>
                  </a:lnTo>
                  <a:lnTo>
                    <a:pt x="109496" y="6223"/>
                  </a:lnTo>
                  <a:lnTo>
                    <a:pt x="88265" y="0"/>
                  </a:lnTo>
                  <a:close/>
                </a:path>
                <a:path w="591820" h="471170">
                  <a:moveTo>
                    <a:pt x="109496" y="6223"/>
                  </a:moveTo>
                  <a:lnTo>
                    <a:pt x="89408" y="6223"/>
                  </a:lnTo>
                  <a:lnTo>
                    <a:pt x="585089" y="151257"/>
                  </a:lnTo>
                  <a:lnTo>
                    <a:pt x="502539" y="464756"/>
                  </a:lnTo>
                  <a:lnTo>
                    <a:pt x="508054" y="464756"/>
                  </a:lnTo>
                  <a:lnTo>
                    <a:pt x="591312" y="148590"/>
                  </a:lnTo>
                  <a:lnTo>
                    <a:pt x="590676" y="147066"/>
                  </a:lnTo>
                  <a:lnTo>
                    <a:pt x="589152" y="146812"/>
                  </a:lnTo>
                  <a:lnTo>
                    <a:pt x="109496" y="6223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94547" y="3578352"/>
              <a:ext cx="771525" cy="650875"/>
            </a:xfrm>
            <a:custGeom>
              <a:avLst/>
              <a:gdLst/>
              <a:ahLst/>
              <a:cxnLst/>
              <a:rect l="l" t="t" r="r" b="b"/>
              <a:pathLst>
                <a:path w="771525" h="650875">
                  <a:moveTo>
                    <a:pt x="771093" y="0"/>
                  </a:moveTo>
                  <a:lnTo>
                    <a:pt x="0" y="0"/>
                  </a:lnTo>
                  <a:lnTo>
                    <a:pt x="0" y="650697"/>
                  </a:lnTo>
                  <a:lnTo>
                    <a:pt x="771093" y="650697"/>
                  </a:lnTo>
                  <a:lnTo>
                    <a:pt x="77109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4547" y="3578352"/>
              <a:ext cx="771093" cy="650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93024" y="3575050"/>
              <a:ext cx="774700" cy="656590"/>
            </a:xfrm>
            <a:custGeom>
              <a:avLst/>
              <a:gdLst/>
              <a:ahLst/>
              <a:cxnLst/>
              <a:rect l="l" t="t" r="r" b="b"/>
              <a:pathLst>
                <a:path w="774700" h="656589">
                  <a:moveTo>
                    <a:pt x="774192" y="1270"/>
                  </a:moveTo>
                  <a:lnTo>
                    <a:pt x="773430" y="1270"/>
                  </a:lnTo>
                  <a:lnTo>
                    <a:pt x="773430" y="0"/>
                  </a:ln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6350"/>
                  </a:lnTo>
                  <a:lnTo>
                    <a:pt x="0" y="651510"/>
                  </a:lnTo>
                  <a:lnTo>
                    <a:pt x="0" y="655320"/>
                  </a:lnTo>
                  <a:lnTo>
                    <a:pt x="292" y="655320"/>
                  </a:lnTo>
                  <a:lnTo>
                    <a:pt x="292" y="656590"/>
                  </a:lnTo>
                  <a:lnTo>
                    <a:pt x="773887" y="656590"/>
                  </a:lnTo>
                  <a:lnTo>
                    <a:pt x="773887" y="655320"/>
                  </a:lnTo>
                  <a:lnTo>
                    <a:pt x="774192" y="655320"/>
                  </a:lnTo>
                  <a:lnTo>
                    <a:pt x="774192" y="651510"/>
                  </a:lnTo>
                  <a:lnTo>
                    <a:pt x="5588" y="651510"/>
                  </a:lnTo>
                  <a:lnTo>
                    <a:pt x="5588" y="6350"/>
                  </a:lnTo>
                  <a:lnTo>
                    <a:pt x="768604" y="6350"/>
                  </a:lnTo>
                  <a:lnTo>
                    <a:pt x="768604" y="651484"/>
                  </a:lnTo>
                  <a:lnTo>
                    <a:pt x="774192" y="651484"/>
                  </a:lnTo>
                  <a:lnTo>
                    <a:pt x="774192" y="6350"/>
                  </a:lnTo>
                  <a:lnTo>
                    <a:pt x="774192" y="5842"/>
                  </a:lnTo>
                  <a:lnTo>
                    <a:pt x="774192" y="127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84820" y="3578352"/>
              <a:ext cx="111760" cy="650875"/>
            </a:xfrm>
            <a:custGeom>
              <a:avLst/>
              <a:gdLst/>
              <a:ahLst/>
              <a:cxnLst/>
              <a:rect l="l" t="t" r="r" b="b"/>
              <a:pathLst>
                <a:path w="111759" h="650875">
                  <a:moveTo>
                    <a:pt x="111251" y="0"/>
                  </a:moveTo>
                  <a:lnTo>
                    <a:pt x="0" y="4953"/>
                  </a:lnTo>
                  <a:lnTo>
                    <a:pt x="0" y="617512"/>
                  </a:lnTo>
                  <a:lnTo>
                    <a:pt x="111251" y="650697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81772" y="3575303"/>
              <a:ext cx="116205" cy="657225"/>
            </a:xfrm>
            <a:custGeom>
              <a:avLst/>
              <a:gdLst/>
              <a:ahLst/>
              <a:cxnLst/>
              <a:rect l="l" t="t" r="r" b="b"/>
              <a:pathLst>
                <a:path w="116204" h="657225">
                  <a:moveTo>
                    <a:pt x="114300" y="0"/>
                  </a:moveTo>
                  <a:lnTo>
                    <a:pt x="112902" y="0"/>
                  </a:lnTo>
                  <a:lnTo>
                    <a:pt x="2667" y="5080"/>
                  </a:lnTo>
                  <a:lnTo>
                    <a:pt x="1143" y="5080"/>
                  </a:lnTo>
                  <a:lnTo>
                    <a:pt x="0" y="6223"/>
                  </a:lnTo>
                  <a:lnTo>
                    <a:pt x="0" y="621779"/>
                  </a:lnTo>
                  <a:lnTo>
                    <a:pt x="507" y="622960"/>
                  </a:lnTo>
                  <a:lnTo>
                    <a:pt x="1777" y="623252"/>
                  </a:lnTo>
                  <a:lnTo>
                    <a:pt x="112268" y="656793"/>
                  </a:lnTo>
                  <a:lnTo>
                    <a:pt x="114680" y="656793"/>
                  </a:lnTo>
                  <a:lnTo>
                    <a:pt x="115824" y="655320"/>
                  </a:lnTo>
                  <a:lnTo>
                    <a:pt x="115824" y="650328"/>
                  </a:lnTo>
                  <a:lnTo>
                    <a:pt x="110235" y="650328"/>
                  </a:lnTo>
                  <a:lnTo>
                    <a:pt x="5587" y="618540"/>
                  </a:lnTo>
                  <a:lnTo>
                    <a:pt x="5587" y="10541"/>
                  </a:lnTo>
                  <a:lnTo>
                    <a:pt x="110235" y="5588"/>
                  </a:lnTo>
                  <a:lnTo>
                    <a:pt x="115824" y="5588"/>
                  </a:lnTo>
                  <a:lnTo>
                    <a:pt x="115824" y="1143"/>
                  </a:lnTo>
                  <a:lnTo>
                    <a:pt x="114300" y="0"/>
                  </a:lnTo>
                  <a:close/>
                </a:path>
                <a:path w="116204" h="657225">
                  <a:moveTo>
                    <a:pt x="115824" y="5588"/>
                  </a:moveTo>
                  <a:lnTo>
                    <a:pt x="110235" y="5588"/>
                  </a:lnTo>
                  <a:lnTo>
                    <a:pt x="110235" y="650328"/>
                  </a:lnTo>
                  <a:lnTo>
                    <a:pt x="115824" y="650328"/>
                  </a:lnTo>
                  <a:lnTo>
                    <a:pt x="115824" y="5588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06968" y="3643884"/>
              <a:ext cx="218440" cy="58419"/>
            </a:xfrm>
            <a:custGeom>
              <a:avLst/>
              <a:gdLst/>
              <a:ahLst/>
              <a:cxnLst/>
              <a:rect l="l" t="t" r="r" b="b"/>
              <a:pathLst>
                <a:path w="218440" h="58420">
                  <a:moveTo>
                    <a:pt x="189737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89737" y="57911"/>
                  </a:lnTo>
                  <a:lnTo>
                    <a:pt x="200733" y="55441"/>
                  </a:lnTo>
                  <a:lnTo>
                    <a:pt x="209692" y="49196"/>
                  </a:lnTo>
                  <a:lnTo>
                    <a:pt x="215723" y="40070"/>
                  </a:lnTo>
                  <a:lnTo>
                    <a:pt x="217931" y="28955"/>
                  </a:lnTo>
                  <a:lnTo>
                    <a:pt x="215723" y="17627"/>
                  </a:lnTo>
                  <a:lnTo>
                    <a:pt x="209692" y="8429"/>
                  </a:lnTo>
                  <a:lnTo>
                    <a:pt x="200733" y="225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03920" y="3640835"/>
              <a:ext cx="224154" cy="62865"/>
            </a:xfrm>
            <a:custGeom>
              <a:avLst/>
              <a:gdLst/>
              <a:ahLst/>
              <a:cxnLst/>
              <a:rect l="l" t="t" r="r" b="b"/>
              <a:pathLst>
                <a:path w="224154" h="62864">
                  <a:moveTo>
                    <a:pt x="192912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92912" y="62483"/>
                  </a:lnTo>
                  <a:lnTo>
                    <a:pt x="204954" y="60015"/>
                  </a:lnTo>
                  <a:lnTo>
                    <a:pt x="209557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209532" y="5587"/>
                  </a:lnTo>
                  <a:lnTo>
                    <a:pt x="204954" y="2472"/>
                  </a:lnTo>
                  <a:lnTo>
                    <a:pt x="192912" y="0"/>
                  </a:lnTo>
                  <a:close/>
                </a:path>
                <a:path w="224154" h="62864">
                  <a:moveTo>
                    <a:pt x="209532" y="5587"/>
                  </a:moveTo>
                  <a:lnTo>
                    <a:pt x="192912" y="5587"/>
                  </a:lnTo>
                  <a:lnTo>
                    <a:pt x="202848" y="7633"/>
                  </a:lnTo>
                  <a:lnTo>
                    <a:pt x="210962" y="13192"/>
                  </a:lnTo>
                  <a:lnTo>
                    <a:pt x="216433" y="21393"/>
                  </a:lnTo>
                  <a:lnTo>
                    <a:pt x="218439" y="31368"/>
                  </a:lnTo>
                  <a:lnTo>
                    <a:pt x="216433" y="41304"/>
                  </a:lnTo>
                  <a:lnTo>
                    <a:pt x="210962" y="49418"/>
                  </a:lnTo>
                  <a:lnTo>
                    <a:pt x="202848" y="54889"/>
                  </a:lnTo>
                  <a:lnTo>
                    <a:pt x="192912" y="56895"/>
                  </a:lnTo>
                  <a:lnTo>
                    <a:pt x="209557" y="56895"/>
                  </a:lnTo>
                  <a:lnTo>
                    <a:pt x="214852" y="53308"/>
                  </a:lnTo>
                  <a:lnTo>
                    <a:pt x="221559" y="43410"/>
                  </a:lnTo>
                  <a:lnTo>
                    <a:pt x="224027" y="31368"/>
                  </a:lnTo>
                  <a:lnTo>
                    <a:pt x="221559" y="19180"/>
                  </a:lnTo>
                  <a:lnTo>
                    <a:pt x="214852" y="9207"/>
                  </a:lnTo>
                  <a:lnTo>
                    <a:pt x="209532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06968" y="3643884"/>
              <a:ext cx="200025" cy="58419"/>
            </a:xfrm>
            <a:custGeom>
              <a:avLst/>
              <a:gdLst/>
              <a:ahLst/>
              <a:cxnLst/>
              <a:rect l="l" t="t" r="r" b="b"/>
              <a:pathLst>
                <a:path w="200025" h="58420">
                  <a:moveTo>
                    <a:pt x="171196" y="0"/>
                  </a:moveTo>
                  <a:lnTo>
                    <a:pt x="28448" y="0"/>
                  </a:lnTo>
                  <a:lnTo>
                    <a:pt x="17305" y="2256"/>
                  </a:lnTo>
                  <a:lnTo>
                    <a:pt x="8270" y="8429"/>
                  </a:lnTo>
                  <a:lnTo>
                    <a:pt x="2212" y="17627"/>
                  </a:lnTo>
                  <a:lnTo>
                    <a:pt x="0" y="28955"/>
                  </a:lnTo>
                  <a:lnTo>
                    <a:pt x="2212" y="40124"/>
                  </a:lnTo>
                  <a:lnTo>
                    <a:pt x="8270" y="49339"/>
                  </a:lnTo>
                  <a:lnTo>
                    <a:pt x="17305" y="55602"/>
                  </a:lnTo>
                  <a:lnTo>
                    <a:pt x="28448" y="57911"/>
                  </a:lnTo>
                  <a:lnTo>
                    <a:pt x="171196" y="57911"/>
                  </a:lnTo>
                  <a:lnTo>
                    <a:pt x="182177" y="55602"/>
                  </a:lnTo>
                  <a:lnTo>
                    <a:pt x="191230" y="49339"/>
                  </a:lnTo>
                  <a:lnTo>
                    <a:pt x="197377" y="40124"/>
                  </a:lnTo>
                  <a:lnTo>
                    <a:pt x="199643" y="28955"/>
                  </a:lnTo>
                  <a:lnTo>
                    <a:pt x="197377" y="17627"/>
                  </a:lnTo>
                  <a:lnTo>
                    <a:pt x="191230" y="8429"/>
                  </a:lnTo>
                  <a:lnTo>
                    <a:pt x="182177" y="2256"/>
                  </a:lnTo>
                  <a:lnTo>
                    <a:pt x="1711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03920" y="3640835"/>
              <a:ext cx="205740" cy="62865"/>
            </a:xfrm>
            <a:custGeom>
              <a:avLst/>
              <a:gdLst/>
              <a:ahLst/>
              <a:cxnLst/>
              <a:rect l="l" t="t" r="r" b="b"/>
              <a:pathLst>
                <a:path w="205740" h="62864">
                  <a:moveTo>
                    <a:pt x="174498" y="0"/>
                  </a:moveTo>
                  <a:lnTo>
                    <a:pt x="31114" y="0"/>
                  </a:lnTo>
                  <a:lnTo>
                    <a:pt x="18966" y="2472"/>
                  </a:lnTo>
                  <a:lnTo>
                    <a:pt x="9080" y="9207"/>
                  </a:lnTo>
                  <a:lnTo>
                    <a:pt x="2432" y="19180"/>
                  </a:lnTo>
                  <a:lnTo>
                    <a:pt x="0" y="31368"/>
                  </a:lnTo>
                  <a:lnTo>
                    <a:pt x="2432" y="43410"/>
                  </a:lnTo>
                  <a:lnTo>
                    <a:pt x="9080" y="53308"/>
                  </a:lnTo>
                  <a:lnTo>
                    <a:pt x="18966" y="60015"/>
                  </a:lnTo>
                  <a:lnTo>
                    <a:pt x="31114" y="62483"/>
                  </a:lnTo>
                  <a:lnTo>
                    <a:pt x="174498" y="62483"/>
                  </a:lnTo>
                  <a:lnTo>
                    <a:pt x="186719" y="60015"/>
                  </a:lnTo>
                  <a:lnTo>
                    <a:pt x="191335" y="56895"/>
                  </a:lnTo>
                  <a:lnTo>
                    <a:pt x="31114" y="56895"/>
                  </a:lnTo>
                  <a:lnTo>
                    <a:pt x="21032" y="54889"/>
                  </a:lnTo>
                  <a:lnTo>
                    <a:pt x="12842" y="49418"/>
                  </a:lnTo>
                  <a:lnTo>
                    <a:pt x="7344" y="41304"/>
                  </a:lnTo>
                  <a:lnTo>
                    <a:pt x="5333" y="31368"/>
                  </a:lnTo>
                  <a:lnTo>
                    <a:pt x="7344" y="21393"/>
                  </a:lnTo>
                  <a:lnTo>
                    <a:pt x="12842" y="13192"/>
                  </a:lnTo>
                  <a:lnTo>
                    <a:pt x="21032" y="7633"/>
                  </a:lnTo>
                  <a:lnTo>
                    <a:pt x="31114" y="5587"/>
                  </a:lnTo>
                  <a:lnTo>
                    <a:pt x="191310" y="5587"/>
                  </a:lnTo>
                  <a:lnTo>
                    <a:pt x="186719" y="2472"/>
                  </a:lnTo>
                  <a:lnTo>
                    <a:pt x="174498" y="0"/>
                  </a:lnTo>
                  <a:close/>
                </a:path>
                <a:path w="205740" h="62864">
                  <a:moveTo>
                    <a:pt x="191310" y="5587"/>
                  </a:moveTo>
                  <a:lnTo>
                    <a:pt x="174498" y="5587"/>
                  </a:lnTo>
                  <a:lnTo>
                    <a:pt x="184453" y="7633"/>
                  </a:lnTo>
                  <a:lnTo>
                    <a:pt x="192611" y="13192"/>
                  </a:lnTo>
                  <a:lnTo>
                    <a:pt x="198125" y="21393"/>
                  </a:lnTo>
                  <a:lnTo>
                    <a:pt x="200151" y="31368"/>
                  </a:lnTo>
                  <a:lnTo>
                    <a:pt x="198125" y="41304"/>
                  </a:lnTo>
                  <a:lnTo>
                    <a:pt x="192611" y="49418"/>
                  </a:lnTo>
                  <a:lnTo>
                    <a:pt x="184453" y="54889"/>
                  </a:lnTo>
                  <a:lnTo>
                    <a:pt x="174498" y="56895"/>
                  </a:lnTo>
                  <a:lnTo>
                    <a:pt x="191335" y="56895"/>
                  </a:lnTo>
                  <a:lnTo>
                    <a:pt x="196643" y="53308"/>
                  </a:lnTo>
                  <a:lnTo>
                    <a:pt x="203305" y="43410"/>
                  </a:lnTo>
                  <a:lnTo>
                    <a:pt x="205739" y="31368"/>
                  </a:lnTo>
                  <a:lnTo>
                    <a:pt x="203305" y="19180"/>
                  </a:lnTo>
                  <a:lnTo>
                    <a:pt x="196643" y="9207"/>
                  </a:lnTo>
                  <a:lnTo>
                    <a:pt x="191310" y="5587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3376" y="4770120"/>
              <a:ext cx="86995" cy="158750"/>
            </a:xfrm>
            <a:custGeom>
              <a:avLst/>
              <a:gdLst/>
              <a:ahLst/>
              <a:cxnLst/>
              <a:rect l="l" t="t" r="r" b="b"/>
              <a:pathLst>
                <a:path w="86994" h="158750">
                  <a:moveTo>
                    <a:pt x="10655" y="120840"/>
                  </a:moveTo>
                  <a:lnTo>
                    <a:pt x="0" y="152171"/>
                  </a:lnTo>
                  <a:lnTo>
                    <a:pt x="4394" y="156514"/>
                  </a:lnTo>
                  <a:lnTo>
                    <a:pt x="9067" y="158470"/>
                  </a:lnTo>
                  <a:lnTo>
                    <a:pt x="13893" y="158470"/>
                  </a:lnTo>
                  <a:lnTo>
                    <a:pt x="39809" y="142869"/>
                  </a:lnTo>
                  <a:lnTo>
                    <a:pt x="51862" y="123964"/>
                  </a:lnTo>
                  <a:lnTo>
                    <a:pt x="14046" y="123964"/>
                  </a:lnTo>
                  <a:lnTo>
                    <a:pt x="10655" y="120840"/>
                  </a:lnTo>
                  <a:close/>
                </a:path>
                <a:path w="86994" h="158750">
                  <a:moveTo>
                    <a:pt x="83922" y="39052"/>
                  </a:moveTo>
                  <a:lnTo>
                    <a:pt x="53174" y="39052"/>
                  </a:lnTo>
                  <a:lnTo>
                    <a:pt x="57746" y="45760"/>
                  </a:lnTo>
                  <a:lnTo>
                    <a:pt x="56883" y="62101"/>
                  </a:lnTo>
                  <a:lnTo>
                    <a:pt x="44551" y="100990"/>
                  </a:lnTo>
                  <a:lnTo>
                    <a:pt x="19456" y="123964"/>
                  </a:lnTo>
                  <a:lnTo>
                    <a:pt x="51862" y="123964"/>
                  </a:lnTo>
                  <a:lnTo>
                    <a:pt x="63719" y="105366"/>
                  </a:lnTo>
                  <a:lnTo>
                    <a:pt x="80898" y="59907"/>
                  </a:lnTo>
                  <a:lnTo>
                    <a:pt x="83922" y="39052"/>
                  </a:lnTo>
                  <a:close/>
                </a:path>
                <a:path w="86994" h="158750">
                  <a:moveTo>
                    <a:pt x="71183" y="0"/>
                  </a:moveTo>
                  <a:lnTo>
                    <a:pt x="68808" y="0"/>
                  </a:lnTo>
                  <a:lnTo>
                    <a:pt x="55680" y="2587"/>
                  </a:lnTo>
                  <a:lnTo>
                    <a:pt x="44962" y="8280"/>
                  </a:lnTo>
                  <a:lnTo>
                    <a:pt x="37738" y="13973"/>
                  </a:lnTo>
                  <a:lnTo>
                    <a:pt x="35090" y="16560"/>
                  </a:lnTo>
                  <a:lnTo>
                    <a:pt x="20345" y="57048"/>
                  </a:lnTo>
                  <a:lnTo>
                    <a:pt x="32602" y="50177"/>
                  </a:lnTo>
                  <a:lnTo>
                    <a:pt x="51066" y="39420"/>
                  </a:lnTo>
                  <a:lnTo>
                    <a:pt x="52196" y="39052"/>
                  </a:lnTo>
                  <a:lnTo>
                    <a:pt x="83922" y="39052"/>
                  </a:lnTo>
                  <a:lnTo>
                    <a:pt x="86620" y="20440"/>
                  </a:lnTo>
                  <a:lnTo>
                    <a:pt x="76161" y="914"/>
                  </a:lnTo>
                  <a:lnTo>
                    <a:pt x="73660" y="279"/>
                  </a:lnTo>
                  <a:lnTo>
                    <a:pt x="71183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6423" y="4770983"/>
              <a:ext cx="82643" cy="1492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1979" y="4770120"/>
              <a:ext cx="88900" cy="160020"/>
            </a:xfrm>
            <a:custGeom>
              <a:avLst/>
              <a:gdLst/>
              <a:ahLst/>
              <a:cxnLst/>
              <a:rect l="l" t="t" r="r" b="b"/>
              <a:pathLst>
                <a:path w="88900" h="160020">
                  <a:moveTo>
                    <a:pt x="11887" y="120611"/>
                  </a:moveTo>
                  <a:lnTo>
                    <a:pt x="11480" y="120611"/>
                  </a:lnTo>
                  <a:lnTo>
                    <a:pt x="11112" y="120637"/>
                  </a:lnTo>
                  <a:lnTo>
                    <a:pt x="10807" y="120942"/>
                  </a:lnTo>
                  <a:lnTo>
                    <a:pt x="0" y="152501"/>
                  </a:lnTo>
                  <a:lnTo>
                    <a:pt x="0" y="153200"/>
                  </a:lnTo>
                  <a:lnTo>
                    <a:pt x="266" y="153377"/>
                  </a:lnTo>
                  <a:lnTo>
                    <a:pt x="4699" y="157746"/>
                  </a:lnTo>
                  <a:lnTo>
                    <a:pt x="9613" y="160019"/>
                  </a:lnTo>
                  <a:lnTo>
                    <a:pt x="14833" y="160019"/>
                  </a:lnTo>
                  <a:lnTo>
                    <a:pt x="18326" y="159931"/>
                  </a:lnTo>
                  <a:lnTo>
                    <a:pt x="21831" y="159016"/>
                  </a:lnTo>
                  <a:lnTo>
                    <a:pt x="23711" y="158114"/>
                  </a:lnTo>
                  <a:lnTo>
                    <a:pt x="10287" y="158114"/>
                  </a:lnTo>
                  <a:lnTo>
                    <a:pt x="5956" y="156286"/>
                  </a:lnTo>
                  <a:lnTo>
                    <a:pt x="1993" y="152590"/>
                  </a:lnTo>
                  <a:lnTo>
                    <a:pt x="12128" y="123012"/>
                  </a:lnTo>
                  <a:lnTo>
                    <a:pt x="15709" y="123012"/>
                  </a:lnTo>
                  <a:lnTo>
                    <a:pt x="14681" y="122669"/>
                  </a:lnTo>
                  <a:lnTo>
                    <a:pt x="12306" y="120827"/>
                  </a:lnTo>
                  <a:lnTo>
                    <a:pt x="11887" y="120611"/>
                  </a:lnTo>
                  <a:close/>
                </a:path>
                <a:path w="88900" h="160020">
                  <a:moveTo>
                    <a:pt x="34634" y="148389"/>
                  </a:moveTo>
                  <a:lnTo>
                    <a:pt x="24130" y="155867"/>
                  </a:lnTo>
                  <a:lnTo>
                    <a:pt x="20942" y="157352"/>
                  </a:lnTo>
                  <a:lnTo>
                    <a:pt x="17868" y="158114"/>
                  </a:lnTo>
                  <a:lnTo>
                    <a:pt x="23711" y="158114"/>
                  </a:lnTo>
                  <a:lnTo>
                    <a:pt x="24930" y="157530"/>
                  </a:lnTo>
                  <a:lnTo>
                    <a:pt x="34634" y="148389"/>
                  </a:lnTo>
                  <a:close/>
                </a:path>
                <a:path w="88900" h="160020">
                  <a:moveTo>
                    <a:pt x="36076" y="147031"/>
                  </a:moveTo>
                  <a:lnTo>
                    <a:pt x="34634" y="148389"/>
                  </a:lnTo>
                  <a:lnTo>
                    <a:pt x="35306" y="147911"/>
                  </a:lnTo>
                  <a:lnTo>
                    <a:pt x="36076" y="147031"/>
                  </a:lnTo>
                  <a:close/>
                </a:path>
                <a:path w="88900" h="160020">
                  <a:moveTo>
                    <a:pt x="81879" y="1879"/>
                  </a:moveTo>
                  <a:lnTo>
                    <a:pt x="72542" y="1879"/>
                  </a:lnTo>
                  <a:lnTo>
                    <a:pt x="74904" y="2120"/>
                  </a:lnTo>
                  <a:lnTo>
                    <a:pt x="77266" y="2692"/>
                  </a:lnTo>
                  <a:lnTo>
                    <a:pt x="82702" y="4089"/>
                  </a:lnTo>
                  <a:lnTo>
                    <a:pt x="85890" y="9423"/>
                  </a:lnTo>
                  <a:lnTo>
                    <a:pt x="86906" y="18643"/>
                  </a:lnTo>
                  <a:lnTo>
                    <a:pt x="86646" y="33979"/>
                  </a:lnTo>
                  <a:lnTo>
                    <a:pt x="77379" y="73627"/>
                  </a:lnTo>
                  <a:lnTo>
                    <a:pt x="58221" y="117006"/>
                  </a:lnTo>
                  <a:lnTo>
                    <a:pt x="36076" y="147031"/>
                  </a:lnTo>
                  <a:lnTo>
                    <a:pt x="49056" y="134804"/>
                  </a:lnTo>
                  <a:lnTo>
                    <a:pt x="70443" y="96747"/>
                  </a:lnTo>
                  <a:lnTo>
                    <a:pt x="85044" y="54305"/>
                  </a:lnTo>
                  <a:lnTo>
                    <a:pt x="88788" y="18643"/>
                  </a:lnTo>
                  <a:lnTo>
                    <a:pt x="88661" y="16941"/>
                  </a:lnTo>
                  <a:lnTo>
                    <a:pt x="87795" y="8331"/>
                  </a:lnTo>
                  <a:lnTo>
                    <a:pt x="84086" y="2400"/>
                  </a:lnTo>
                  <a:lnTo>
                    <a:pt x="81879" y="1879"/>
                  </a:lnTo>
                  <a:close/>
                </a:path>
                <a:path w="88900" h="160020">
                  <a:moveTo>
                    <a:pt x="15709" y="123012"/>
                  </a:moveTo>
                  <a:lnTo>
                    <a:pt x="12128" y="123012"/>
                  </a:lnTo>
                  <a:lnTo>
                    <a:pt x="14579" y="124675"/>
                  </a:lnTo>
                  <a:lnTo>
                    <a:pt x="17500" y="125526"/>
                  </a:lnTo>
                  <a:lnTo>
                    <a:pt x="21336" y="125526"/>
                  </a:lnTo>
                  <a:lnTo>
                    <a:pt x="22263" y="125463"/>
                  </a:lnTo>
                  <a:lnTo>
                    <a:pt x="23152" y="125285"/>
                  </a:lnTo>
                  <a:lnTo>
                    <a:pt x="27588" y="123672"/>
                  </a:lnTo>
                  <a:lnTo>
                    <a:pt x="17691" y="123672"/>
                  </a:lnTo>
                  <a:lnTo>
                    <a:pt x="15709" y="123012"/>
                  </a:lnTo>
                  <a:close/>
                </a:path>
                <a:path w="88900" h="160020">
                  <a:moveTo>
                    <a:pt x="57624" y="40805"/>
                  </a:moveTo>
                  <a:lnTo>
                    <a:pt x="55486" y="40805"/>
                  </a:lnTo>
                  <a:lnTo>
                    <a:pt x="55981" y="41224"/>
                  </a:lnTo>
                  <a:lnTo>
                    <a:pt x="56222" y="41376"/>
                  </a:lnTo>
                  <a:lnTo>
                    <a:pt x="58356" y="50201"/>
                  </a:lnTo>
                  <a:lnTo>
                    <a:pt x="44894" y="101244"/>
                  </a:lnTo>
                  <a:lnTo>
                    <a:pt x="21437" y="123672"/>
                  </a:lnTo>
                  <a:lnTo>
                    <a:pt x="27588" y="123672"/>
                  </a:lnTo>
                  <a:lnTo>
                    <a:pt x="53364" y="85746"/>
                  </a:lnTo>
                  <a:lnTo>
                    <a:pt x="60249" y="50201"/>
                  </a:lnTo>
                  <a:lnTo>
                    <a:pt x="57624" y="40805"/>
                  </a:lnTo>
                  <a:close/>
                </a:path>
                <a:path w="88900" h="160020">
                  <a:moveTo>
                    <a:pt x="72593" y="0"/>
                  </a:moveTo>
                  <a:lnTo>
                    <a:pt x="70116" y="0"/>
                  </a:lnTo>
                  <a:lnTo>
                    <a:pt x="56855" y="2522"/>
                  </a:lnTo>
                  <a:lnTo>
                    <a:pt x="45993" y="8131"/>
                  </a:lnTo>
                  <a:lnTo>
                    <a:pt x="38530" y="13887"/>
                  </a:lnTo>
                  <a:lnTo>
                    <a:pt x="35369" y="16941"/>
                  </a:lnTo>
                  <a:lnTo>
                    <a:pt x="20294" y="58140"/>
                  </a:lnTo>
                  <a:lnTo>
                    <a:pt x="20815" y="58712"/>
                  </a:lnTo>
                  <a:lnTo>
                    <a:pt x="21551" y="58712"/>
                  </a:lnTo>
                  <a:lnTo>
                    <a:pt x="21704" y="58686"/>
                  </a:lnTo>
                  <a:lnTo>
                    <a:pt x="21831" y="58597"/>
                  </a:lnTo>
                  <a:lnTo>
                    <a:pt x="26798" y="55829"/>
                  </a:lnTo>
                  <a:lnTo>
                    <a:pt x="23152" y="55829"/>
                  </a:lnTo>
                  <a:lnTo>
                    <a:pt x="36969" y="18033"/>
                  </a:lnTo>
                  <a:lnTo>
                    <a:pt x="40331" y="14845"/>
                  </a:lnTo>
                  <a:lnTo>
                    <a:pt x="47651" y="9366"/>
                  </a:lnTo>
                  <a:lnTo>
                    <a:pt x="57956" y="4182"/>
                  </a:lnTo>
                  <a:lnTo>
                    <a:pt x="70269" y="1879"/>
                  </a:lnTo>
                  <a:lnTo>
                    <a:pt x="81879" y="1879"/>
                  </a:lnTo>
                  <a:lnTo>
                    <a:pt x="77787" y="914"/>
                  </a:lnTo>
                  <a:lnTo>
                    <a:pt x="75184" y="266"/>
                  </a:lnTo>
                  <a:lnTo>
                    <a:pt x="72593" y="0"/>
                  </a:lnTo>
                  <a:close/>
                </a:path>
                <a:path w="88900" h="160020">
                  <a:moveTo>
                    <a:pt x="55765" y="38950"/>
                  </a:moveTo>
                  <a:lnTo>
                    <a:pt x="53340" y="38950"/>
                  </a:lnTo>
                  <a:lnTo>
                    <a:pt x="52057" y="39281"/>
                  </a:lnTo>
                  <a:lnTo>
                    <a:pt x="50520" y="40195"/>
                  </a:lnTo>
                  <a:lnTo>
                    <a:pt x="41197" y="45606"/>
                  </a:lnTo>
                  <a:lnTo>
                    <a:pt x="33127" y="50201"/>
                  </a:lnTo>
                  <a:lnTo>
                    <a:pt x="23152" y="55829"/>
                  </a:lnTo>
                  <a:lnTo>
                    <a:pt x="26798" y="55829"/>
                  </a:lnTo>
                  <a:lnTo>
                    <a:pt x="36827" y="50182"/>
                  </a:lnTo>
                  <a:lnTo>
                    <a:pt x="52844" y="41008"/>
                  </a:lnTo>
                  <a:lnTo>
                    <a:pt x="53797" y="40805"/>
                  </a:lnTo>
                  <a:lnTo>
                    <a:pt x="57624" y="40805"/>
                  </a:lnTo>
                  <a:lnTo>
                    <a:pt x="57429" y="40106"/>
                  </a:lnTo>
                  <a:lnTo>
                    <a:pt x="56756" y="39496"/>
                  </a:lnTo>
                  <a:lnTo>
                    <a:pt x="55765" y="3895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0359" y="4928641"/>
              <a:ext cx="455930" cy="71755"/>
            </a:xfrm>
            <a:custGeom>
              <a:avLst/>
              <a:gdLst/>
              <a:ahLst/>
              <a:cxnLst/>
              <a:rect l="l" t="t" r="r" b="b"/>
              <a:pathLst>
                <a:path w="455930" h="71754">
                  <a:moveTo>
                    <a:pt x="184484" y="0"/>
                  </a:moveTo>
                  <a:lnTo>
                    <a:pt x="121338" y="915"/>
                  </a:lnTo>
                  <a:lnTo>
                    <a:pt x="68660" y="3822"/>
                  </a:lnTo>
                  <a:lnTo>
                    <a:pt x="14760" y="13887"/>
                  </a:lnTo>
                  <a:lnTo>
                    <a:pt x="0" y="27682"/>
                  </a:lnTo>
                  <a:lnTo>
                    <a:pt x="9358" y="41445"/>
                  </a:lnTo>
                  <a:lnTo>
                    <a:pt x="59458" y="61095"/>
                  </a:lnTo>
                  <a:lnTo>
                    <a:pt x="128626" y="70624"/>
                  </a:lnTo>
                  <a:lnTo>
                    <a:pt x="167339" y="71602"/>
                  </a:lnTo>
                  <a:lnTo>
                    <a:pt x="198453" y="71149"/>
                  </a:lnTo>
                  <a:lnTo>
                    <a:pt x="306036" y="66255"/>
                  </a:lnTo>
                  <a:lnTo>
                    <a:pt x="345929" y="63156"/>
                  </a:lnTo>
                  <a:lnTo>
                    <a:pt x="415728" y="54020"/>
                  </a:lnTo>
                  <a:lnTo>
                    <a:pt x="453977" y="37789"/>
                  </a:lnTo>
                  <a:lnTo>
                    <a:pt x="455475" y="30751"/>
                  </a:lnTo>
                  <a:lnTo>
                    <a:pt x="448322" y="23787"/>
                  </a:lnTo>
                  <a:lnTo>
                    <a:pt x="371375" y="6652"/>
                  </a:lnTo>
                  <a:lnTo>
                    <a:pt x="315035" y="3106"/>
                  </a:lnTo>
                  <a:lnTo>
                    <a:pt x="250739" y="814"/>
                  </a:lnTo>
                  <a:lnTo>
                    <a:pt x="184484" y="0"/>
                  </a:lnTo>
                  <a:close/>
                </a:path>
              </a:pathLst>
            </a:custGeom>
            <a:solidFill>
              <a:srgbClr val="0A0933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2257" y="4715281"/>
              <a:ext cx="288290" cy="266700"/>
            </a:xfrm>
            <a:custGeom>
              <a:avLst/>
              <a:gdLst/>
              <a:ahLst/>
              <a:cxnLst/>
              <a:rect l="l" t="t" r="r" b="b"/>
              <a:pathLst>
                <a:path w="288290" h="266700">
                  <a:moveTo>
                    <a:pt x="287938" y="0"/>
                  </a:moveTo>
                  <a:lnTo>
                    <a:pt x="10583" y="0"/>
                  </a:lnTo>
                  <a:lnTo>
                    <a:pt x="0" y="123025"/>
                  </a:lnTo>
                  <a:lnTo>
                    <a:pt x="7594" y="191392"/>
                  </a:lnTo>
                  <a:lnTo>
                    <a:pt x="43374" y="229721"/>
                  </a:lnTo>
                  <a:lnTo>
                    <a:pt x="117352" y="262636"/>
                  </a:lnTo>
                  <a:lnTo>
                    <a:pt x="154779" y="266674"/>
                  </a:lnTo>
                  <a:lnTo>
                    <a:pt x="165252" y="266332"/>
                  </a:lnTo>
                  <a:lnTo>
                    <a:pt x="250764" y="196495"/>
                  </a:lnTo>
                  <a:lnTo>
                    <a:pt x="277561" y="148402"/>
                  </a:lnTo>
                  <a:lnTo>
                    <a:pt x="287153" y="91017"/>
                  </a:lnTo>
                  <a:lnTo>
                    <a:pt x="287938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2395" y="4716779"/>
              <a:ext cx="277799" cy="2636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1571" y="4715281"/>
              <a:ext cx="279400" cy="266700"/>
            </a:xfrm>
            <a:custGeom>
              <a:avLst/>
              <a:gdLst/>
              <a:ahLst/>
              <a:cxnLst/>
              <a:rect l="l" t="t" r="r" b="b"/>
              <a:pathLst>
                <a:path w="279400" h="266700">
                  <a:moveTo>
                    <a:pt x="278586" y="0"/>
                  </a:moveTo>
                  <a:lnTo>
                    <a:pt x="481" y="0"/>
                  </a:lnTo>
                  <a:lnTo>
                    <a:pt x="88" y="393"/>
                  </a:lnTo>
                  <a:lnTo>
                    <a:pt x="0" y="15590"/>
                  </a:lnTo>
                  <a:lnTo>
                    <a:pt x="432" y="38077"/>
                  </a:lnTo>
                  <a:lnTo>
                    <a:pt x="3179" y="76187"/>
                  </a:lnTo>
                  <a:lnTo>
                    <a:pt x="9702" y="120472"/>
                  </a:lnTo>
                  <a:lnTo>
                    <a:pt x="22894" y="169633"/>
                  </a:lnTo>
                  <a:lnTo>
                    <a:pt x="41020" y="209042"/>
                  </a:lnTo>
                  <a:lnTo>
                    <a:pt x="70665" y="244078"/>
                  </a:lnTo>
                  <a:lnTo>
                    <a:pt x="107453" y="262597"/>
                  </a:lnTo>
                  <a:lnTo>
                    <a:pt x="145211" y="266674"/>
                  </a:lnTo>
                  <a:lnTo>
                    <a:pt x="155736" y="266325"/>
                  </a:lnTo>
                  <a:lnTo>
                    <a:pt x="166718" y="265155"/>
                  </a:lnTo>
                  <a:lnTo>
                    <a:pt x="168764" y="264756"/>
                  </a:lnTo>
                  <a:lnTo>
                    <a:pt x="145185" y="264756"/>
                  </a:lnTo>
                  <a:lnTo>
                    <a:pt x="130620" y="264148"/>
                  </a:lnTo>
                  <a:lnTo>
                    <a:pt x="69167" y="240368"/>
                  </a:lnTo>
                  <a:lnTo>
                    <a:pt x="41437" y="205816"/>
                  </a:lnTo>
                  <a:lnTo>
                    <a:pt x="22849" y="163605"/>
                  </a:lnTo>
                  <a:lnTo>
                    <a:pt x="11594" y="120192"/>
                  </a:lnTo>
                  <a:lnTo>
                    <a:pt x="5322" y="78876"/>
                  </a:lnTo>
                  <a:lnTo>
                    <a:pt x="1735" y="15590"/>
                  </a:lnTo>
                  <a:lnTo>
                    <a:pt x="1878" y="1892"/>
                  </a:lnTo>
                  <a:lnTo>
                    <a:pt x="279014" y="1892"/>
                  </a:lnTo>
                  <a:lnTo>
                    <a:pt x="279081" y="393"/>
                  </a:lnTo>
                  <a:lnTo>
                    <a:pt x="278586" y="0"/>
                  </a:lnTo>
                  <a:close/>
                </a:path>
                <a:path w="279400" h="266700">
                  <a:moveTo>
                    <a:pt x="279014" y="1892"/>
                  </a:moveTo>
                  <a:lnTo>
                    <a:pt x="277189" y="1892"/>
                  </a:lnTo>
                  <a:lnTo>
                    <a:pt x="273330" y="58200"/>
                  </a:lnTo>
                  <a:lnTo>
                    <a:pt x="262893" y="108497"/>
                  </a:lnTo>
                  <a:lnTo>
                    <a:pt x="248559" y="151748"/>
                  </a:lnTo>
                  <a:lnTo>
                    <a:pt x="233006" y="186918"/>
                  </a:lnTo>
                  <a:lnTo>
                    <a:pt x="203310" y="237561"/>
                  </a:lnTo>
                  <a:lnTo>
                    <a:pt x="166248" y="263297"/>
                  </a:lnTo>
                  <a:lnTo>
                    <a:pt x="145185" y="264756"/>
                  </a:lnTo>
                  <a:lnTo>
                    <a:pt x="168764" y="264756"/>
                  </a:lnTo>
                  <a:lnTo>
                    <a:pt x="177872" y="262983"/>
                  </a:lnTo>
                  <a:lnTo>
                    <a:pt x="188911" y="259626"/>
                  </a:lnTo>
                  <a:lnTo>
                    <a:pt x="189089" y="259626"/>
                  </a:lnTo>
                  <a:lnTo>
                    <a:pt x="218119" y="217881"/>
                  </a:lnTo>
                  <a:lnTo>
                    <a:pt x="250347" y="152363"/>
                  </a:lnTo>
                  <a:lnTo>
                    <a:pt x="264814" y="108681"/>
                  </a:lnTo>
                  <a:lnTo>
                    <a:pt x="275293" y="57839"/>
                  </a:lnTo>
                  <a:lnTo>
                    <a:pt x="279014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2421" y="4672609"/>
              <a:ext cx="279400" cy="88900"/>
            </a:xfrm>
            <a:custGeom>
              <a:avLst/>
              <a:gdLst/>
              <a:ahLst/>
              <a:cxnLst/>
              <a:rect l="l" t="t" r="r" b="b"/>
              <a:pathLst>
                <a:path w="279400" h="88900">
                  <a:moveTo>
                    <a:pt x="139395" y="0"/>
                  </a:moveTo>
                  <a:lnTo>
                    <a:pt x="86228" y="3306"/>
                  </a:lnTo>
                  <a:lnTo>
                    <a:pt x="41186" y="12738"/>
                  </a:lnTo>
                  <a:lnTo>
                    <a:pt x="2697" y="35340"/>
                  </a:lnTo>
                  <a:lnTo>
                    <a:pt x="0" y="44119"/>
                  </a:lnTo>
                  <a:lnTo>
                    <a:pt x="2697" y="52941"/>
                  </a:lnTo>
                  <a:lnTo>
                    <a:pt x="41186" y="75641"/>
                  </a:lnTo>
                  <a:lnTo>
                    <a:pt x="86228" y="85039"/>
                  </a:lnTo>
                  <a:lnTo>
                    <a:pt x="139395" y="88341"/>
                  </a:lnTo>
                  <a:lnTo>
                    <a:pt x="166698" y="87499"/>
                  </a:lnTo>
                  <a:lnTo>
                    <a:pt x="178679" y="86359"/>
                  </a:lnTo>
                  <a:lnTo>
                    <a:pt x="139395" y="86359"/>
                  </a:lnTo>
                  <a:lnTo>
                    <a:pt x="85908" y="83031"/>
                  </a:lnTo>
                  <a:lnTo>
                    <a:pt x="42197" y="73964"/>
                  </a:lnTo>
                  <a:lnTo>
                    <a:pt x="12709" y="60535"/>
                  </a:lnTo>
                  <a:lnTo>
                    <a:pt x="1892" y="44119"/>
                  </a:lnTo>
                  <a:lnTo>
                    <a:pt x="12709" y="27711"/>
                  </a:lnTo>
                  <a:lnTo>
                    <a:pt x="42197" y="14285"/>
                  </a:lnTo>
                  <a:lnTo>
                    <a:pt x="85908" y="5220"/>
                  </a:lnTo>
                  <a:lnTo>
                    <a:pt x="139395" y="1892"/>
                  </a:lnTo>
                  <a:lnTo>
                    <a:pt x="177719" y="1892"/>
                  </a:lnTo>
                  <a:lnTo>
                    <a:pt x="166698" y="841"/>
                  </a:lnTo>
                  <a:lnTo>
                    <a:pt x="139395" y="0"/>
                  </a:lnTo>
                  <a:close/>
                </a:path>
                <a:path w="279400" h="88900">
                  <a:moveTo>
                    <a:pt x="177719" y="1892"/>
                  </a:moveTo>
                  <a:lnTo>
                    <a:pt x="139395" y="1892"/>
                  </a:lnTo>
                  <a:lnTo>
                    <a:pt x="192874" y="5220"/>
                  </a:lnTo>
                  <a:lnTo>
                    <a:pt x="236604" y="14285"/>
                  </a:lnTo>
                  <a:lnTo>
                    <a:pt x="266118" y="27711"/>
                  </a:lnTo>
                  <a:lnTo>
                    <a:pt x="276948" y="44119"/>
                  </a:lnTo>
                  <a:lnTo>
                    <a:pt x="266118" y="60535"/>
                  </a:lnTo>
                  <a:lnTo>
                    <a:pt x="236604" y="73964"/>
                  </a:lnTo>
                  <a:lnTo>
                    <a:pt x="192874" y="83031"/>
                  </a:lnTo>
                  <a:lnTo>
                    <a:pt x="139395" y="86359"/>
                  </a:lnTo>
                  <a:lnTo>
                    <a:pt x="178679" y="86359"/>
                  </a:lnTo>
                  <a:lnTo>
                    <a:pt x="237566" y="75641"/>
                  </a:lnTo>
                  <a:lnTo>
                    <a:pt x="276129" y="52941"/>
                  </a:lnTo>
                  <a:lnTo>
                    <a:pt x="278841" y="44119"/>
                  </a:lnTo>
                  <a:lnTo>
                    <a:pt x="276129" y="35340"/>
                  </a:lnTo>
                  <a:lnTo>
                    <a:pt x="237566" y="12738"/>
                  </a:lnTo>
                  <a:lnTo>
                    <a:pt x="192562" y="3306"/>
                  </a:lnTo>
                  <a:lnTo>
                    <a:pt x="177719" y="1892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2395" y="4672584"/>
              <a:ext cx="277495" cy="86995"/>
            </a:xfrm>
            <a:custGeom>
              <a:avLst/>
              <a:gdLst/>
              <a:ahLst/>
              <a:cxnLst/>
              <a:rect l="l" t="t" r="r" b="b"/>
              <a:pathLst>
                <a:path w="277494" h="86995">
                  <a:moveTo>
                    <a:pt x="138696" y="0"/>
                  </a:moveTo>
                  <a:lnTo>
                    <a:pt x="84723" y="3408"/>
                  </a:lnTo>
                  <a:lnTo>
                    <a:pt x="40635" y="12704"/>
                  </a:lnTo>
                  <a:lnTo>
                    <a:pt x="10903" y="26494"/>
                  </a:lnTo>
                  <a:lnTo>
                    <a:pt x="0" y="43383"/>
                  </a:lnTo>
                  <a:lnTo>
                    <a:pt x="10903" y="60346"/>
                  </a:lnTo>
                  <a:lnTo>
                    <a:pt x="40635" y="74164"/>
                  </a:lnTo>
                  <a:lnTo>
                    <a:pt x="84723" y="83463"/>
                  </a:lnTo>
                  <a:lnTo>
                    <a:pt x="138696" y="86867"/>
                  </a:lnTo>
                  <a:lnTo>
                    <a:pt x="192655" y="83463"/>
                  </a:lnTo>
                  <a:lnTo>
                    <a:pt x="236735" y="74164"/>
                  </a:lnTo>
                  <a:lnTo>
                    <a:pt x="266464" y="60346"/>
                  </a:lnTo>
                  <a:lnTo>
                    <a:pt x="277367" y="43383"/>
                  </a:lnTo>
                  <a:lnTo>
                    <a:pt x="266464" y="26494"/>
                  </a:lnTo>
                  <a:lnTo>
                    <a:pt x="236735" y="12704"/>
                  </a:lnTo>
                  <a:lnTo>
                    <a:pt x="192655" y="3408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0A0933">
                <a:alpha val="82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6112" y="4710709"/>
              <a:ext cx="250190" cy="48895"/>
            </a:xfrm>
            <a:custGeom>
              <a:avLst/>
              <a:gdLst/>
              <a:ahLst/>
              <a:cxnLst/>
              <a:rect l="l" t="t" r="r" b="b"/>
              <a:pathLst>
                <a:path w="250190" h="48895">
                  <a:moveTo>
                    <a:pt x="124980" y="0"/>
                  </a:moveTo>
                  <a:lnTo>
                    <a:pt x="85392" y="1789"/>
                  </a:lnTo>
                  <a:lnTo>
                    <a:pt x="50288" y="6804"/>
                  </a:lnTo>
                  <a:lnTo>
                    <a:pt x="21285" y="14508"/>
                  </a:lnTo>
                  <a:lnTo>
                    <a:pt x="0" y="24371"/>
                  </a:lnTo>
                  <a:lnTo>
                    <a:pt x="21285" y="34276"/>
                  </a:lnTo>
                  <a:lnTo>
                    <a:pt x="50288" y="41976"/>
                  </a:lnTo>
                  <a:lnTo>
                    <a:pt x="85392" y="46966"/>
                  </a:lnTo>
                  <a:lnTo>
                    <a:pt x="124980" y="48742"/>
                  </a:lnTo>
                  <a:lnTo>
                    <a:pt x="164582" y="46966"/>
                  </a:lnTo>
                  <a:lnTo>
                    <a:pt x="199697" y="41976"/>
                  </a:lnTo>
                  <a:lnTo>
                    <a:pt x="228693" y="34276"/>
                  </a:lnTo>
                  <a:lnTo>
                    <a:pt x="249935" y="24371"/>
                  </a:lnTo>
                  <a:lnTo>
                    <a:pt x="228693" y="14508"/>
                  </a:lnTo>
                  <a:lnTo>
                    <a:pt x="199697" y="6804"/>
                  </a:lnTo>
                  <a:lnTo>
                    <a:pt x="164582" y="1789"/>
                  </a:lnTo>
                  <a:lnTo>
                    <a:pt x="124980" y="0"/>
                  </a:lnTo>
                  <a:close/>
                </a:path>
              </a:pathLst>
            </a:custGeom>
            <a:solidFill>
              <a:srgbClr val="535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6238" y="4709185"/>
              <a:ext cx="251460" cy="52069"/>
            </a:xfrm>
            <a:custGeom>
              <a:avLst/>
              <a:gdLst/>
              <a:ahLst/>
              <a:cxnLst/>
              <a:rect l="l" t="t" r="r" b="b"/>
              <a:pathLst>
                <a:path w="251459" h="52070">
                  <a:moveTo>
                    <a:pt x="125577" y="0"/>
                  </a:moveTo>
                  <a:lnTo>
                    <a:pt x="86654" y="1744"/>
                  </a:lnTo>
                  <a:lnTo>
                    <a:pt x="22253" y="14621"/>
                  </a:lnTo>
                  <a:lnTo>
                    <a:pt x="0" y="25209"/>
                  </a:lnTo>
                  <a:lnTo>
                    <a:pt x="0" y="26428"/>
                  </a:lnTo>
                  <a:lnTo>
                    <a:pt x="51625" y="45015"/>
                  </a:lnTo>
                  <a:lnTo>
                    <a:pt x="125577" y="51765"/>
                  </a:lnTo>
                  <a:lnTo>
                    <a:pt x="164528" y="50018"/>
                  </a:lnTo>
                  <a:lnTo>
                    <a:pt x="165817" y="49834"/>
                  </a:lnTo>
                  <a:lnTo>
                    <a:pt x="125577" y="49834"/>
                  </a:lnTo>
                  <a:lnTo>
                    <a:pt x="87865" y="48136"/>
                  </a:lnTo>
                  <a:lnTo>
                    <a:pt x="53481" y="43305"/>
                  </a:lnTo>
                  <a:lnTo>
                    <a:pt x="24395" y="35738"/>
                  </a:lnTo>
                  <a:lnTo>
                    <a:pt x="2578" y="25831"/>
                  </a:lnTo>
                  <a:lnTo>
                    <a:pt x="24395" y="15941"/>
                  </a:lnTo>
                  <a:lnTo>
                    <a:pt x="53481" y="8408"/>
                  </a:lnTo>
                  <a:lnTo>
                    <a:pt x="87865" y="3612"/>
                  </a:lnTo>
                  <a:lnTo>
                    <a:pt x="125577" y="1930"/>
                  </a:lnTo>
                  <a:lnTo>
                    <a:pt x="165829" y="1930"/>
                  </a:lnTo>
                  <a:lnTo>
                    <a:pt x="164528" y="1744"/>
                  </a:lnTo>
                  <a:lnTo>
                    <a:pt x="125577" y="0"/>
                  </a:lnTo>
                  <a:close/>
                </a:path>
                <a:path w="251459" h="52070">
                  <a:moveTo>
                    <a:pt x="165829" y="1930"/>
                  </a:moveTo>
                  <a:lnTo>
                    <a:pt x="125577" y="1930"/>
                  </a:lnTo>
                  <a:lnTo>
                    <a:pt x="163306" y="3612"/>
                  </a:lnTo>
                  <a:lnTo>
                    <a:pt x="197685" y="8408"/>
                  </a:lnTo>
                  <a:lnTo>
                    <a:pt x="226772" y="15941"/>
                  </a:lnTo>
                  <a:lnTo>
                    <a:pt x="248627" y="25831"/>
                  </a:lnTo>
                  <a:lnTo>
                    <a:pt x="226772" y="35738"/>
                  </a:lnTo>
                  <a:lnTo>
                    <a:pt x="197685" y="43305"/>
                  </a:lnTo>
                  <a:lnTo>
                    <a:pt x="163306" y="48136"/>
                  </a:lnTo>
                  <a:lnTo>
                    <a:pt x="125577" y="49834"/>
                  </a:lnTo>
                  <a:lnTo>
                    <a:pt x="165817" y="49834"/>
                  </a:lnTo>
                  <a:lnTo>
                    <a:pt x="228913" y="37106"/>
                  </a:lnTo>
                  <a:lnTo>
                    <a:pt x="251333" y="26149"/>
                  </a:lnTo>
                  <a:lnTo>
                    <a:pt x="251333" y="25526"/>
                  </a:lnTo>
                  <a:lnTo>
                    <a:pt x="251117" y="25209"/>
                  </a:lnTo>
                  <a:lnTo>
                    <a:pt x="250812" y="25031"/>
                  </a:lnTo>
                  <a:lnTo>
                    <a:pt x="228913" y="14621"/>
                  </a:lnTo>
                  <a:lnTo>
                    <a:pt x="199563" y="6738"/>
                  </a:lnTo>
                  <a:lnTo>
                    <a:pt x="165829" y="1930"/>
                  </a:lnTo>
                  <a:close/>
                </a:path>
              </a:pathLst>
            </a:custGeom>
            <a:solidFill>
              <a:srgbClr val="0A0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32687" y="4543069"/>
              <a:ext cx="158470" cy="146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4879" y="204215"/>
              <a:ext cx="8675370" cy="3872865"/>
            </a:xfrm>
            <a:custGeom>
              <a:avLst/>
              <a:gdLst/>
              <a:ahLst/>
              <a:cxnLst/>
              <a:rect l="l" t="t" r="r" b="b"/>
              <a:pathLst>
                <a:path w="8675370" h="3872865">
                  <a:moveTo>
                    <a:pt x="29908" y="793242"/>
                  </a:moveTo>
                  <a:lnTo>
                    <a:pt x="25603" y="785876"/>
                  </a:lnTo>
                  <a:lnTo>
                    <a:pt x="11188" y="782066"/>
                  </a:lnTo>
                  <a:lnTo>
                    <a:pt x="3810" y="786384"/>
                  </a:lnTo>
                  <a:lnTo>
                    <a:pt x="0" y="800735"/>
                  </a:lnTo>
                  <a:lnTo>
                    <a:pt x="4292" y="808101"/>
                  </a:lnTo>
                  <a:lnTo>
                    <a:pt x="18707" y="811911"/>
                  </a:lnTo>
                  <a:lnTo>
                    <a:pt x="26098" y="807720"/>
                  </a:lnTo>
                  <a:lnTo>
                    <a:pt x="29908" y="793242"/>
                  </a:lnTo>
                  <a:close/>
                </a:path>
                <a:path w="8675370" h="3872865">
                  <a:moveTo>
                    <a:pt x="158864" y="95389"/>
                  </a:moveTo>
                  <a:lnTo>
                    <a:pt x="156362" y="88125"/>
                  </a:lnTo>
                  <a:lnTo>
                    <a:pt x="151333" y="82359"/>
                  </a:lnTo>
                  <a:lnTo>
                    <a:pt x="144246" y="78867"/>
                  </a:lnTo>
                  <a:lnTo>
                    <a:pt x="136347" y="78422"/>
                  </a:lnTo>
                  <a:lnTo>
                    <a:pt x="129133" y="80949"/>
                  </a:lnTo>
                  <a:lnTo>
                    <a:pt x="123393" y="86029"/>
                  </a:lnTo>
                  <a:lnTo>
                    <a:pt x="119900" y="93218"/>
                  </a:lnTo>
                  <a:lnTo>
                    <a:pt x="119418" y="101142"/>
                  </a:lnTo>
                  <a:lnTo>
                    <a:pt x="121920" y="108369"/>
                  </a:lnTo>
                  <a:lnTo>
                    <a:pt x="126949" y="114122"/>
                  </a:lnTo>
                  <a:lnTo>
                    <a:pt x="134048" y="117602"/>
                  </a:lnTo>
                  <a:lnTo>
                    <a:pt x="141935" y="118059"/>
                  </a:lnTo>
                  <a:lnTo>
                    <a:pt x="149148" y="115544"/>
                  </a:lnTo>
                  <a:lnTo>
                    <a:pt x="154889" y="110502"/>
                  </a:lnTo>
                  <a:lnTo>
                    <a:pt x="158394" y="103378"/>
                  </a:lnTo>
                  <a:lnTo>
                    <a:pt x="158864" y="95389"/>
                  </a:lnTo>
                  <a:close/>
                </a:path>
                <a:path w="8675370" h="3872865">
                  <a:moveTo>
                    <a:pt x="158877" y="1674876"/>
                  </a:moveTo>
                  <a:lnTo>
                    <a:pt x="157314" y="1667179"/>
                  </a:lnTo>
                  <a:lnTo>
                    <a:pt x="153073" y="1660880"/>
                  </a:lnTo>
                  <a:lnTo>
                    <a:pt x="146773" y="1656626"/>
                  </a:lnTo>
                  <a:lnTo>
                    <a:pt x="139065" y="1655064"/>
                  </a:lnTo>
                  <a:lnTo>
                    <a:pt x="131343" y="1656626"/>
                  </a:lnTo>
                  <a:lnTo>
                    <a:pt x="125044" y="1660880"/>
                  </a:lnTo>
                  <a:lnTo>
                    <a:pt x="120802" y="1667179"/>
                  </a:lnTo>
                  <a:lnTo>
                    <a:pt x="119253" y="1674876"/>
                  </a:lnTo>
                  <a:lnTo>
                    <a:pt x="120802" y="1682584"/>
                  </a:lnTo>
                  <a:lnTo>
                    <a:pt x="125044" y="1688884"/>
                  </a:lnTo>
                  <a:lnTo>
                    <a:pt x="131343" y="1693138"/>
                  </a:lnTo>
                  <a:lnTo>
                    <a:pt x="139065" y="1694688"/>
                  </a:lnTo>
                  <a:lnTo>
                    <a:pt x="146773" y="1693138"/>
                  </a:lnTo>
                  <a:lnTo>
                    <a:pt x="153073" y="1688884"/>
                  </a:lnTo>
                  <a:lnTo>
                    <a:pt x="157314" y="1682584"/>
                  </a:lnTo>
                  <a:lnTo>
                    <a:pt x="158877" y="1674876"/>
                  </a:lnTo>
                  <a:close/>
                </a:path>
                <a:path w="8675370" h="3872865">
                  <a:moveTo>
                    <a:pt x="222885" y="1313434"/>
                  </a:moveTo>
                  <a:lnTo>
                    <a:pt x="216738" y="1307592"/>
                  </a:lnTo>
                  <a:lnTo>
                    <a:pt x="201599" y="1307592"/>
                  </a:lnTo>
                  <a:lnTo>
                    <a:pt x="195453" y="1313434"/>
                  </a:lnTo>
                  <a:lnTo>
                    <a:pt x="195453" y="1327658"/>
                  </a:lnTo>
                  <a:lnTo>
                    <a:pt x="201599" y="1333500"/>
                  </a:lnTo>
                  <a:lnTo>
                    <a:pt x="216738" y="1333500"/>
                  </a:lnTo>
                  <a:lnTo>
                    <a:pt x="222885" y="1327658"/>
                  </a:lnTo>
                  <a:lnTo>
                    <a:pt x="222885" y="1313434"/>
                  </a:lnTo>
                  <a:close/>
                </a:path>
                <a:path w="8675370" h="3872865">
                  <a:moveTo>
                    <a:pt x="356539" y="905090"/>
                  </a:moveTo>
                  <a:lnTo>
                    <a:pt x="354037" y="897864"/>
                  </a:lnTo>
                  <a:lnTo>
                    <a:pt x="349008" y="892111"/>
                  </a:lnTo>
                  <a:lnTo>
                    <a:pt x="341922" y="888619"/>
                  </a:lnTo>
                  <a:lnTo>
                    <a:pt x="334022" y="888174"/>
                  </a:lnTo>
                  <a:lnTo>
                    <a:pt x="326809" y="890689"/>
                  </a:lnTo>
                  <a:lnTo>
                    <a:pt x="321068" y="895731"/>
                  </a:lnTo>
                  <a:lnTo>
                    <a:pt x="317576" y="902843"/>
                  </a:lnTo>
                  <a:lnTo>
                    <a:pt x="317093" y="910767"/>
                  </a:lnTo>
                  <a:lnTo>
                    <a:pt x="319595" y="917994"/>
                  </a:lnTo>
                  <a:lnTo>
                    <a:pt x="324624" y="923747"/>
                  </a:lnTo>
                  <a:lnTo>
                    <a:pt x="331724" y="927227"/>
                  </a:lnTo>
                  <a:lnTo>
                    <a:pt x="339610" y="927684"/>
                  </a:lnTo>
                  <a:lnTo>
                    <a:pt x="346824" y="925169"/>
                  </a:lnTo>
                  <a:lnTo>
                    <a:pt x="352564" y="920127"/>
                  </a:lnTo>
                  <a:lnTo>
                    <a:pt x="356069" y="913003"/>
                  </a:lnTo>
                  <a:lnTo>
                    <a:pt x="356539" y="905090"/>
                  </a:lnTo>
                  <a:close/>
                </a:path>
                <a:path w="8675370" h="3872865">
                  <a:moveTo>
                    <a:pt x="392557" y="240030"/>
                  </a:moveTo>
                  <a:lnTo>
                    <a:pt x="388264" y="232664"/>
                  </a:lnTo>
                  <a:lnTo>
                    <a:pt x="373849" y="228854"/>
                  </a:lnTo>
                  <a:lnTo>
                    <a:pt x="366458" y="233045"/>
                  </a:lnTo>
                  <a:lnTo>
                    <a:pt x="362648" y="247523"/>
                  </a:lnTo>
                  <a:lnTo>
                    <a:pt x="366941" y="254889"/>
                  </a:lnTo>
                  <a:lnTo>
                    <a:pt x="381355" y="258699"/>
                  </a:lnTo>
                  <a:lnTo>
                    <a:pt x="388747" y="254381"/>
                  </a:lnTo>
                  <a:lnTo>
                    <a:pt x="392557" y="240030"/>
                  </a:lnTo>
                  <a:close/>
                </a:path>
                <a:path w="8675370" h="3872865">
                  <a:moveTo>
                    <a:pt x="445389" y="615442"/>
                  </a:moveTo>
                  <a:lnTo>
                    <a:pt x="439585" y="609600"/>
                  </a:lnTo>
                  <a:lnTo>
                    <a:pt x="425284" y="609600"/>
                  </a:lnTo>
                  <a:lnTo>
                    <a:pt x="419481" y="615442"/>
                  </a:lnTo>
                  <a:lnTo>
                    <a:pt x="419481" y="629666"/>
                  </a:lnTo>
                  <a:lnTo>
                    <a:pt x="425284" y="635508"/>
                  </a:lnTo>
                  <a:lnTo>
                    <a:pt x="439585" y="635508"/>
                  </a:lnTo>
                  <a:lnTo>
                    <a:pt x="445389" y="629666"/>
                  </a:lnTo>
                  <a:lnTo>
                    <a:pt x="445389" y="615442"/>
                  </a:lnTo>
                  <a:close/>
                </a:path>
                <a:path w="8675370" h="3872865">
                  <a:moveTo>
                    <a:pt x="661797" y="371602"/>
                  </a:moveTo>
                  <a:lnTo>
                    <a:pt x="655650" y="365760"/>
                  </a:lnTo>
                  <a:lnTo>
                    <a:pt x="640499" y="365760"/>
                  </a:lnTo>
                  <a:lnTo>
                    <a:pt x="634365" y="371602"/>
                  </a:lnTo>
                  <a:lnTo>
                    <a:pt x="634365" y="385826"/>
                  </a:lnTo>
                  <a:lnTo>
                    <a:pt x="640499" y="391668"/>
                  </a:lnTo>
                  <a:lnTo>
                    <a:pt x="655650" y="391668"/>
                  </a:lnTo>
                  <a:lnTo>
                    <a:pt x="661797" y="385826"/>
                  </a:lnTo>
                  <a:lnTo>
                    <a:pt x="661797" y="371602"/>
                  </a:lnTo>
                  <a:close/>
                </a:path>
                <a:path w="8675370" h="3872865">
                  <a:moveTo>
                    <a:pt x="826389" y="19812"/>
                  </a:moveTo>
                  <a:lnTo>
                    <a:pt x="824826" y="12115"/>
                  </a:lnTo>
                  <a:lnTo>
                    <a:pt x="820585" y="5816"/>
                  </a:lnTo>
                  <a:lnTo>
                    <a:pt x="814285" y="1562"/>
                  </a:lnTo>
                  <a:lnTo>
                    <a:pt x="806577" y="0"/>
                  </a:lnTo>
                  <a:lnTo>
                    <a:pt x="798855" y="1562"/>
                  </a:lnTo>
                  <a:lnTo>
                    <a:pt x="792556" y="5816"/>
                  </a:lnTo>
                  <a:lnTo>
                    <a:pt x="788314" y="12115"/>
                  </a:lnTo>
                  <a:lnTo>
                    <a:pt x="786765" y="19812"/>
                  </a:lnTo>
                  <a:lnTo>
                    <a:pt x="788314" y="27520"/>
                  </a:lnTo>
                  <a:lnTo>
                    <a:pt x="792556" y="33820"/>
                  </a:lnTo>
                  <a:lnTo>
                    <a:pt x="798855" y="38074"/>
                  </a:lnTo>
                  <a:lnTo>
                    <a:pt x="806577" y="39624"/>
                  </a:lnTo>
                  <a:lnTo>
                    <a:pt x="814285" y="38074"/>
                  </a:lnTo>
                  <a:lnTo>
                    <a:pt x="820585" y="33820"/>
                  </a:lnTo>
                  <a:lnTo>
                    <a:pt x="824826" y="27520"/>
                  </a:lnTo>
                  <a:lnTo>
                    <a:pt x="826389" y="19812"/>
                  </a:lnTo>
                  <a:close/>
                </a:path>
                <a:path w="8675370" h="3872865">
                  <a:moveTo>
                    <a:pt x="7955661" y="3471672"/>
                  </a:moveTo>
                  <a:lnTo>
                    <a:pt x="7954099" y="3463975"/>
                  </a:lnTo>
                  <a:lnTo>
                    <a:pt x="7949844" y="3457676"/>
                  </a:lnTo>
                  <a:lnTo>
                    <a:pt x="7943545" y="3453422"/>
                  </a:lnTo>
                  <a:lnTo>
                    <a:pt x="7935849" y="3451860"/>
                  </a:lnTo>
                  <a:lnTo>
                    <a:pt x="7928140" y="3453422"/>
                  </a:lnTo>
                  <a:lnTo>
                    <a:pt x="7921841" y="3457676"/>
                  </a:lnTo>
                  <a:lnTo>
                    <a:pt x="7917586" y="3463975"/>
                  </a:lnTo>
                  <a:lnTo>
                    <a:pt x="7916037" y="3471672"/>
                  </a:lnTo>
                  <a:lnTo>
                    <a:pt x="7917586" y="3479381"/>
                  </a:lnTo>
                  <a:lnTo>
                    <a:pt x="7921841" y="3485680"/>
                  </a:lnTo>
                  <a:lnTo>
                    <a:pt x="7928140" y="3489934"/>
                  </a:lnTo>
                  <a:lnTo>
                    <a:pt x="7935849" y="3491484"/>
                  </a:lnTo>
                  <a:lnTo>
                    <a:pt x="7943545" y="3489934"/>
                  </a:lnTo>
                  <a:lnTo>
                    <a:pt x="7949844" y="3485680"/>
                  </a:lnTo>
                  <a:lnTo>
                    <a:pt x="7954099" y="3479381"/>
                  </a:lnTo>
                  <a:lnTo>
                    <a:pt x="7955661" y="3471672"/>
                  </a:lnTo>
                  <a:close/>
                </a:path>
                <a:path w="8675370" h="3872865">
                  <a:moveTo>
                    <a:pt x="8047545" y="2596477"/>
                  </a:moveTo>
                  <a:lnTo>
                    <a:pt x="8045031" y="2589250"/>
                  </a:lnTo>
                  <a:lnTo>
                    <a:pt x="8039989" y="2583497"/>
                  </a:lnTo>
                  <a:lnTo>
                    <a:pt x="8032877" y="2580005"/>
                  </a:lnTo>
                  <a:lnTo>
                    <a:pt x="8025028" y="2579560"/>
                  </a:lnTo>
                  <a:lnTo>
                    <a:pt x="8017840" y="2582075"/>
                  </a:lnTo>
                  <a:lnTo>
                    <a:pt x="8012100" y="2587117"/>
                  </a:lnTo>
                  <a:lnTo>
                    <a:pt x="8008620" y="2594229"/>
                  </a:lnTo>
                  <a:lnTo>
                    <a:pt x="8008137" y="2602166"/>
                  </a:lnTo>
                  <a:lnTo>
                    <a:pt x="8010614" y="2609443"/>
                  </a:lnTo>
                  <a:lnTo>
                    <a:pt x="8015618" y="2615234"/>
                  </a:lnTo>
                  <a:lnTo>
                    <a:pt x="8022717" y="2618740"/>
                  </a:lnTo>
                  <a:lnTo>
                    <a:pt x="8030629" y="2619184"/>
                  </a:lnTo>
                  <a:lnTo>
                    <a:pt x="8037855" y="2616619"/>
                  </a:lnTo>
                  <a:lnTo>
                    <a:pt x="8043608" y="2611526"/>
                  </a:lnTo>
                  <a:lnTo>
                    <a:pt x="8047101" y="2604389"/>
                  </a:lnTo>
                  <a:lnTo>
                    <a:pt x="8047545" y="2596477"/>
                  </a:lnTo>
                  <a:close/>
                </a:path>
                <a:path w="8675370" h="3872865">
                  <a:moveTo>
                    <a:pt x="8148764" y="3850043"/>
                  </a:moveTo>
                  <a:lnTo>
                    <a:pt x="8146250" y="3842816"/>
                  </a:lnTo>
                  <a:lnTo>
                    <a:pt x="8141208" y="3837051"/>
                  </a:lnTo>
                  <a:lnTo>
                    <a:pt x="8134096" y="3833545"/>
                  </a:lnTo>
                  <a:lnTo>
                    <a:pt x="8126184" y="3833101"/>
                  </a:lnTo>
                  <a:lnTo>
                    <a:pt x="8118996" y="3835628"/>
                  </a:lnTo>
                  <a:lnTo>
                    <a:pt x="8113242" y="3840696"/>
                  </a:lnTo>
                  <a:lnTo>
                    <a:pt x="8109712" y="3847820"/>
                  </a:lnTo>
                  <a:lnTo>
                    <a:pt x="8109255" y="3855758"/>
                  </a:lnTo>
                  <a:lnTo>
                    <a:pt x="8111769" y="3862997"/>
                  </a:lnTo>
                  <a:lnTo>
                    <a:pt x="8116811" y="3868763"/>
                  </a:lnTo>
                  <a:lnTo>
                    <a:pt x="8123936" y="3872242"/>
                  </a:lnTo>
                  <a:lnTo>
                    <a:pt x="8131772" y="3872712"/>
                  </a:lnTo>
                  <a:lnTo>
                    <a:pt x="8138985" y="3870172"/>
                  </a:lnTo>
                  <a:lnTo>
                    <a:pt x="8144751" y="3865105"/>
                  </a:lnTo>
                  <a:lnTo>
                    <a:pt x="8148320" y="3857968"/>
                  </a:lnTo>
                  <a:lnTo>
                    <a:pt x="8148764" y="3850043"/>
                  </a:lnTo>
                  <a:close/>
                </a:path>
                <a:path w="8675370" h="3872865">
                  <a:moveTo>
                    <a:pt x="8179689" y="2451862"/>
                  </a:moveTo>
                  <a:lnTo>
                    <a:pt x="8173847" y="2446020"/>
                  </a:lnTo>
                  <a:lnTo>
                    <a:pt x="8159623" y="2446020"/>
                  </a:lnTo>
                  <a:lnTo>
                    <a:pt x="8153781" y="2451862"/>
                  </a:lnTo>
                  <a:lnTo>
                    <a:pt x="8153781" y="2466086"/>
                  </a:lnTo>
                  <a:lnTo>
                    <a:pt x="8159623" y="2471928"/>
                  </a:lnTo>
                  <a:lnTo>
                    <a:pt x="8173847" y="2471928"/>
                  </a:lnTo>
                  <a:lnTo>
                    <a:pt x="8179689" y="2466086"/>
                  </a:lnTo>
                  <a:lnTo>
                    <a:pt x="8179689" y="2451862"/>
                  </a:lnTo>
                  <a:close/>
                </a:path>
                <a:path w="8675370" h="3872865">
                  <a:moveTo>
                    <a:pt x="8229981" y="3154426"/>
                  </a:moveTo>
                  <a:lnTo>
                    <a:pt x="8223885" y="3148584"/>
                  </a:lnTo>
                  <a:lnTo>
                    <a:pt x="8208645" y="3148584"/>
                  </a:lnTo>
                  <a:lnTo>
                    <a:pt x="8202549" y="3154426"/>
                  </a:lnTo>
                  <a:lnTo>
                    <a:pt x="8202549" y="3168650"/>
                  </a:lnTo>
                  <a:lnTo>
                    <a:pt x="8208645" y="3174492"/>
                  </a:lnTo>
                  <a:lnTo>
                    <a:pt x="8223885" y="3174492"/>
                  </a:lnTo>
                  <a:lnTo>
                    <a:pt x="8229981" y="3168650"/>
                  </a:lnTo>
                  <a:lnTo>
                    <a:pt x="8229981" y="3154426"/>
                  </a:lnTo>
                  <a:close/>
                </a:path>
                <a:path w="8675370" h="3872865">
                  <a:moveTo>
                    <a:pt x="8243697" y="2862072"/>
                  </a:moveTo>
                  <a:lnTo>
                    <a:pt x="8237601" y="2855976"/>
                  </a:lnTo>
                  <a:lnTo>
                    <a:pt x="8222361" y="2855976"/>
                  </a:lnTo>
                  <a:lnTo>
                    <a:pt x="8216265" y="2862072"/>
                  </a:lnTo>
                  <a:lnTo>
                    <a:pt x="8216265" y="2877312"/>
                  </a:lnTo>
                  <a:lnTo>
                    <a:pt x="8222361" y="2883408"/>
                  </a:lnTo>
                  <a:lnTo>
                    <a:pt x="8237601" y="2883408"/>
                  </a:lnTo>
                  <a:lnTo>
                    <a:pt x="8243697" y="2877312"/>
                  </a:lnTo>
                  <a:lnTo>
                    <a:pt x="8243697" y="2862072"/>
                  </a:lnTo>
                  <a:close/>
                </a:path>
                <a:path w="8675370" h="3872865">
                  <a:moveTo>
                    <a:pt x="8444865" y="2659380"/>
                  </a:moveTo>
                  <a:lnTo>
                    <a:pt x="8438769" y="2653284"/>
                  </a:lnTo>
                  <a:lnTo>
                    <a:pt x="8423529" y="2653284"/>
                  </a:lnTo>
                  <a:lnTo>
                    <a:pt x="8417433" y="2659380"/>
                  </a:lnTo>
                  <a:lnTo>
                    <a:pt x="8417433" y="2674620"/>
                  </a:lnTo>
                  <a:lnTo>
                    <a:pt x="8423529" y="2680716"/>
                  </a:lnTo>
                  <a:lnTo>
                    <a:pt x="8438769" y="2680716"/>
                  </a:lnTo>
                  <a:lnTo>
                    <a:pt x="8444865" y="2674620"/>
                  </a:lnTo>
                  <a:lnTo>
                    <a:pt x="8444865" y="2659380"/>
                  </a:lnTo>
                  <a:close/>
                </a:path>
                <a:path w="8675370" h="3872865">
                  <a:moveTo>
                    <a:pt x="8585073" y="3090672"/>
                  </a:moveTo>
                  <a:lnTo>
                    <a:pt x="8578977" y="3084576"/>
                  </a:lnTo>
                  <a:lnTo>
                    <a:pt x="8563737" y="3084576"/>
                  </a:lnTo>
                  <a:lnTo>
                    <a:pt x="8557641" y="3090672"/>
                  </a:lnTo>
                  <a:lnTo>
                    <a:pt x="8557641" y="3105912"/>
                  </a:lnTo>
                  <a:lnTo>
                    <a:pt x="8563737" y="3112008"/>
                  </a:lnTo>
                  <a:lnTo>
                    <a:pt x="8578977" y="3112008"/>
                  </a:lnTo>
                  <a:lnTo>
                    <a:pt x="8585073" y="3105912"/>
                  </a:lnTo>
                  <a:lnTo>
                    <a:pt x="8585073" y="3090672"/>
                  </a:lnTo>
                  <a:close/>
                </a:path>
                <a:path w="8675370" h="3872865">
                  <a:moveTo>
                    <a:pt x="8674989" y="3232404"/>
                  </a:moveTo>
                  <a:lnTo>
                    <a:pt x="8668893" y="3226308"/>
                  </a:lnTo>
                  <a:lnTo>
                    <a:pt x="8653653" y="3226308"/>
                  </a:lnTo>
                  <a:lnTo>
                    <a:pt x="8647557" y="3232404"/>
                  </a:lnTo>
                  <a:lnTo>
                    <a:pt x="8647557" y="3247644"/>
                  </a:lnTo>
                  <a:lnTo>
                    <a:pt x="8653653" y="3253740"/>
                  </a:lnTo>
                  <a:lnTo>
                    <a:pt x="8668893" y="3253740"/>
                  </a:lnTo>
                  <a:lnTo>
                    <a:pt x="8674989" y="3247644"/>
                  </a:lnTo>
                  <a:lnTo>
                    <a:pt x="8674989" y="3232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FA65254-0336-1A4A-A838-9D56144B377E}"/>
              </a:ext>
            </a:extLst>
          </p:cNvPr>
          <p:cNvSpPr txBox="1"/>
          <p:nvPr/>
        </p:nvSpPr>
        <p:spPr>
          <a:xfrm>
            <a:off x="1275779" y="178539"/>
            <a:ext cx="668007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FFFF00"/>
                </a:solidFill>
                <a:latin typeface="Cooper Black" panose="0208090404030B020404" pitchFamily="18" charset="0"/>
              </a:rPr>
              <a:t>                                         Consigna:</a:t>
            </a:r>
          </a:p>
          <a:p>
            <a:r>
              <a:rPr lang="es-ES" dirty="0">
                <a:solidFill>
                  <a:srgbClr val="0070C0"/>
                </a:solidFill>
                <a:latin typeface="Cooper Black" panose="0208090404030B020404" pitchFamily="18" charset="0"/>
              </a:rPr>
              <a:t> Crear un sistema para gestionar una pila de CLIENTES. Es decir el sistema debe poder gestionar objetos de tipo cliente en la PILA (PILA DE OBJETOS). 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7BB2227D-FFF1-CBD1-7A9B-F8D21E4475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4905" y="1630637"/>
            <a:ext cx="3274571" cy="276554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3578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709</Words>
  <Application>Microsoft Office PowerPoint</Application>
  <PresentationFormat>Presentación en pantalla (16:9)</PresentationFormat>
  <Paragraphs>55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6" baseType="lpstr">
      <vt:lpstr>Agency FB</vt:lpstr>
      <vt:lpstr>Algerian</vt:lpstr>
      <vt:lpstr>Arial</vt:lpstr>
      <vt:lpstr>Arial</vt:lpstr>
      <vt:lpstr>Arial Black</vt:lpstr>
      <vt:lpstr>Arial Rounded MT Bold</vt:lpstr>
      <vt:lpstr>Calibri</vt:lpstr>
      <vt:lpstr>Cooper Black</vt:lpstr>
      <vt:lpstr>Georgia</vt:lpstr>
      <vt:lpstr>Space Grotesk</vt:lpstr>
      <vt:lpstr>Swis721 Ex BT</vt:lpstr>
      <vt:lpstr>Times New Roman</vt:lpstr>
      <vt:lpstr>Trebuchet MS</vt:lpstr>
      <vt:lpstr>Office Theme</vt:lpstr>
      <vt:lpstr>  ESTRUCTURA    DE    DATOS            </vt:lpstr>
      <vt:lpstr>OBjeTIVOS</vt:lpstr>
      <vt:lpstr>INTRODUCCION</vt:lpstr>
      <vt:lpstr>Manejo de Conceptos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UNIFRANZ  ESTRUCTURA    DE    DATOS</dc:title>
  <dc:creator>Marco Calle</dc:creator>
  <cp:lastModifiedBy>rap1234x100pre@gmail.com</cp:lastModifiedBy>
  <cp:revision>2</cp:revision>
  <dcterms:created xsi:type="dcterms:W3CDTF">2022-10-22T02:35:33Z</dcterms:created>
  <dcterms:modified xsi:type="dcterms:W3CDTF">2022-10-23T01:12:49Z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2022-10-22T00:00:00Z</vt:filetime>
  </property>
</Properties>
</file>