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2"/>
  </p:notesMasterIdLst>
  <p:sldIdLst>
    <p:sldId id="256" r:id="rId2"/>
    <p:sldId id="260" r:id="rId3"/>
    <p:sldId id="257" r:id="rId4"/>
    <p:sldId id="261" r:id="rId5"/>
    <p:sldId id="341" r:id="rId6"/>
    <p:sldId id="342" r:id="rId7"/>
    <p:sldId id="343" r:id="rId8"/>
    <p:sldId id="284" r:id="rId9"/>
    <p:sldId id="263" r:id="rId10"/>
    <p:sldId id="344" r:id="rId11"/>
    <p:sldId id="345" r:id="rId12"/>
    <p:sldId id="258" r:id="rId13"/>
    <p:sldId id="346" r:id="rId14"/>
    <p:sldId id="265" r:id="rId15"/>
    <p:sldId id="347" r:id="rId16"/>
    <p:sldId id="271" r:id="rId17"/>
    <p:sldId id="349" r:id="rId18"/>
    <p:sldId id="350" r:id="rId19"/>
    <p:sldId id="351" r:id="rId20"/>
    <p:sldId id="279" r:id="rId21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23"/>
      <p:bold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Roboto Mon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838780-2E9F-4573-860D-53C83BDA450C}">
  <a:tblStyle styleId="{D4838780-2E9F-4573-860D-53C83BDA45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88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579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74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18f4893d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18f4893d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263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b22198a46b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b22198a46b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264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b18f4893d3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b18f4893d3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464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b22198a46b_0_69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b22198a46b_0_69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3840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631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990362b7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990362b7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b18f4893d3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b18f4893d3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18f4893d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18f4893d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18f4893d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18f4893d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785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18f4893d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18f4893d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8969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18f4893d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18f4893d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633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b22198a46b_0_10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b22198a46b_0_10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b22198a46b_0_69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b22198a46b_0_69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28475" y="488452"/>
            <a:ext cx="5886900" cy="16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 b="1"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28475" y="2164081"/>
            <a:ext cx="5886900" cy="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CUSTOM_14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ubTitle" idx="1"/>
          </p:nvPr>
        </p:nvSpPr>
        <p:spPr>
          <a:xfrm>
            <a:off x="719975" y="1381200"/>
            <a:ext cx="2689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2"/>
          </p:nvPr>
        </p:nvSpPr>
        <p:spPr>
          <a:xfrm>
            <a:off x="720000" y="1655450"/>
            <a:ext cx="26898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3"/>
          </p:nvPr>
        </p:nvSpPr>
        <p:spPr>
          <a:xfrm>
            <a:off x="719975" y="2486150"/>
            <a:ext cx="2689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4"/>
          </p:nvPr>
        </p:nvSpPr>
        <p:spPr>
          <a:xfrm>
            <a:off x="720000" y="2760400"/>
            <a:ext cx="26898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5"/>
          </p:nvPr>
        </p:nvSpPr>
        <p:spPr>
          <a:xfrm>
            <a:off x="719975" y="3538875"/>
            <a:ext cx="2689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6"/>
          </p:nvPr>
        </p:nvSpPr>
        <p:spPr>
          <a:xfrm>
            <a:off x="720000" y="3813125"/>
            <a:ext cx="26898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7"/>
          </p:nvPr>
        </p:nvSpPr>
        <p:spPr>
          <a:xfrm>
            <a:off x="5734175" y="1381200"/>
            <a:ext cx="2689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8"/>
          </p:nvPr>
        </p:nvSpPr>
        <p:spPr>
          <a:xfrm>
            <a:off x="5734200" y="1655450"/>
            <a:ext cx="26898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9"/>
          </p:nvPr>
        </p:nvSpPr>
        <p:spPr>
          <a:xfrm>
            <a:off x="5734175" y="2486150"/>
            <a:ext cx="2689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13"/>
          </p:nvPr>
        </p:nvSpPr>
        <p:spPr>
          <a:xfrm>
            <a:off x="5734200" y="2760400"/>
            <a:ext cx="26898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14"/>
          </p:nvPr>
        </p:nvSpPr>
        <p:spPr>
          <a:xfrm>
            <a:off x="5734175" y="3538875"/>
            <a:ext cx="2689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15"/>
          </p:nvPr>
        </p:nvSpPr>
        <p:spPr>
          <a:xfrm>
            <a:off x="5734200" y="3813125"/>
            <a:ext cx="26898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900513" y="2052448"/>
            <a:ext cx="33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900588" y="2992650"/>
            <a:ext cx="3342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133925" y="1151550"/>
            <a:ext cx="8763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139700"/>
            <a:ext cx="7704000" cy="3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1114425" y="2762250"/>
            <a:ext cx="3007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2"/>
          </p:nvPr>
        </p:nvSpPr>
        <p:spPr>
          <a:xfrm>
            <a:off x="5021652" y="2762250"/>
            <a:ext cx="3007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5021676" y="3036500"/>
            <a:ext cx="3007800" cy="12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1114450" y="3036500"/>
            <a:ext cx="3007800" cy="12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394474" y="1517875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394474" y="2487750"/>
            <a:ext cx="3223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1979025" y="168592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2"/>
          </p:nvPr>
        </p:nvSpPr>
        <p:spPr>
          <a:xfrm>
            <a:off x="5536900" y="168592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3"/>
          </p:nvPr>
        </p:nvSpPr>
        <p:spPr>
          <a:xfrm>
            <a:off x="5536900" y="1912550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4"/>
          </p:nvPr>
        </p:nvSpPr>
        <p:spPr>
          <a:xfrm>
            <a:off x="1979025" y="1912550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1979025" y="3098600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6"/>
          </p:nvPr>
        </p:nvSpPr>
        <p:spPr>
          <a:xfrm>
            <a:off x="5536900" y="3098600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5536900" y="3325175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1979025" y="3325175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1072451" y="191515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4678514" y="19152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4" hasCustomPrompt="1"/>
          </p:nvPr>
        </p:nvSpPr>
        <p:spPr>
          <a:xfrm>
            <a:off x="1072451" y="33058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 hasCustomPrompt="1"/>
          </p:nvPr>
        </p:nvSpPr>
        <p:spPr>
          <a:xfrm>
            <a:off x="4678514" y="33058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2593350" y="3201275"/>
            <a:ext cx="395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2593350" y="1293350"/>
            <a:ext cx="39573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8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3512913" y="1828398"/>
            <a:ext cx="33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3512988" y="2768600"/>
            <a:ext cx="3342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 idx="2" hasCustomPrompt="1"/>
          </p:nvPr>
        </p:nvSpPr>
        <p:spPr>
          <a:xfrm>
            <a:off x="2313300" y="2270525"/>
            <a:ext cx="8763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subTitle" idx="1"/>
          </p:nvPr>
        </p:nvSpPr>
        <p:spPr>
          <a:xfrm>
            <a:off x="720000" y="2122175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2"/>
          </p:nvPr>
        </p:nvSpPr>
        <p:spPr>
          <a:xfrm>
            <a:off x="6764050" y="2122175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ubTitle" idx="3"/>
          </p:nvPr>
        </p:nvSpPr>
        <p:spPr>
          <a:xfrm>
            <a:off x="720000" y="3622550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ubTitle" idx="4"/>
          </p:nvPr>
        </p:nvSpPr>
        <p:spPr>
          <a:xfrm>
            <a:off x="6764050" y="3622550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ubTitle" idx="5"/>
          </p:nvPr>
        </p:nvSpPr>
        <p:spPr>
          <a:xfrm>
            <a:off x="2674150" y="1155375"/>
            <a:ext cx="3783900" cy="41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9" r:id="rId6"/>
    <p:sldLayoutId id="2147483660" r:id="rId7"/>
    <p:sldLayoutId id="2147483661" r:id="rId8"/>
    <p:sldLayoutId id="2147483662" r:id="rId9"/>
    <p:sldLayoutId id="2147483664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ctrTitle"/>
          </p:nvPr>
        </p:nvSpPr>
        <p:spPr>
          <a:xfrm>
            <a:off x="1628475" y="488452"/>
            <a:ext cx="5886900" cy="16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highlight>
                  <a:schemeClr val="dk1"/>
                </a:highlight>
              </a:rPr>
              <a:t>E</a:t>
            </a:r>
            <a:r>
              <a:rPr lang="en" dirty="0">
                <a:highlight>
                  <a:schemeClr val="dk1"/>
                </a:highlight>
              </a:rPr>
              <a:t>structura de datos</a:t>
            </a:r>
            <a:br>
              <a:rPr lang="en" dirty="0">
                <a:highlight>
                  <a:schemeClr val="dk1"/>
                </a:highlight>
              </a:rPr>
            </a:br>
            <a:r>
              <a:rPr lang="en" dirty="0">
                <a:highlight>
                  <a:schemeClr val="dk1"/>
                </a:highlight>
              </a:rPr>
              <a:t>hito-4</a:t>
            </a:r>
            <a:endParaRPr dirty="0">
              <a:highlight>
                <a:schemeClr val="dk1"/>
              </a:highlight>
            </a:endParaRPr>
          </a:p>
        </p:txBody>
      </p:sp>
      <p:sp>
        <p:nvSpPr>
          <p:cNvPr id="169" name="Google Shape;169;p31"/>
          <p:cNvSpPr txBox="1">
            <a:spLocks noGrp="1"/>
          </p:cNvSpPr>
          <p:nvPr>
            <p:ph type="subTitle" idx="1"/>
          </p:nvPr>
        </p:nvSpPr>
        <p:spPr>
          <a:xfrm>
            <a:off x="1628475" y="2164081"/>
            <a:ext cx="5886900" cy="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</a:t>
            </a:r>
            <a:r>
              <a:rPr lang="en" dirty="0"/>
              <a:t>or: Marco Antonio Calle Vaquiata</a:t>
            </a:r>
            <a:endParaRPr dirty="0">
              <a:highlight>
                <a:schemeClr val="dk1"/>
              </a:highlight>
            </a:endParaRPr>
          </a:p>
        </p:txBody>
      </p:sp>
      <p:grpSp>
        <p:nvGrpSpPr>
          <p:cNvPr id="170" name="Google Shape;170;p31"/>
          <p:cNvGrpSpPr/>
          <p:nvPr/>
        </p:nvGrpSpPr>
        <p:grpSpPr>
          <a:xfrm>
            <a:off x="4104872" y="3294020"/>
            <a:ext cx="891846" cy="1111064"/>
            <a:chOff x="-1778892" y="2016220"/>
            <a:chExt cx="891846" cy="1111064"/>
          </a:xfrm>
        </p:grpSpPr>
        <p:sp>
          <p:nvSpPr>
            <p:cNvPr id="171" name="Google Shape;171;p31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" name="Google Shape;172;p31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173" name="Google Shape;173;p31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1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5" name="Google Shape;175;p31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31"/>
          <p:cNvGrpSpPr/>
          <p:nvPr/>
        </p:nvGrpSpPr>
        <p:grpSpPr>
          <a:xfrm>
            <a:off x="3088178" y="3219220"/>
            <a:ext cx="804623" cy="1002402"/>
            <a:chOff x="-1778892" y="2016220"/>
            <a:chExt cx="891846" cy="1111064"/>
          </a:xfrm>
        </p:grpSpPr>
        <p:sp>
          <p:nvSpPr>
            <p:cNvPr id="177" name="Google Shape;177;p31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" name="Google Shape;178;p31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179" name="Google Shape;179;p31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1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1" name="Google Shape;181;p31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31"/>
          <p:cNvGrpSpPr/>
          <p:nvPr/>
        </p:nvGrpSpPr>
        <p:grpSpPr>
          <a:xfrm>
            <a:off x="5208788" y="3219220"/>
            <a:ext cx="804623" cy="1002402"/>
            <a:chOff x="-1778892" y="2016220"/>
            <a:chExt cx="891846" cy="1111064"/>
          </a:xfrm>
        </p:grpSpPr>
        <p:sp>
          <p:nvSpPr>
            <p:cNvPr id="183" name="Google Shape;183;p31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" name="Google Shape;184;p31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185" name="Google Shape;185;p31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1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7" name="Google Shape;187;p31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31"/>
          <p:cNvGrpSpPr/>
          <p:nvPr/>
        </p:nvGrpSpPr>
        <p:grpSpPr>
          <a:xfrm>
            <a:off x="2136767" y="3101865"/>
            <a:ext cx="739340" cy="921072"/>
            <a:chOff x="-1778892" y="2016220"/>
            <a:chExt cx="891846" cy="1111064"/>
          </a:xfrm>
        </p:grpSpPr>
        <p:sp>
          <p:nvSpPr>
            <p:cNvPr id="189" name="Google Shape;189;p31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" name="Google Shape;190;p31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191" name="Google Shape;191;p31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1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3" name="Google Shape;193;p31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31"/>
          <p:cNvGrpSpPr/>
          <p:nvPr/>
        </p:nvGrpSpPr>
        <p:grpSpPr>
          <a:xfrm>
            <a:off x="6225482" y="3101865"/>
            <a:ext cx="739340" cy="921072"/>
            <a:chOff x="-1778892" y="2016220"/>
            <a:chExt cx="891846" cy="1111064"/>
          </a:xfrm>
        </p:grpSpPr>
        <p:sp>
          <p:nvSpPr>
            <p:cNvPr id="195" name="Google Shape;195;p31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" name="Google Shape;196;p31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197" name="Google Shape;197;p31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1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9" name="Google Shape;199;p31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31"/>
          <p:cNvGrpSpPr/>
          <p:nvPr/>
        </p:nvGrpSpPr>
        <p:grpSpPr>
          <a:xfrm>
            <a:off x="1287918" y="3020928"/>
            <a:ext cx="636778" cy="793300"/>
            <a:chOff x="-1778892" y="2016220"/>
            <a:chExt cx="891846" cy="1111064"/>
          </a:xfrm>
        </p:grpSpPr>
        <p:sp>
          <p:nvSpPr>
            <p:cNvPr id="201" name="Google Shape;201;p31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" name="Google Shape;202;p31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03" name="Google Shape;203;p31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1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5" name="Google Shape;205;p31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31"/>
          <p:cNvGrpSpPr/>
          <p:nvPr/>
        </p:nvGrpSpPr>
        <p:grpSpPr>
          <a:xfrm>
            <a:off x="7176893" y="3020928"/>
            <a:ext cx="636778" cy="793300"/>
            <a:chOff x="-1778892" y="2016220"/>
            <a:chExt cx="891846" cy="1111064"/>
          </a:xfrm>
        </p:grpSpPr>
        <p:sp>
          <p:nvSpPr>
            <p:cNvPr id="207" name="Google Shape;207;p31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" name="Google Shape;208;p31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09" name="Google Shape;209;p31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1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1" name="Google Shape;211;p31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>
            <a:spLocks noGrp="1"/>
          </p:cNvSpPr>
          <p:nvPr>
            <p:ph type="subTitle" idx="1"/>
          </p:nvPr>
        </p:nvSpPr>
        <p:spPr>
          <a:xfrm>
            <a:off x="628663" y="296888"/>
            <a:ext cx="8312785" cy="1380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tx2">
                    <a:lumMod val="75000"/>
                  </a:schemeClr>
                </a:solidFill>
              </a:rPr>
              <a:t>○ Crear un paquete de nombre ColaDeClientes (todas las clases deberán de estar dentro de este paquete)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tx2">
                    <a:lumMod val="75000"/>
                  </a:schemeClr>
                </a:solidFill>
              </a:rPr>
              <a:t>○ Adjuntar los siguientes.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tx2">
                    <a:lumMod val="75000"/>
                  </a:schemeClr>
                </a:solidFill>
              </a:rPr>
              <a:t> ■ La clase MAIN con la creación de 5 clientes y agregados a la COLA.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tx2">
                    <a:lumMod val="75000"/>
                  </a:schemeClr>
                </a:solidFill>
              </a:rPr>
              <a:t> ■ Una imagen de la salida de la consola en donde se muestran todos los ítems de la cola.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tx2">
                    <a:lumMod val="75000"/>
                  </a:schemeClr>
                </a:solidFill>
              </a:rPr>
              <a:t> ■ Un link que me lleve a todo el código generado (enlace a github)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tx2">
                    <a:lumMod val="75000"/>
                  </a:schemeClr>
                </a:solidFill>
              </a:rPr>
              <a:t>  github: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01" name="Google Shape;301;p36"/>
          <p:cNvGrpSpPr/>
          <p:nvPr/>
        </p:nvGrpSpPr>
        <p:grpSpPr>
          <a:xfrm>
            <a:off x="6878617" y="1818175"/>
            <a:ext cx="2062831" cy="2062796"/>
            <a:chOff x="5686721" y="1540347"/>
            <a:chExt cx="2062831" cy="2062796"/>
          </a:xfrm>
        </p:grpSpPr>
        <p:sp>
          <p:nvSpPr>
            <p:cNvPr id="302" name="Google Shape;302;p36"/>
            <p:cNvSpPr/>
            <p:nvPr/>
          </p:nvSpPr>
          <p:spPr>
            <a:xfrm>
              <a:off x="5686721" y="1540347"/>
              <a:ext cx="2062831" cy="2062796"/>
            </a:xfrm>
            <a:custGeom>
              <a:avLst/>
              <a:gdLst/>
              <a:ahLst/>
              <a:cxnLst/>
              <a:rect l="l" t="t" r="r" b="b"/>
              <a:pathLst>
                <a:path w="59628" h="59627" extrusionOk="0">
                  <a:moveTo>
                    <a:pt x="29814" y="0"/>
                  </a:moveTo>
                  <a:cubicBezTo>
                    <a:pt x="13348" y="0"/>
                    <a:pt x="1" y="13347"/>
                    <a:pt x="1" y="29813"/>
                  </a:cubicBezTo>
                  <a:cubicBezTo>
                    <a:pt x="1" y="46280"/>
                    <a:pt x="13348" y="59627"/>
                    <a:pt x="29814" y="59627"/>
                  </a:cubicBezTo>
                  <a:cubicBezTo>
                    <a:pt x="46268" y="59627"/>
                    <a:pt x="59627" y="46280"/>
                    <a:pt x="59627" y="29813"/>
                  </a:cubicBezTo>
                  <a:cubicBezTo>
                    <a:pt x="59627" y="13347"/>
                    <a:pt x="46268" y="0"/>
                    <a:pt x="29814" y="0"/>
                  </a:cubicBezTo>
                  <a:close/>
                </a:path>
              </a:pathLst>
            </a:custGeom>
            <a:solidFill>
              <a:schemeClr val="accent1"/>
            </a:solidFill>
            <a:ln w="223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6"/>
            <p:cNvSpPr/>
            <p:nvPr/>
          </p:nvSpPr>
          <p:spPr>
            <a:xfrm>
              <a:off x="6419478" y="1588953"/>
              <a:ext cx="441605" cy="765726"/>
            </a:xfrm>
            <a:custGeom>
              <a:avLst/>
              <a:gdLst/>
              <a:ahLst/>
              <a:cxnLst/>
              <a:rect l="l" t="t" r="r" b="b"/>
              <a:pathLst>
                <a:path w="12765" h="22134" extrusionOk="0">
                  <a:moveTo>
                    <a:pt x="8526" y="0"/>
                  </a:moveTo>
                  <a:cubicBezTo>
                    <a:pt x="5633" y="0"/>
                    <a:pt x="2763" y="441"/>
                    <a:pt x="1" y="1310"/>
                  </a:cubicBezTo>
                  <a:lnTo>
                    <a:pt x="3763" y="16978"/>
                  </a:lnTo>
                  <a:lnTo>
                    <a:pt x="7931" y="22134"/>
                  </a:lnTo>
                  <a:lnTo>
                    <a:pt x="10990" y="17145"/>
                  </a:lnTo>
                  <a:lnTo>
                    <a:pt x="12764" y="310"/>
                  </a:lnTo>
                  <a:cubicBezTo>
                    <a:pt x="11360" y="107"/>
                    <a:pt x="9943" y="0"/>
                    <a:pt x="8526" y="0"/>
                  </a:cubicBez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6"/>
            <p:cNvSpPr/>
            <p:nvPr/>
          </p:nvSpPr>
          <p:spPr>
            <a:xfrm>
              <a:off x="6517105" y="2597674"/>
              <a:ext cx="494743" cy="950152"/>
            </a:xfrm>
            <a:custGeom>
              <a:avLst/>
              <a:gdLst/>
              <a:ahLst/>
              <a:cxnLst/>
              <a:rect l="l" t="t" r="r" b="b"/>
              <a:pathLst>
                <a:path w="14301" h="27465" extrusionOk="0">
                  <a:moveTo>
                    <a:pt x="5585" y="1"/>
                  </a:moveTo>
                  <a:lnTo>
                    <a:pt x="2263" y="5418"/>
                  </a:lnTo>
                  <a:lnTo>
                    <a:pt x="1" y="26885"/>
                  </a:lnTo>
                  <a:cubicBezTo>
                    <a:pt x="1884" y="27272"/>
                    <a:pt x="3794" y="27464"/>
                    <a:pt x="5702" y="27464"/>
                  </a:cubicBezTo>
                  <a:cubicBezTo>
                    <a:pt x="8606" y="27464"/>
                    <a:pt x="11505" y="27018"/>
                    <a:pt x="14300" y="26135"/>
                  </a:cubicBezTo>
                  <a:lnTo>
                    <a:pt x="9073" y="4322"/>
                  </a:lnTo>
                  <a:lnTo>
                    <a:pt x="5585" y="1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6"/>
            <p:cNvSpPr/>
            <p:nvPr/>
          </p:nvSpPr>
          <p:spPr>
            <a:xfrm>
              <a:off x="5724638" y="2320049"/>
              <a:ext cx="881065" cy="468797"/>
            </a:xfrm>
            <a:custGeom>
              <a:avLst/>
              <a:gdLst/>
              <a:ahLst/>
              <a:cxnLst/>
              <a:rect l="l" t="t" r="r" b="b"/>
              <a:pathLst>
                <a:path w="25468" h="13551" extrusionOk="0">
                  <a:moveTo>
                    <a:pt x="1226" y="1"/>
                  </a:moveTo>
                  <a:cubicBezTo>
                    <a:pt x="72" y="4442"/>
                    <a:pt x="0" y="9085"/>
                    <a:pt x="1024" y="13550"/>
                  </a:cubicBezTo>
                  <a:lnTo>
                    <a:pt x="20324" y="8918"/>
                  </a:lnTo>
                  <a:lnTo>
                    <a:pt x="25468" y="4751"/>
                  </a:lnTo>
                  <a:lnTo>
                    <a:pt x="21146" y="2108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6"/>
            <p:cNvSpPr/>
            <p:nvPr/>
          </p:nvSpPr>
          <p:spPr>
            <a:xfrm>
              <a:off x="6848283" y="2197721"/>
              <a:ext cx="845640" cy="465891"/>
            </a:xfrm>
            <a:custGeom>
              <a:avLst/>
              <a:gdLst/>
              <a:ahLst/>
              <a:cxnLst/>
              <a:rect l="l" t="t" r="r" b="b"/>
              <a:pathLst>
                <a:path w="24444" h="13467" extrusionOk="0">
                  <a:moveTo>
                    <a:pt x="22336" y="1"/>
                  </a:moveTo>
                  <a:lnTo>
                    <a:pt x="4334" y="4323"/>
                  </a:lnTo>
                  <a:lnTo>
                    <a:pt x="0" y="7811"/>
                  </a:lnTo>
                  <a:lnTo>
                    <a:pt x="6084" y="11538"/>
                  </a:lnTo>
                  <a:lnTo>
                    <a:pt x="24313" y="13467"/>
                  </a:lnTo>
                  <a:cubicBezTo>
                    <a:pt x="24396" y="12562"/>
                    <a:pt x="24444" y="11645"/>
                    <a:pt x="24444" y="10716"/>
                  </a:cubicBezTo>
                  <a:cubicBezTo>
                    <a:pt x="24444" y="7037"/>
                    <a:pt x="23730" y="3406"/>
                    <a:pt x="22336" y="1"/>
                  </a:cubicBez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6"/>
            <p:cNvSpPr/>
            <p:nvPr/>
          </p:nvSpPr>
          <p:spPr>
            <a:xfrm>
              <a:off x="5876198" y="2583248"/>
              <a:ext cx="740644" cy="826302"/>
            </a:xfrm>
            <a:custGeom>
              <a:avLst/>
              <a:gdLst/>
              <a:ahLst/>
              <a:cxnLst/>
              <a:rect l="l" t="t" r="r" b="b"/>
              <a:pathLst>
                <a:path w="21409" h="23885" extrusionOk="0">
                  <a:moveTo>
                    <a:pt x="21408" y="1"/>
                  </a:moveTo>
                  <a:lnTo>
                    <a:pt x="15943" y="1310"/>
                  </a:lnTo>
                  <a:lnTo>
                    <a:pt x="1" y="14217"/>
                  </a:lnTo>
                  <a:cubicBezTo>
                    <a:pt x="2406" y="18182"/>
                    <a:pt x="5739" y="21503"/>
                    <a:pt x="9716" y="23885"/>
                  </a:cubicBezTo>
                  <a:lnTo>
                    <a:pt x="20789" y="5835"/>
                  </a:lnTo>
                  <a:lnTo>
                    <a:pt x="21408" y="1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6"/>
            <p:cNvSpPr/>
            <p:nvPr/>
          </p:nvSpPr>
          <p:spPr>
            <a:xfrm>
              <a:off x="6776602" y="1672984"/>
              <a:ext cx="703143" cy="727014"/>
            </a:xfrm>
            <a:custGeom>
              <a:avLst/>
              <a:gdLst/>
              <a:ahLst/>
              <a:cxnLst/>
              <a:rect l="l" t="t" r="r" b="b"/>
              <a:pathLst>
                <a:path w="20325" h="21015" extrusionOk="0">
                  <a:moveTo>
                    <a:pt x="9692" y="0"/>
                  </a:moveTo>
                  <a:lnTo>
                    <a:pt x="667" y="14728"/>
                  </a:lnTo>
                  <a:lnTo>
                    <a:pt x="1" y="21015"/>
                  </a:lnTo>
                  <a:lnTo>
                    <a:pt x="6406" y="19479"/>
                  </a:lnTo>
                  <a:lnTo>
                    <a:pt x="20325" y="8215"/>
                  </a:lnTo>
                  <a:cubicBezTo>
                    <a:pt x="17491" y="4667"/>
                    <a:pt x="13848" y="1857"/>
                    <a:pt x="9692" y="0"/>
                  </a:cubicBez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6"/>
            <p:cNvSpPr/>
            <p:nvPr/>
          </p:nvSpPr>
          <p:spPr>
            <a:xfrm>
              <a:off x="5887338" y="1738473"/>
              <a:ext cx="717950" cy="670174"/>
            </a:xfrm>
            <a:custGeom>
              <a:avLst/>
              <a:gdLst/>
              <a:ahLst/>
              <a:cxnLst/>
              <a:rect l="l" t="t" r="r" b="b"/>
              <a:pathLst>
                <a:path w="20753" h="19372" extrusionOk="0">
                  <a:moveTo>
                    <a:pt x="8894" y="0"/>
                  </a:moveTo>
                  <a:cubicBezTo>
                    <a:pt x="5310" y="2239"/>
                    <a:pt x="2274" y="5263"/>
                    <a:pt x="0" y="8835"/>
                  </a:cubicBezTo>
                  <a:lnTo>
                    <a:pt x="16443" y="18919"/>
                  </a:lnTo>
                  <a:lnTo>
                    <a:pt x="20753" y="19372"/>
                  </a:lnTo>
                  <a:lnTo>
                    <a:pt x="19145" y="12656"/>
                  </a:lnTo>
                  <a:lnTo>
                    <a:pt x="8894" y="0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6"/>
            <p:cNvSpPr/>
            <p:nvPr/>
          </p:nvSpPr>
          <p:spPr>
            <a:xfrm>
              <a:off x="6788538" y="2568856"/>
              <a:ext cx="831664" cy="774374"/>
            </a:xfrm>
            <a:custGeom>
              <a:avLst/>
              <a:gdLst/>
              <a:ahLst/>
              <a:cxnLst/>
              <a:rect l="l" t="t" r="r" b="b"/>
              <a:pathLst>
                <a:path w="24040" h="22384" extrusionOk="0">
                  <a:moveTo>
                    <a:pt x="1" y="0"/>
                  </a:moveTo>
                  <a:lnTo>
                    <a:pt x="1227" y="5155"/>
                  </a:lnTo>
                  <a:lnTo>
                    <a:pt x="15181" y="22384"/>
                  </a:lnTo>
                  <a:cubicBezTo>
                    <a:pt x="19099" y="19348"/>
                    <a:pt x="22147" y="15347"/>
                    <a:pt x="24040" y="10775"/>
                  </a:cubicBezTo>
                  <a:lnTo>
                    <a:pt x="7811" y="8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36"/>
          <p:cNvGrpSpPr/>
          <p:nvPr/>
        </p:nvGrpSpPr>
        <p:grpSpPr>
          <a:xfrm>
            <a:off x="7140017" y="2062831"/>
            <a:ext cx="1573035" cy="1573484"/>
            <a:chOff x="5931412" y="1785003"/>
            <a:chExt cx="1573035" cy="1573484"/>
          </a:xfrm>
        </p:grpSpPr>
        <p:sp>
          <p:nvSpPr>
            <p:cNvPr id="312" name="Google Shape;312;p36"/>
            <p:cNvSpPr/>
            <p:nvPr/>
          </p:nvSpPr>
          <p:spPr>
            <a:xfrm>
              <a:off x="5931412" y="1785003"/>
              <a:ext cx="1573035" cy="1573484"/>
            </a:xfrm>
            <a:custGeom>
              <a:avLst/>
              <a:gdLst/>
              <a:ahLst/>
              <a:cxnLst/>
              <a:rect l="l" t="t" r="r" b="b"/>
              <a:pathLst>
                <a:path w="45470" h="45483" extrusionOk="0">
                  <a:moveTo>
                    <a:pt x="22741" y="1"/>
                  </a:moveTo>
                  <a:cubicBezTo>
                    <a:pt x="10180" y="1"/>
                    <a:pt x="0" y="10180"/>
                    <a:pt x="0" y="22741"/>
                  </a:cubicBezTo>
                  <a:cubicBezTo>
                    <a:pt x="0" y="35303"/>
                    <a:pt x="10180" y="45482"/>
                    <a:pt x="22741" y="45482"/>
                  </a:cubicBezTo>
                  <a:cubicBezTo>
                    <a:pt x="35290" y="45482"/>
                    <a:pt x="45470" y="35303"/>
                    <a:pt x="45470" y="22741"/>
                  </a:cubicBezTo>
                  <a:cubicBezTo>
                    <a:pt x="45470" y="10180"/>
                    <a:pt x="35290" y="1"/>
                    <a:pt x="22741" y="1"/>
                  </a:cubicBezTo>
                  <a:close/>
                </a:path>
              </a:pathLst>
            </a:custGeom>
            <a:solidFill>
              <a:schemeClr val="accent6"/>
            </a:solidFill>
            <a:ln w="744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6"/>
            <p:cNvSpPr/>
            <p:nvPr/>
          </p:nvSpPr>
          <p:spPr>
            <a:xfrm>
              <a:off x="6321814" y="1972025"/>
              <a:ext cx="792229" cy="742175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6"/>
            <p:cNvSpPr/>
            <p:nvPr/>
          </p:nvSpPr>
          <p:spPr>
            <a:xfrm>
              <a:off x="6466458" y="2524367"/>
              <a:ext cx="159033" cy="434582"/>
            </a:xfrm>
            <a:custGeom>
              <a:avLst/>
              <a:gdLst/>
              <a:ahLst/>
              <a:cxnLst/>
              <a:rect l="l" t="t" r="r" b="b"/>
              <a:pathLst>
                <a:path w="4597" h="12562" extrusionOk="0">
                  <a:moveTo>
                    <a:pt x="2298" y="0"/>
                  </a:moveTo>
                  <a:cubicBezTo>
                    <a:pt x="1024" y="0"/>
                    <a:pt x="0" y="1024"/>
                    <a:pt x="0" y="2298"/>
                  </a:cubicBezTo>
                  <a:lnTo>
                    <a:pt x="0" y="10263"/>
                  </a:lnTo>
                  <a:cubicBezTo>
                    <a:pt x="0" y="11537"/>
                    <a:pt x="1024" y="12561"/>
                    <a:pt x="2298" y="12561"/>
                  </a:cubicBezTo>
                  <a:cubicBezTo>
                    <a:pt x="3572" y="12561"/>
                    <a:pt x="4596" y="11537"/>
                    <a:pt x="4596" y="10263"/>
                  </a:cubicBezTo>
                  <a:lnTo>
                    <a:pt x="4596" y="2298"/>
                  </a:lnTo>
                  <a:cubicBezTo>
                    <a:pt x="4596" y="1024"/>
                    <a:pt x="3572" y="0"/>
                    <a:pt x="2298" y="0"/>
                  </a:cubicBezTo>
                  <a:close/>
                </a:path>
              </a:pathLst>
            </a:custGeom>
            <a:solidFill>
              <a:srgbClr val="C01700"/>
            </a:solidFill>
            <a:ln w="744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6"/>
            <p:cNvSpPr/>
            <p:nvPr/>
          </p:nvSpPr>
          <p:spPr>
            <a:xfrm>
              <a:off x="6431863" y="2807562"/>
              <a:ext cx="388018" cy="378954"/>
            </a:xfrm>
            <a:custGeom>
              <a:avLst/>
              <a:gdLst/>
              <a:ahLst/>
              <a:cxnLst/>
              <a:rect l="l" t="t" r="r" b="b"/>
              <a:pathLst>
                <a:path w="11216" h="10954" extrusionOk="0">
                  <a:moveTo>
                    <a:pt x="5616" y="0"/>
                  </a:moveTo>
                  <a:cubicBezTo>
                    <a:pt x="2698" y="0"/>
                    <a:pt x="270" y="2289"/>
                    <a:pt x="131" y="5233"/>
                  </a:cubicBezTo>
                  <a:cubicBezTo>
                    <a:pt x="0" y="8257"/>
                    <a:pt x="2334" y="10817"/>
                    <a:pt x="5358" y="10948"/>
                  </a:cubicBezTo>
                  <a:cubicBezTo>
                    <a:pt x="5446" y="10952"/>
                    <a:pt x="5533" y="10954"/>
                    <a:pt x="5620" y="10954"/>
                  </a:cubicBezTo>
                  <a:cubicBezTo>
                    <a:pt x="8529" y="10954"/>
                    <a:pt x="10946" y="8657"/>
                    <a:pt x="11085" y="5733"/>
                  </a:cubicBezTo>
                  <a:cubicBezTo>
                    <a:pt x="11216" y="2708"/>
                    <a:pt x="8882" y="149"/>
                    <a:pt x="5858" y="6"/>
                  </a:cubicBezTo>
                  <a:cubicBezTo>
                    <a:pt x="5777" y="2"/>
                    <a:pt x="5696" y="0"/>
                    <a:pt x="5616" y="0"/>
                  </a:cubicBezTo>
                  <a:close/>
                </a:path>
              </a:pathLst>
            </a:custGeom>
            <a:solidFill>
              <a:srgbClr val="C01700"/>
            </a:solidFill>
            <a:ln w="744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38B0D7C2-4351-46D7-8F08-8F5E73955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456" y="1715095"/>
            <a:ext cx="5171474" cy="274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3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36"/>
          <p:cNvGrpSpPr/>
          <p:nvPr/>
        </p:nvGrpSpPr>
        <p:grpSpPr>
          <a:xfrm>
            <a:off x="7681134" y="3316628"/>
            <a:ext cx="1573035" cy="1573484"/>
            <a:chOff x="5931412" y="1785003"/>
            <a:chExt cx="1573035" cy="1573484"/>
          </a:xfrm>
        </p:grpSpPr>
        <p:sp>
          <p:nvSpPr>
            <p:cNvPr id="312" name="Google Shape;312;p36"/>
            <p:cNvSpPr/>
            <p:nvPr/>
          </p:nvSpPr>
          <p:spPr>
            <a:xfrm>
              <a:off x="5931412" y="1785003"/>
              <a:ext cx="1573035" cy="1573484"/>
            </a:xfrm>
            <a:custGeom>
              <a:avLst/>
              <a:gdLst/>
              <a:ahLst/>
              <a:cxnLst/>
              <a:rect l="l" t="t" r="r" b="b"/>
              <a:pathLst>
                <a:path w="45470" h="45483" extrusionOk="0">
                  <a:moveTo>
                    <a:pt x="22741" y="1"/>
                  </a:moveTo>
                  <a:cubicBezTo>
                    <a:pt x="10180" y="1"/>
                    <a:pt x="0" y="10180"/>
                    <a:pt x="0" y="22741"/>
                  </a:cubicBezTo>
                  <a:cubicBezTo>
                    <a:pt x="0" y="35303"/>
                    <a:pt x="10180" y="45482"/>
                    <a:pt x="22741" y="45482"/>
                  </a:cubicBezTo>
                  <a:cubicBezTo>
                    <a:pt x="35290" y="45482"/>
                    <a:pt x="45470" y="35303"/>
                    <a:pt x="45470" y="22741"/>
                  </a:cubicBezTo>
                  <a:cubicBezTo>
                    <a:pt x="45470" y="10180"/>
                    <a:pt x="35290" y="1"/>
                    <a:pt x="22741" y="1"/>
                  </a:cubicBezTo>
                  <a:close/>
                </a:path>
              </a:pathLst>
            </a:custGeom>
            <a:solidFill>
              <a:schemeClr val="accent6"/>
            </a:solidFill>
            <a:ln w="744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6"/>
            <p:cNvSpPr/>
            <p:nvPr/>
          </p:nvSpPr>
          <p:spPr>
            <a:xfrm>
              <a:off x="6321814" y="1972025"/>
              <a:ext cx="792229" cy="742175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6"/>
            <p:cNvSpPr/>
            <p:nvPr/>
          </p:nvSpPr>
          <p:spPr>
            <a:xfrm>
              <a:off x="6466458" y="2524367"/>
              <a:ext cx="159033" cy="434582"/>
            </a:xfrm>
            <a:custGeom>
              <a:avLst/>
              <a:gdLst/>
              <a:ahLst/>
              <a:cxnLst/>
              <a:rect l="l" t="t" r="r" b="b"/>
              <a:pathLst>
                <a:path w="4597" h="12562" extrusionOk="0">
                  <a:moveTo>
                    <a:pt x="2298" y="0"/>
                  </a:moveTo>
                  <a:cubicBezTo>
                    <a:pt x="1024" y="0"/>
                    <a:pt x="0" y="1024"/>
                    <a:pt x="0" y="2298"/>
                  </a:cubicBezTo>
                  <a:lnTo>
                    <a:pt x="0" y="10263"/>
                  </a:lnTo>
                  <a:cubicBezTo>
                    <a:pt x="0" y="11537"/>
                    <a:pt x="1024" y="12561"/>
                    <a:pt x="2298" y="12561"/>
                  </a:cubicBezTo>
                  <a:cubicBezTo>
                    <a:pt x="3572" y="12561"/>
                    <a:pt x="4596" y="11537"/>
                    <a:pt x="4596" y="10263"/>
                  </a:cubicBezTo>
                  <a:lnTo>
                    <a:pt x="4596" y="2298"/>
                  </a:lnTo>
                  <a:cubicBezTo>
                    <a:pt x="4596" y="1024"/>
                    <a:pt x="3572" y="0"/>
                    <a:pt x="2298" y="0"/>
                  </a:cubicBezTo>
                  <a:close/>
                </a:path>
              </a:pathLst>
            </a:custGeom>
            <a:solidFill>
              <a:srgbClr val="C01700"/>
            </a:solidFill>
            <a:ln w="744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6"/>
            <p:cNvSpPr/>
            <p:nvPr/>
          </p:nvSpPr>
          <p:spPr>
            <a:xfrm>
              <a:off x="6431863" y="2807562"/>
              <a:ext cx="388018" cy="378954"/>
            </a:xfrm>
            <a:custGeom>
              <a:avLst/>
              <a:gdLst/>
              <a:ahLst/>
              <a:cxnLst/>
              <a:rect l="l" t="t" r="r" b="b"/>
              <a:pathLst>
                <a:path w="11216" h="10954" extrusionOk="0">
                  <a:moveTo>
                    <a:pt x="5616" y="0"/>
                  </a:moveTo>
                  <a:cubicBezTo>
                    <a:pt x="2698" y="0"/>
                    <a:pt x="270" y="2289"/>
                    <a:pt x="131" y="5233"/>
                  </a:cubicBezTo>
                  <a:cubicBezTo>
                    <a:pt x="0" y="8257"/>
                    <a:pt x="2334" y="10817"/>
                    <a:pt x="5358" y="10948"/>
                  </a:cubicBezTo>
                  <a:cubicBezTo>
                    <a:pt x="5446" y="10952"/>
                    <a:pt x="5533" y="10954"/>
                    <a:pt x="5620" y="10954"/>
                  </a:cubicBezTo>
                  <a:cubicBezTo>
                    <a:pt x="8529" y="10954"/>
                    <a:pt x="10946" y="8657"/>
                    <a:pt x="11085" y="5733"/>
                  </a:cubicBezTo>
                  <a:cubicBezTo>
                    <a:pt x="11216" y="2708"/>
                    <a:pt x="8882" y="149"/>
                    <a:pt x="5858" y="6"/>
                  </a:cubicBezTo>
                  <a:cubicBezTo>
                    <a:pt x="5777" y="2"/>
                    <a:pt x="5696" y="0"/>
                    <a:pt x="5616" y="0"/>
                  </a:cubicBezTo>
                  <a:close/>
                </a:path>
              </a:pathLst>
            </a:custGeom>
            <a:solidFill>
              <a:srgbClr val="C01700"/>
            </a:solidFill>
            <a:ln w="744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A0D8E892-2BEC-006D-4C77-F0475C15F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00" y="317988"/>
            <a:ext cx="3018916" cy="392783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0FF5BC8-14F4-8A2D-1134-98FAC7E3A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609" y="471419"/>
            <a:ext cx="3713203" cy="363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00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adroTexto 29">
            <a:extLst>
              <a:ext uri="{FF2B5EF4-FFF2-40B4-BE49-F238E27FC236}">
                <a16:creationId xmlns:a16="http://schemas.microsoft.com/office/drawing/2014/main" id="{0135DF49-9502-EB7A-8872-E1D749266CAA}"/>
              </a:ext>
            </a:extLst>
          </p:cNvPr>
          <p:cNvSpPr txBox="1"/>
          <p:nvPr/>
        </p:nvSpPr>
        <p:spPr>
          <a:xfrm>
            <a:off x="506776" y="185790"/>
            <a:ext cx="813044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accent2">
                    <a:lumMod val="75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                  12.Inicializar la cola de clientes. </a:t>
            </a:r>
          </a:p>
          <a:p>
            <a:endParaRPr lang="es-ES" b="1" dirty="0">
              <a:solidFill>
                <a:schemeClr val="accent2">
                  <a:lumMod val="75000"/>
                </a:schemeClr>
              </a:solidFill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s-ES" sz="1200" dirty="0">
                <a:solidFill>
                  <a:schemeClr val="accent2">
                    <a:lumMod val="75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○ Crear una cola con 5 clientes. </a:t>
            </a:r>
          </a:p>
          <a:p>
            <a:r>
              <a:rPr lang="es-ES" sz="1200" dirty="0">
                <a:solidFill>
                  <a:schemeClr val="accent2">
                    <a:lumMod val="75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■ En la clase MAIN deberán estar los 5 clientes.</a:t>
            </a:r>
          </a:p>
          <a:p>
            <a:r>
              <a:rPr lang="es-ES" sz="1200" dirty="0">
                <a:solidFill>
                  <a:schemeClr val="accent2">
                    <a:lumMod val="75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■ Mostrar todos los datos de la cola de clientes ○ Adjuntar los siguientes </a:t>
            </a:r>
          </a:p>
          <a:p>
            <a:r>
              <a:rPr lang="es-ES" sz="1200" dirty="0">
                <a:solidFill>
                  <a:schemeClr val="accent2">
                    <a:lumMod val="75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■ El código del método que resuelve el problema. </a:t>
            </a:r>
          </a:p>
          <a:p>
            <a:r>
              <a:rPr lang="es-ES" sz="1200" dirty="0">
                <a:solidFill>
                  <a:schemeClr val="accent2">
                    <a:lumMod val="75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■ Una imagen de la salida de la consola. </a:t>
            </a:r>
          </a:p>
          <a:p>
            <a:r>
              <a:rPr lang="es-ES" sz="1200" dirty="0">
                <a:solidFill>
                  <a:schemeClr val="accent2">
                    <a:lumMod val="75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■ Link que me lleve a la clase main (GitHub) </a:t>
            </a:r>
          </a:p>
        </p:txBody>
      </p:sp>
      <p:pic>
        <p:nvPicPr>
          <p:cNvPr id="241" name="Imagen 240">
            <a:extLst>
              <a:ext uri="{FF2B5EF4-FFF2-40B4-BE49-F238E27FC236}">
                <a16:creationId xmlns:a16="http://schemas.microsoft.com/office/drawing/2014/main" id="{181A441E-3552-2721-7513-87BEE230C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76" y="1817006"/>
            <a:ext cx="8229600" cy="27908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36"/>
          <p:cNvGrpSpPr/>
          <p:nvPr/>
        </p:nvGrpSpPr>
        <p:grpSpPr>
          <a:xfrm>
            <a:off x="7714185" y="88686"/>
            <a:ext cx="1573035" cy="1573484"/>
            <a:chOff x="5931412" y="1785003"/>
            <a:chExt cx="1573035" cy="1573484"/>
          </a:xfrm>
        </p:grpSpPr>
        <p:sp>
          <p:nvSpPr>
            <p:cNvPr id="312" name="Google Shape;312;p36"/>
            <p:cNvSpPr/>
            <p:nvPr/>
          </p:nvSpPr>
          <p:spPr>
            <a:xfrm>
              <a:off x="5931412" y="1785003"/>
              <a:ext cx="1573035" cy="1573484"/>
            </a:xfrm>
            <a:custGeom>
              <a:avLst/>
              <a:gdLst/>
              <a:ahLst/>
              <a:cxnLst/>
              <a:rect l="l" t="t" r="r" b="b"/>
              <a:pathLst>
                <a:path w="45470" h="45483" extrusionOk="0">
                  <a:moveTo>
                    <a:pt x="22741" y="1"/>
                  </a:moveTo>
                  <a:cubicBezTo>
                    <a:pt x="10180" y="1"/>
                    <a:pt x="0" y="10180"/>
                    <a:pt x="0" y="22741"/>
                  </a:cubicBezTo>
                  <a:cubicBezTo>
                    <a:pt x="0" y="35303"/>
                    <a:pt x="10180" y="45482"/>
                    <a:pt x="22741" y="45482"/>
                  </a:cubicBezTo>
                  <a:cubicBezTo>
                    <a:pt x="35290" y="45482"/>
                    <a:pt x="45470" y="35303"/>
                    <a:pt x="45470" y="22741"/>
                  </a:cubicBezTo>
                  <a:cubicBezTo>
                    <a:pt x="45470" y="10180"/>
                    <a:pt x="35290" y="1"/>
                    <a:pt x="22741" y="1"/>
                  </a:cubicBezTo>
                  <a:close/>
                </a:path>
              </a:pathLst>
            </a:custGeom>
            <a:solidFill>
              <a:schemeClr val="accent6"/>
            </a:solidFill>
            <a:ln w="744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6"/>
            <p:cNvSpPr/>
            <p:nvPr/>
          </p:nvSpPr>
          <p:spPr>
            <a:xfrm>
              <a:off x="6321814" y="1972025"/>
              <a:ext cx="792229" cy="742175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6"/>
            <p:cNvSpPr/>
            <p:nvPr/>
          </p:nvSpPr>
          <p:spPr>
            <a:xfrm>
              <a:off x="6466458" y="2524367"/>
              <a:ext cx="159033" cy="434582"/>
            </a:xfrm>
            <a:custGeom>
              <a:avLst/>
              <a:gdLst/>
              <a:ahLst/>
              <a:cxnLst/>
              <a:rect l="l" t="t" r="r" b="b"/>
              <a:pathLst>
                <a:path w="4597" h="12562" extrusionOk="0">
                  <a:moveTo>
                    <a:pt x="2298" y="0"/>
                  </a:moveTo>
                  <a:cubicBezTo>
                    <a:pt x="1024" y="0"/>
                    <a:pt x="0" y="1024"/>
                    <a:pt x="0" y="2298"/>
                  </a:cubicBezTo>
                  <a:lnTo>
                    <a:pt x="0" y="10263"/>
                  </a:lnTo>
                  <a:cubicBezTo>
                    <a:pt x="0" y="11537"/>
                    <a:pt x="1024" y="12561"/>
                    <a:pt x="2298" y="12561"/>
                  </a:cubicBezTo>
                  <a:cubicBezTo>
                    <a:pt x="3572" y="12561"/>
                    <a:pt x="4596" y="11537"/>
                    <a:pt x="4596" y="10263"/>
                  </a:cubicBezTo>
                  <a:lnTo>
                    <a:pt x="4596" y="2298"/>
                  </a:lnTo>
                  <a:cubicBezTo>
                    <a:pt x="4596" y="1024"/>
                    <a:pt x="3572" y="0"/>
                    <a:pt x="2298" y="0"/>
                  </a:cubicBezTo>
                  <a:close/>
                </a:path>
              </a:pathLst>
            </a:custGeom>
            <a:solidFill>
              <a:srgbClr val="C01700"/>
            </a:solidFill>
            <a:ln w="744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6"/>
            <p:cNvSpPr/>
            <p:nvPr/>
          </p:nvSpPr>
          <p:spPr>
            <a:xfrm>
              <a:off x="6431863" y="2807562"/>
              <a:ext cx="388018" cy="378954"/>
            </a:xfrm>
            <a:custGeom>
              <a:avLst/>
              <a:gdLst/>
              <a:ahLst/>
              <a:cxnLst/>
              <a:rect l="l" t="t" r="r" b="b"/>
              <a:pathLst>
                <a:path w="11216" h="10954" extrusionOk="0">
                  <a:moveTo>
                    <a:pt x="5616" y="0"/>
                  </a:moveTo>
                  <a:cubicBezTo>
                    <a:pt x="2698" y="0"/>
                    <a:pt x="270" y="2289"/>
                    <a:pt x="131" y="5233"/>
                  </a:cubicBezTo>
                  <a:cubicBezTo>
                    <a:pt x="0" y="8257"/>
                    <a:pt x="2334" y="10817"/>
                    <a:pt x="5358" y="10948"/>
                  </a:cubicBezTo>
                  <a:cubicBezTo>
                    <a:pt x="5446" y="10952"/>
                    <a:pt x="5533" y="10954"/>
                    <a:pt x="5620" y="10954"/>
                  </a:cubicBezTo>
                  <a:cubicBezTo>
                    <a:pt x="8529" y="10954"/>
                    <a:pt x="10946" y="8657"/>
                    <a:pt x="11085" y="5733"/>
                  </a:cubicBezTo>
                  <a:cubicBezTo>
                    <a:pt x="11216" y="2708"/>
                    <a:pt x="8882" y="149"/>
                    <a:pt x="5858" y="6"/>
                  </a:cubicBezTo>
                  <a:cubicBezTo>
                    <a:pt x="5777" y="2"/>
                    <a:pt x="5696" y="0"/>
                    <a:pt x="5616" y="0"/>
                  </a:cubicBezTo>
                  <a:close/>
                </a:path>
              </a:pathLst>
            </a:custGeom>
            <a:solidFill>
              <a:srgbClr val="C01700"/>
            </a:solidFill>
            <a:ln w="744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4AEB3596-C308-4B3A-782A-6BEE42DAE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68" y="571500"/>
            <a:ext cx="3674820" cy="407761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C21D6E6-350A-8791-D940-F6EFE76D4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339" y="875428"/>
            <a:ext cx="4010907" cy="356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63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0"/>
          <p:cNvSpPr txBox="1">
            <a:spLocks noGrp="1"/>
          </p:cNvSpPr>
          <p:nvPr>
            <p:ph type="subTitle" idx="1"/>
          </p:nvPr>
        </p:nvSpPr>
        <p:spPr>
          <a:xfrm>
            <a:off x="347093" y="228719"/>
            <a:ext cx="7976212" cy="3117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1200" dirty="0"/>
              <a:t>13.Promoción para usuarios de Bolivia.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1200" dirty="0"/>
              <a:t>○ Adjuntar los siguientes 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1200" dirty="0"/>
              <a:t>■ El código del método que resuelve el problema.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1200" dirty="0"/>
              <a:t> ■ Una imagen de la salida de la consola.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1200" dirty="0"/>
              <a:t> ■ Link que me lleve a la clase main (GitHub)</a:t>
            </a:r>
            <a:endParaRPr sz="1200" dirty="0"/>
          </a:p>
        </p:txBody>
      </p:sp>
      <p:grpSp>
        <p:nvGrpSpPr>
          <p:cNvPr id="343" name="Google Shape;343;p40"/>
          <p:cNvGrpSpPr/>
          <p:nvPr/>
        </p:nvGrpSpPr>
        <p:grpSpPr>
          <a:xfrm rot="965088">
            <a:off x="-210334" y="-121650"/>
            <a:ext cx="1183922" cy="1183942"/>
            <a:chOff x="2026384" y="1549730"/>
            <a:chExt cx="1183922" cy="1183942"/>
          </a:xfrm>
        </p:grpSpPr>
        <p:grpSp>
          <p:nvGrpSpPr>
            <p:cNvPr id="344" name="Google Shape;344;p40"/>
            <p:cNvGrpSpPr/>
            <p:nvPr/>
          </p:nvGrpSpPr>
          <p:grpSpPr>
            <a:xfrm>
              <a:off x="2026384" y="1549730"/>
              <a:ext cx="1183922" cy="1183942"/>
              <a:chOff x="2026384" y="1549730"/>
              <a:chExt cx="1183922" cy="1183942"/>
            </a:xfrm>
          </p:grpSpPr>
          <p:sp>
            <p:nvSpPr>
              <p:cNvPr id="345" name="Google Shape;345;p40"/>
              <p:cNvSpPr/>
              <p:nvPr/>
            </p:nvSpPr>
            <p:spPr>
              <a:xfrm>
                <a:off x="2026384" y="1549730"/>
                <a:ext cx="1183922" cy="1183942"/>
              </a:xfrm>
              <a:custGeom>
                <a:avLst/>
                <a:gdLst/>
                <a:ahLst/>
                <a:cxnLst/>
                <a:rect l="l" t="t" r="r" b="b"/>
                <a:pathLst>
                  <a:path w="60520" h="60521" extrusionOk="0">
                    <a:moveTo>
                      <a:pt x="30254" y="894"/>
                    </a:moveTo>
                    <a:cubicBezTo>
                      <a:pt x="46458" y="894"/>
                      <a:pt x="59627" y="14062"/>
                      <a:pt x="59627" y="30254"/>
                    </a:cubicBezTo>
                    <a:cubicBezTo>
                      <a:pt x="59627" y="46459"/>
                      <a:pt x="46447" y="59627"/>
                      <a:pt x="30254" y="59627"/>
                    </a:cubicBezTo>
                    <a:cubicBezTo>
                      <a:pt x="14073" y="59627"/>
                      <a:pt x="893" y="46447"/>
                      <a:pt x="893" y="30254"/>
                    </a:cubicBezTo>
                    <a:cubicBezTo>
                      <a:pt x="893" y="14062"/>
                      <a:pt x="14062" y="894"/>
                      <a:pt x="30254" y="894"/>
                    </a:cubicBezTo>
                    <a:close/>
                    <a:moveTo>
                      <a:pt x="30254" y="1"/>
                    </a:moveTo>
                    <a:cubicBezTo>
                      <a:pt x="13573" y="1"/>
                      <a:pt x="0" y="13574"/>
                      <a:pt x="0" y="30254"/>
                    </a:cubicBezTo>
                    <a:cubicBezTo>
                      <a:pt x="0" y="46947"/>
                      <a:pt x="13573" y="60520"/>
                      <a:pt x="30254" y="60520"/>
                    </a:cubicBezTo>
                    <a:cubicBezTo>
                      <a:pt x="46947" y="60520"/>
                      <a:pt x="60520" y="46947"/>
                      <a:pt x="60520" y="30254"/>
                    </a:cubicBezTo>
                    <a:cubicBezTo>
                      <a:pt x="60520" y="13574"/>
                      <a:pt x="46935" y="1"/>
                      <a:pt x="3025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40"/>
              <p:cNvSpPr/>
              <p:nvPr/>
            </p:nvSpPr>
            <p:spPr>
              <a:xfrm>
                <a:off x="2035227" y="1558357"/>
                <a:ext cx="1166473" cy="1166453"/>
              </a:xfrm>
              <a:custGeom>
                <a:avLst/>
                <a:gdLst/>
                <a:ahLst/>
                <a:cxnLst/>
                <a:rect l="l" t="t" r="r" b="b"/>
                <a:pathLst>
                  <a:path w="59628" h="59627" extrusionOk="0">
                    <a:moveTo>
                      <a:pt x="29814" y="0"/>
                    </a:moveTo>
                    <a:cubicBezTo>
                      <a:pt x="13348" y="0"/>
                      <a:pt x="1" y="13347"/>
                      <a:pt x="1" y="29813"/>
                    </a:cubicBezTo>
                    <a:cubicBezTo>
                      <a:pt x="1" y="46280"/>
                      <a:pt x="13348" y="59627"/>
                      <a:pt x="29814" y="59627"/>
                    </a:cubicBezTo>
                    <a:cubicBezTo>
                      <a:pt x="46268" y="59627"/>
                      <a:pt x="59627" y="46280"/>
                      <a:pt x="59627" y="29813"/>
                    </a:cubicBezTo>
                    <a:cubicBezTo>
                      <a:pt x="59627" y="13347"/>
                      <a:pt x="46268" y="0"/>
                      <a:pt x="29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7" name="Google Shape;347;p40"/>
              <p:cNvGrpSpPr/>
              <p:nvPr/>
            </p:nvGrpSpPr>
            <p:grpSpPr>
              <a:xfrm>
                <a:off x="2121980" y="1659782"/>
                <a:ext cx="992740" cy="963358"/>
                <a:chOff x="2446425" y="1033300"/>
                <a:chExt cx="1176650" cy="1141825"/>
              </a:xfrm>
            </p:grpSpPr>
            <p:sp>
              <p:nvSpPr>
                <p:cNvPr id="348" name="Google Shape;348;p40"/>
                <p:cNvSpPr/>
                <p:nvPr/>
              </p:nvSpPr>
              <p:spPr>
                <a:xfrm>
                  <a:off x="2483625" y="1070500"/>
                  <a:ext cx="1108150" cy="106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26" h="42704" extrusionOk="0">
                      <a:moveTo>
                        <a:pt x="21313" y="0"/>
                      </a:moveTo>
                      <a:cubicBezTo>
                        <a:pt x="9538" y="0"/>
                        <a:pt x="1" y="9549"/>
                        <a:pt x="1" y="21325"/>
                      </a:cubicBezTo>
                      <a:cubicBezTo>
                        <a:pt x="1" y="33100"/>
                        <a:pt x="10038" y="41994"/>
                        <a:pt x="21313" y="42649"/>
                      </a:cubicBezTo>
                      <a:cubicBezTo>
                        <a:pt x="21956" y="42685"/>
                        <a:pt x="22584" y="42703"/>
                        <a:pt x="23197" y="42703"/>
                      </a:cubicBezTo>
                      <a:cubicBezTo>
                        <a:pt x="38250" y="42703"/>
                        <a:pt x="44325" y="31820"/>
                        <a:pt x="43685" y="20277"/>
                      </a:cubicBezTo>
                      <a:cubicBezTo>
                        <a:pt x="43018" y="8525"/>
                        <a:pt x="33088" y="0"/>
                        <a:pt x="2131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40"/>
                <p:cNvSpPr/>
                <p:nvPr/>
              </p:nvSpPr>
              <p:spPr>
                <a:xfrm>
                  <a:off x="2446425" y="1033300"/>
                  <a:ext cx="1176650" cy="114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66" h="45673" extrusionOk="0">
                      <a:moveTo>
                        <a:pt x="22801" y="2977"/>
                      </a:moveTo>
                      <a:cubicBezTo>
                        <a:pt x="34100" y="2977"/>
                        <a:pt x="43089" y="11097"/>
                        <a:pt x="43685" y="21848"/>
                      </a:cubicBezTo>
                      <a:cubicBezTo>
                        <a:pt x="44042" y="28349"/>
                        <a:pt x="42196" y="33981"/>
                        <a:pt x="38470" y="37695"/>
                      </a:cubicBezTo>
                      <a:cubicBezTo>
                        <a:pt x="35144" y="41021"/>
                        <a:pt x="30526" y="42702"/>
                        <a:pt x="24722" y="42702"/>
                      </a:cubicBezTo>
                      <a:cubicBezTo>
                        <a:pt x="24126" y="42702"/>
                        <a:pt x="23517" y="42684"/>
                        <a:pt x="22896" y="42648"/>
                      </a:cubicBezTo>
                      <a:cubicBezTo>
                        <a:pt x="11728" y="42005"/>
                        <a:pt x="2977" y="33290"/>
                        <a:pt x="2977" y="22813"/>
                      </a:cubicBezTo>
                      <a:cubicBezTo>
                        <a:pt x="2977" y="11883"/>
                        <a:pt x="11871" y="2977"/>
                        <a:pt x="22801" y="2977"/>
                      </a:cubicBezTo>
                      <a:close/>
                      <a:moveTo>
                        <a:pt x="22801" y="0"/>
                      </a:moveTo>
                      <a:cubicBezTo>
                        <a:pt x="10228" y="0"/>
                        <a:pt x="0" y="10228"/>
                        <a:pt x="0" y="22801"/>
                      </a:cubicBezTo>
                      <a:cubicBezTo>
                        <a:pt x="0" y="28789"/>
                        <a:pt x="2441" y="34433"/>
                        <a:pt x="6882" y="38707"/>
                      </a:cubicBezTo>
                      <a:cubicBezTo>
                        <a:pt x="11169" y="42827"/>
                        <a:pt x="16788" y="45280"/>
                        <a:pt x="22718" y="45613"/>
                      </a:cubicBezTo>
                      <a:cubicBezTo>
                        <a:pt x="23372" y="45649"/>
                        <a:pt x="24015" y="45672"/>
                        <a:pt x="24658" y="45672"/>
                      </a:cubicBezTo>
                      <a:cubicBezTo>
                        <a:pt x="31231" y="45672"/>
                        <a:pt x="36707" y="43660"/>
                        <a:pt x="40577" y="39803"/>
                      </a:cubicBezTo>
                      <a:cubicBezTo>
                        <a:pt x="44911" y="35481"/>
                        <a:pt x="47066" y="29039"/>
                        <a:pt x="46661" y="21681"/>
                      </a:cubicBezTo>
                      <a:cubicBezTo>
                        <a:pt x="46340" y="15693"/>
                        <a:pt x="43637" y="10085"/>
                        <a:pt x="39148" y="6096"/>
                      </a:cubicBezTo>
                      <a:cubicBezTo>
                        <a:pt x="34731" y="2167"/>
                        <a:pt x="28921" y="0"/>
                        <a:pt x="22801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50" name="Google Shape;350;p40"/>
            <p:cNvSpPr/>
            <p:nvPr/>
          </p:nvSpPr>
          <p:spPr>
            <a:xfrm>
              <a:off x="2486917" y="1825575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40"/>
          <p:cNvGrpSpPr/>
          <p:nvPr/>
        </p:nvGrpSpPr>
        <p:grpSpPr>
          <a:xfrm rot="847351">
            <a:off x="7960078" y="3959558"/>
            <a:ext cx="1183922" cy="1183942"/>
            <a:chOff x="5933622" y="1549730"/>
            <a:chExt cx="1183922" cy="1183942"/>
          </a:xfrm>
        </p:grpSpPr>
        <p:grpSp>
          <p:nvGrpSpPr>
            <p:cNvPr id="352" name="Google Shape;352;p40"/>
            <p:cNvGrpSpPr/>
            <p:nvPr/>
          </p:nvGrpSpPr>
          <p:grpSpPr>
            <a:xfrm>
              <a:off x="5933622" y="1549730"/>
              <a:ext cx="1183922" cy="1183942"/>
              <a:chOff x="5933622" y="1549730"/>
              <a:chExt cx="1183922" cy="1183942"/>
            </a:xfrm>
          </p:grpSpPr>
          <p:sp>
            <p:nvSpPr>
              <p:cNvPr id="353" name="Google Shape;353;p40"/>
              <p:cNvSpPr/>
              <p:nvPr/>
            </p:nvSpPr>
            <p:spPr>
              <a:xfrm flipH="1">
                <a:off x="5942229" y="1558357"/>
                <a:ext cx="1166473" cy="1166453"/>
              </a:xfrm>
              <a:custGeom>
                <a:avLst/>
                <a:gdLst/>
                <a:ahLst/>
                <a:cxnLst/>
                <a:rect l="l" t="t" r="r" b="b"/>
                <a:pathLst>
                  <a:path w="59628" h="59627" extrusionOk="0">
                    <a:moveTo>
                      <a:pt x="29814" y="0"/>
                    </a:moveTo>
                    <a:cubicBezTo>
                      <a:pt x="13348" y="0"/>
                      <a:pt x="1" y="13347"/>
                      <a:pt x="1" y="29813"/>
                    </a:cubicBezTo>
                    <a:cubicBezTo>
                      <a:pt x="1" y="46280"/>
                      <a:pt x="13348" y="59627"/>
                      <a:pt x="29814" y="59627"/>
                    </a:cubicBezTo>
                    <a:cubicBezTo>
                      <a:pt x="46268" y="59627"/>
                      <a:pt x="59627" y="46280"/>
                      <a:pt x="59627" y="29813"/>
                    </a:cubicBezTo>
                    <a:cubicBezTo>
                      <a:pt x="59627" y="13347"/>
                      <a:pt x="46268" y="0"/>
                      <a:pt x="29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40"/>
              <p:cNvSpPr/>
              <p:nvPr/>
            </p:nvSpPr>
            <p:spPr>
              <a:xfrm flipH="1">
                <a:off x="5933622" y="1549730"/>
                <a:ext cx="1183922" cy="1183942"/>
              </a:xfrm>
              <a:custGeom>
                <a:avLst/>
                <a:gdLst/>
                <a:ahLst/>
                <a:cxnLst/>
                <a:rect l="l" t="t" r="r" b="b"/>
                <a:pathLst>
                  <a:path w="60520" h="60521" extrusionOk="0">
                    <a:moveTo>
                      <a:pt x="30254" y="894"/>
                    </a:moveTo>
                    <a:cubicBezTo>
                      <a:pt x="46458" y="894"/>
                      <a:pt x="59627" y="14062"/>
                      <a:pt x="59627" y="30254"/>
                    </a:cubicBezTo>
                    <a:cubicBezTo>
                      <a:pt x="59627" y="46459"/>
                      <a:pt x="46447" y="59627"/>
                      <a:pt x="30254" y="59627"/>
                    </a:cubicBezTo>
                    <a:cubicBezTo>
                      <a:pt x="14073" y="59627"/>
                      <a:pt x="893" y="46447"/>
                      <a:pt x="893" y="30254"/>
                    </a:cubicBezTo>
                    <a:cubicBezTo>
                      <a:pt x="893" y="14062"/>
                      <a:pt x="14062" y="894"/>
                      <a:pt x="30254" y="894"/>
                    </a:cubicBezTo>
                    <a:close/>
                    <a:moveTo>
                      <a:pt x="30254" y="1"/>
                    </a:moveTo>
                    <a:cubicBezTo>
                      <a:pt x="13573" y="1"/>
                      <a:pt x="0" y="13574"/>
                      <a:pt x="0" y="30254"/>
                    </a:cubicBezTo>
                    <a:cubicBezTo>
                      <a:pt x="0" y="46947"/>
                      <a:pt x="13573" y="60520"/>
                      <a:pt x="30254" y="60520"/>
                    </a:cubicBezTo>
                    <a:cubicBezTo>
                      <a:pt x="46947" y="60520"/>
                      <a:pt x="60520" y="46947"/>
                      <a:pt x="60520" y="30254"/>
                    </a:cubicBezTo>
                    <a:cubicBezTo>
                      <a:pt x="60520" y="13574"/>
                      <a:pt x="46935" y="1"/>
                      <a:pt x="3025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5" name="Google Shape;355;p40"/>
              <p:cNvGrpSpPr/>
              <p:nvPr/>
            </p:nvGrpSpPr>
            <p:grpSpPr>
              <a:xfrm flipH="1">
                <a:off x="6029209" y="1659782"/>
                <a:ext cx="992740" cy="963358"/>
                <a:chOff x="2446425" y="1033300"/>
                <a:chExt cx="1176650" cy="1141825"/>
              </a:xfrm>
            </p:grpSpPr>
            <p:sp>
              <p:nvSpPr>
                <p:cNvPr id="356" name="Google Shape;356;p40"/>
                <p:cNvSpPr/>
                <p:nvPr/>
              </p:nvSpPr>
              <p:spPr>
                <a:xfrm>
                  <a:off x="2483625" y="1070500"/>
                  <a:ext cx="1108150" cy="106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26" h="42704" extrusionOk="0">
                      <a:moveTo>
                        <a:pt x="21313" y="0"/>
                      </a:moveTo>
                      <a:cubicBezTo>
                        <a:pt x="9538" y="0"/>
                        <a:pt x="1" y="9549"/>
                        <a:pt x="1" y="21325"/>
                      </a:cubicBezTo>
                      <a:cubicBezTo>
                        <a:pt x="1" y="33100"/>
                        <a:pt x="10038" y="41994"/>
                        <a:pt x="21313" y="42649"/>
                      </a:cubicBezTo>
                      <a:cubicBezTo>
                        <a:pt x="21956" y="42685"/>
                        <a:pt x="22584" y="42703"/>
                        <a:pt x="23197" y="42703"/>
                      </a:cubicBezTo>
                      <a:cubicBezTo>
                        <a:pt x="38250" y="42703"/>
                        <a:pt x="44325" y="31820"/>
                        <a:pt x="43685" y="20277"/>
                      </a:cubicBezTo>
                      <a:cubicBezTo>
                        <a:pt x="43018" y="8525"/>
                        <a:pt x="33088" y="0"/>
                        <a:pt x="213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40"/>
                <p:cNvSpPr/>
                <p:nvPr/>
              </p:nvSpPr>
              <p:spPr>
                <a:xfrm rot="20655231">
                  <a:off x="2446425" y="1033300"/>
                  <a:ext cx="1176650" cy="114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66" h="45673" extrusionOk="0">
                      <a:moveTo>
                        <a:pt x="22801" y="2977"/>
                      </a:moveTo>
                      <a:cubicBezTo>
                        <a:pt x="34100" y="2977"/>
                        <a:pt x="43089" y="11097"/>
                        <a:pt x="43685" y="21848"/>
                      </a:cubicBezTo>
                      <a:cubicBezTo>
                        <a:pt x="44042" y="28349"/>
                        <a:pt x="42196" y="33981"/>
                        <a:pt x="38470" y="37695"/>
                      </a:cubicBezTo>
                      <a:cubicBezTo>
                        <a:pt x="35144" y="41021"/>
                        <a:pt x="30526" y="42702"/>
                        <a:pt x="24722" y="42702"/>
                      </a:cubicBezTo>
                      <a:cubicBezTo>
                        <a:pt x="24126" y="42702"/>
                        <a:pt x="23517" y="42684"/>
                        <a:pt x="22896" y="42648"/>
                      </a:cubicBezTo>
                      <a:cubicBezTo>
                        <a:pt x="11728" y="42005"/>
                        <a:pt x="2977" y="33290"/>
                        <a:pt x="2977" y="22813"/>
                      </a:cubicBezTo>
                      <a:cubicBezTo>
                        <a:pt x="2977" y="11883"/>
                        <a:pt x="11871" y="2977"/>
                        <a:pt x="22801" y="2977"/>
                      </a:cubicBezTo>
                      <a:close/>
                      <a:moveTo>
                        <a:pt x="22801" y="0"/>
                      </a:moveTo>
                      <a:cubicBezTo>
                        <a:pt x="10228" y="0"/>
                        <a:pt x="0" y="10228"/>
                        <a:pt x="0" y="22801"/>
                      </a:cubicBezTo>
                      <a:cubicBezTo>
                        <a:pt x="0" y="28789"/>
                        <a:pt x="2441" y="34433"/>
                        <a:pt x="6882" y="38707"/>
                      </a:cubicBezTo>
                      <a:cubicBezTo>
                        <a:pt x="11169" y="42827"/>
                        <a:pt x="16788" y="45280"/>
                        <a:pt x="22718" y="45613"/>
                      </a:cubicBezTo>
                      <a:cubicBezTo>
                        <a:pt x="23372" y="45649"/>
                        <a:pt x="24015" y="45672"/>
                        <a:pt x="24658" y="45672"/>
                      </a:cubicBezTo>
                      <a:cubicBezTo>
                        <a:pt x="31231" y="45672"/>
                        <a:pt x="36707" y="43660"/>
                        <a:pt x="40577" y="39803"/>
                      </a:cubicBezTo>
                      <a:cubicBezTo>
                        <a:pt x="44911" y="35481"/>
                        <a:pt x="47066" y="29039"/>
                        <a:pt x="46661" y="21681"/>
                      </a:cubicBezTo>
                      <a:cubicBezTo>
                        <a:pt x="46340" y="15693"/>
                        <a:pt x="43637" y="10085"/>
                        <a:pt x="39148" y="6096"/>
                      </a:cubicBezTo>
                      <a:cubicBezTo>
                        <a:pt x="34731" y="2167"/>
                        <a:pt x="28921" y="0"/>
                        <a:pt x="22801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58" name="Google Shape;358;p40"/>
            <p:cNvSpPr/>
            <p:nvPr/>
          </p:nvSpPr>
          <p:spPr>
            <a:xfrm>
              <a:off x="6168517" y="1822125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40"/>
          <p:cNvSpPr/>
          <p:nvPr/>
        </p:nvSpPr>
        <p:spPr>
          <a:xfrm flipH="1">
            <a:off x="8633589" y="24396"/>
            <a:ext cx="479306" cy="657300"/>
          </a:xfrm>
          <a:prstGeom prst="star4">
            <a:avLst>
              <a:gd name="adj" fmla="val 125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13A1074-2417-743E-AEA4-9EDC03BE7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972" y="1924389"/>
            <a:ext cx="6036898" cy="304032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36"/>
          <p:cNvGrpSpPr/>
          <p:nvPr/>
        </p:nvGrpSpPr>
        <p:grpSpPr>
          <a:xfrm>
            <a:off x="-328129" y="3606192"/>
            <a:ext cx="1573035" cy="1573484"/>
            <a:chOff x="5931412" y="1785003"/>
            <a:chExt cx="1573035" cy="1573484"/>
          </a:xfrm>
        </p:grpSpPr>
        <p:sp>
          <p:nvSpPr>
            <p:cNvPr id="312" name="Google Shape;312;p36"/>
            <p:cNvSpPr/>
            <p:nvPr/>
          </p:nvSpPr>
          <p:spPr>
            <a:xfrm>
              <a:off x="5931412" y="1785003"/>
              <a:ext cx="1573035" cy="1573484"/>
            </a:xfrm>
            <a:custGeom>
              <a:avLst/>
              <a:gdLst/>
              <a:ahLst/>
              <a:cxnLst/>
              <a:rect l="l" t="t" r="r" b="b"/>
              <a:pathLst>
                <a:path w="45470" h="45483" extrusionOk="0">
                  <a:moveTo>
                    <a:pt x="22741" y="1"/>
                  </a:moveTo>
                  <a:cubicBezTo>
                    <a:pt x="10180" y="1"/>
                    <a:pt x="0" y="10180"/>
                    <a:pt x="0" y="22741"/>
                  </a:cubicBezTo>
                  <a:cubicBezTo>
                    <a:pt x="0" y="35303"/>
                    <a:pt x="10180" y="45482"/>
                    <a:pt x="22741" y="45482"/>
                  </a:cubicBezTo>
                  <a:cubicBezTo>
                    <a:pt x="35290" y="45482"/>
                    <a:pt x="45470" y="35303"/>
                    <a:pt x="45470" y="22741"/>
                  </a:cubicBezTo>
                  <a:cubicBezTo>
                    <a:pt x="45470" y="10180"/>
                    <a:pt x="35290" y="1"/>
                    <a:pt x="22741" y="1"/>
                  </a:cubicBezTo>
                  <a:close/>
                </a:path>
              </a:pathLst>
            </a:custGeom>
            <a:solidFill>
              <a:schemeClr val="accent6"/>
            </a:solidFill>
            <a:ln w="744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6"/>
            <p:cNvSpPr/>
            <p:nvPr/>
          </p:nvSpPr>
          <p:spPr>
            <a:xfrm>
              <a:off x="6321814" y="1972025"/>
              <a:ext cx="792229" cy="742175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6"/>
            <p:cNvSpPr/>
            <p:nvPr/>
          </p:nvSpPr>
          <p:spPr>
            <a:xfrm>
              <a:off x="6466458" y="2524367"/>
              <a:ext cx="159033" cy="434582"/>
            </a:xfrm>
            <a:custGeom>
              <a:avLst/>
              <a:gdLst/>
              <a:ahLst/>
              <a:cxnLst/>
              <a:rect l="l" t="t" r="r" b="b"/>
              <a:pathLst>
                <a:path w="4597" h="12562" extrusionOk="0">
                  <a:moveTo>
                    <a:pt x="2298" y="0"/>
                  </a:moveTo>
                  <a:cubicBezTo>
                    <a:pt x="1024" y="0"/>
                    <a:pt x="0" y="1024"/>
                    <a:pt x="0" y="2298"/>
                  </a:cubicBezTo>
                  <a:lnTo>
                    <a:pt x="0" y="10263"/>
                  </a:lnTo>
                  <a:cubicBezTo>
                    <a:pt x="0" y="11537"/>
                    <a:pt x="1024" y="12561"/>
                    <a:pt x="2298" y="12561"/>
                  </a:cubicBezTo>
                  <a:cubicBezTo>
                    <a:pt x="3572" y="12561"/>
                    <a:pt x="4596" y="11537"/>
                    <a:pt x="4596" y="10263"/>
                  </a:cubicBezTo>
                  <a:lnTo>
                    <a:pt x="4596" y="2298"/>
                  </a:lnTo>
                  <a:cubicBezTo>
                    <a:pt x="4596" y="1024"/>
                    <a:pt x="3572" y="0"/>
                    <a:pt x="2298" y="0"/>
                  </a:cubicBezTo>
                  <a:close/>
                </a:path>
              </a:pathLst>
            </a:custGeom>
            <a:solidFill>
              <a:srgbClr val="C01700"/>
            </a:solidFill>
            <a:ln w="744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6"/>
            <p:cNvSpPr/>
            <p:nvPr/>
          </p:nvSpPr>
          <p:spPr>
            <a:xfrm>
              <a:off x="6431863" y="2807562"/>
              <a:ext cx="388018" cy="378954"/>
            </a:xfrm>
            <a:custGeom>
              <a:avLst/>
              <a:gdLst/>
              <a:ahLst/>
              <a:cxnLst/>
              <a:rect l="l" t="t" r="r" b="b"/>
              <a:pathLst>
                <a:path w="11216" h="10954" extrusionOk="0">
                  <a:moveTo>
                    <a:pt x="5616" y="0"/>
                  </a:moveTo>
                  <a:cubicBezTo>
                    <a:pt x="2698" y="0"/>
                    <a:pt x="270" y="2289"/>
                    <a:pt x="131" y="5233"/>
                  </a:cubicBezTo>
                  <a:cubicBezTo>
                    <a:pt x="0" y="8257"/>
                    <a:pt x="2334" y="10817"/>
                    <a:pt x="5358" y="10948"/>
                  </a:cubicBezTo>
                  <a:cubicBezTo>
                    <a:pt x="5446" y="10952"/>
                    <a:pt x="5533" y="10954"/>
                    <a:pt x="5620" y="10954"/>
                  </a:cubicBezTo>
                  <a:cubicBezTo>
                    <a:pt x="8529" y="10954"/>
                    <a:pt x="10946" y="8657"/>
                    <a:pt x="11085" y="5733"/>
                  </a:cubicBezTo>
                  <a:cubicBezTo>
                    <a:pt x="11216" y="2708"/>
                    <a:pt x="8882" y="149"/>
                    <a:pt x="5858" y="6"/>
                  </a:cubicBezTo>
                  <a:cubicBezTo>
                    <a:pt x="5777" y="2"/>
                    <a:pt x="5696" y="0"/>
                    <a:pt x="5616" y="0"/>
                  </a:cubicBezTo>
                  <a:close/>
                </a:path>
              </a:pathLst>
            </a:custGeom>
            <a:solidFill>
              <a:srgbClr val="C01700"/>
            </a:solidFill>
            <a:ln w="744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4AEB3596-C308-4B3A-782A-6BEE42DAE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80" y="590334"/>
            <a:ext cx="3674820" cy="407761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C21D6E6-350A-8791-D940-F6EFE76D4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925" y="827683"/>
            <a:ext cx="4010907" cy="356525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72633F8-1F62-EB22-E9C2-725FBCD88A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7272" y="161007"/>
            <a:ext cx="46101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65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6"/>
          <p:cNvSpPr txBox="1">
            <a:spLocks noGrp="1"/>
          </p:cNvSpPr>
          <p:nvPr>
            <p:ph type="subTitle" idx="5"/>
          </p:nvPr>
        </p:nvSpPr>
        <p:spPr>
          <a:xfrm>
            <a:off x="564526" y="186742"/>
            <a:ext cx="8031296" cy="1157316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14.Moviendo clientes en la cola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○ Adjuntar los siguientes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■ El código del método que resuelve el problema.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■ Una imagen de la salida de la consola.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■ Link que me lleve a la clase main (GitHub)</a:t>
            </a:r>
            <a:endParaRPr sz="1200" dirty="0"/>
          </a:p>
        </p:txBody>
      </p:sp>
      <p:grpSp>
        <p:nvGrpSpPr>
          <p:cNvPr id="468" name="Google Shape;468;p46"/>
          <p:cNvGrpSpPr/>
          <p:nvPr/>
        </p:nvGrpSpPr>
        <p:grpSpPr>
          <a:xfrm>
            <a:off x="960306" y="1063708"/>
            <a:ext cx="859207" cy="1081588"/>
            <a:chOff x="-4599670" y="-291199"/>
            <a:chExt cx="859207" cy="1081588"/>
          </a:xfrm>
        </p:grpSpPr>
        <p:sp>
          <p:nvSpPr>
            <p:cNvPr id="469" name="Google Shape;469;p46"/>
            <p:cNvSpPr/>
            <p:nvPr/>
          </p:nvSpPr>
          <p:spPr>
            <a:xfrm rot="19196595" flipH="1">
              <a:off x="-4562082" y="450185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0" name="Google Shape;470;p46"/>
            <p:cNvGrpSpPr/>
            <p:nvPr/>
          </p:nvGrpSpPr>
          <p:grpSpPr>
            <a:xfrm>
              <a:off x="-4599670" y="-291199"/>
              <a:ext cx="859207" cy="1081588"/>
              <a:chOff x="-990304" y="-1090837"/>
              <a:chExt cx="741015" cy="932806"/>
            </a:xfrm>
          </p:grpSpPr>
          <p:sp>
            <p:nvSpPr>
              <p:cNvPr id="471" name="Google Shape;471;p46"/>
              <p:cNvSpPr/>
              <p:nvPr/>
            </p:nvSpPr>
            <p:spPr>
              <a:xfrm rot="2547290">
                <a:off x="-528335" y="-434652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46"/>
              <p:cNvSpPr/>
              <p:nvPr/>
            </p:nvSpPr>
            <p:spPr>
              <a:xfrm>
                <a:off x="-990304" y="-1090837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73" name="Google Shape;473;p46"/>
            <p:cNvSpPr/>
            <p:nvPr/>
          </p:nvSpPr>
          <p:spPr>
            <a:xfrm>
              <a:off x="-4413265" y="-1450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46"/>
          <p:cNvGrpSpPr/>
          <p:nvPr/>
        </p:nvGrpSpPr>
        <p:grpSpPr>
          <a:xfrm>
            <a:off x="7746601" y="1143753"/>
            <a:ext cx="804623" cy="1002402"/>
            <a:chOff x="-1778892" y="2016220"/>
            <a:chExt cx="891846" cy="1111064"/>
          </a:xfrm>
        </p:grpSpPr>
        <p:sp>
          <p:nvSpPr>
            <p:cNvPr id="475" name="Google Shape;475;p46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6" name="Google Shape;476;p46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77" name="Google Shape;477;p46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46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9" name="Google Shape;479;p46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46"/>
          <p:cNvGrpSpPr/>
          <p:nvPr/>
        </p:nvGrpSpPr>
        <p:grpSpPr>
          <a:xfrm>
            <a:off x="7723010" y="3596695"/>
            <a:ext cx="804623" cy="1002402"/>
            <a:chOff x="-1778892" y="2016220"/>
            <a:chExt cx="891846" cy="1111064"/>
          </a:xfrm>
        </p:grpSpPr>
        <p:sp>
          <p:nvSpPr>
            <p:cNvPr id="481" name="Google Shape;481;p46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2" name="Google Shape;482;p46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83" name="Google Shape;483;p46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46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85" name="Google Shape;485;p46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Imagen 12">
            <a:extLst>
              <a:ext uri="{FF2B5EF4-FFF2-40B4-BE49-F238E27FC236}">
                <a16:creationId xmlns:a16="http://schemas.microsoft.com/office/drawing/2014/main" id="{76C699C4-03F6-9CA2-0B77-27570B17C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076" y="1434631"/>
            <a:ext cx="4537744" cy="3319922"/>
          </a:xfrm>
          <a:prstGeom prst="rect">
            <a:avLst/>
          </a:prstGeom>
        </p:spPr>
      </p:pic>
      <p:grpSp>
        <p:nvGrpSpPr>
          <p:cNvPr id="14" name="Google Shape;480;p46">
            <a:extLst>
              <a:ext uri="{FF2B5EF4-FFF2-40B4-BE49-F238E27FC236}">
                <a16:creationId xmlns:a16="http://schemas.microsoft.com/office/drawing/2014/main" id="{66163B08-A865-09EE-B985-815DA7C57956}"/>
              </a:ext>
            </a:extLst>
          </p:cNvPr>
          <p:cNvGrpSpPr/>
          <p:nvPr/>
        </p:nvGrpSpPr>
        <p:grpSpPr>
          <a:xfrm>
            <a:off x="1013225" y="3410501"/>
            <a:ext cx="804623" cy="1002402"/>
            <a:chOff x="-1778892" y="2016220"/>
            <a:chExt cx="891846" cy="1111064"/>
          </a:xfrm>
        </p:grpSpPr>
        <p:sp>
          <p:nvSpPr>
            <p:cNvPr id="15" name="Google Shape;481;p46">
              <a:extLst>
                <a:ext uri="{FF2B5EF4-FFF2-40B4-BE49-F238E27FC236}">
                  <a16:creationId xmlns:a16="http://schemas.microsoft.com/office/drawing/2014/main" id="{45755555-DD60-9FAE-9089-DE752C295CA0}"/>
                </a:ext>
              </a:extLst>
            </p:cNvPr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rgbClr val="7030A0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482;p46">
              <a:extLst>
                <a:ext uri="{FF2B5EF4-FFF2-40B4-BE49-F238E27FC236}">
                  <a16:creationId xmlns:a16="http://schemas.microsoft.com/office/drawing/2014/main" id="{ADB0F44A-B14F-01DF-17E7-B947C0D40D9B}"/>
                </a:ext>
              </a:extLst>
            </p:cNvPr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18" name="Google Shape;483;p46">
                <a:extLst>
                  <a:ext uri="{FF2B5EF4-FFF2-40B4-BE49-F238E27FC236}">
                    <a16:creationId xmlns:a16="http://schemas.microsoft.com/office/drawing/2014/main" id="{01ED512D-7CA6-8EF2-BABE-1B789DEB84B3}"/>
                  </a:ext>
                </a:extLst>
              </p:cNvPr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rgbClr val="7030A0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84;p46">
                <a:extLst>
                  <a:ext uri="{FF2B5EF4-FFF2-40B4-BE49-F238E27FC236}">
                    <a16:creationId xmlns:a16="http://schemas.microsoft.com/office/drawing/2014/main" id="{E3D836C1-447F-7A0B-C7C3-4897FA6958B3}"/>
                  </a:ext>
                </a:extLst>
              </p:cNvPr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rgbClr val="7030A0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7" name="Google Shape;485;p46">
              <a:extLst>
                <a:ext uri="{FF2B5EF4-FFF2-40B4-BE49-F238E27FC236}">
                  <a16:creationId xmlns:a16="http://schemas.microsoft.com/office/drawing/2014/main" id="{4453FBEC-41A0-EC42-C759-B40DB491F970}"/>
                </a:ext>
              </a:extLst>
            </p:cNvPr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36"/>
          <p:cNvGrpSpPr/>
          <p:nvPr/>
        </p:nvGrpSpPr>
        <p:grpSpPr>
          <a:xfrm>
            <a:off x="-217961" y="-249711"/>
            <a:ext cx="1573035" cy="1573484"/>
            <a:chOff x="5931412" y="1785003"/>
            <a:chExt cx="1573035" cy="1573484"/>
          </a:xfrm>
        </p:grpSpPr>
        <p:sp>
          <p:nvSpPr>
            <p:cNvPr id="312" name="Google Shape;312;p36"/>
            <p:cNvSpPr/>
            <p:nvPr/>
          </p:nvSpPr>
          <p:spPr>
            <a:xfrm>
              <a:off x="5931412" y="1785003"/>
              <a:ext cx="1573035" cy="1573484"/>
            </a:xfrm>
            <a:custGeom>
              <a:avLst/>
              <a:gdLst/>
              <a:ahLst/>
              <a:cxnLst/>
              <a:rect l="l" t="t" r="r" b="b"/>
              <a:pathLst>
                <a:path w="45470" h="45483" extrusionOk="0">
                  <a:moveTo>
                    <a:pt x="22741" y="1"/>
                  </a:moveTo>
                  <a:cubicBezTo>
                    <a:pt x="10180" y="1"/>
                    <a:pt x="0" y="10180"/>
                    <a:pt x="0" y="22741"/>
                  </a:cubicBezTo>
                  <a:cubicBezTo>
                    <a:pt x="0" y="35303"/>
                    <a:pt x="10180" y="45482"/>
                    <a:pt x="22741" y="45482"/>
                  </a:cubicBezTo>
                  <a:cubicBezTo>
                    <a:pt x="35290" y="45482"/>
                    <a:pt x="45470" y="35303"/>
                    <a:pt x="45470" y="22741"/>
                  </a:cubicBezTo>
                  <a:cubicBezTo>
                    <a:pt x="45470" y="10180"/>
                    <a:pt x="35290" y="1"/>
                    <a:pt x="22741" y="1"/>
                  </a:cubicBezTo>
                  <a:close/>
                </a:path>
              </a:pathLst>
            </a:custGeom>
            <a:solidFill>
              <a:schemeClr val="accent6"/>
            </a:solidFill>
            <a:ln w="744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6"/>
            <p:cNvSpPr/>
            <p:nvPr/>
          </p:nvSpPr>
          <p:spPr>
            <a:xfrm>
              <a:off x="6321814" y="1972025"/>
              <a:ext cx="792229" cy="742175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6"/>
            <p:cNvSpPr/>
            <p:nvPr/>
          </p:nvSpPr>
          <p:spPr>
            <a:xfrm>
              <a:off x="6466458" y="2524367"/>
              <a:ext cx="159033" cy="434582"/>
            </a:xfrm>
            <a:custGeom>
              <a:avLst/>
              <a:gdLst/>
              <a:ahLst/>
              <a:cxnLst/>
              <a:rect l="l" t="t" r="r" b="b"/>
              <a:pathLst>
                <a:path w="4597" h="12562" extrusionOk="0">
                  <a:moveTo>
                    <a:pt x="2298" y="0"/>
                  </a:moveTo>
                  <a:cubicBezTo>
                    <a:pt x="1024" y="0"/>
                    <a:pt x="0" y="1024"/>
                    <a:pt x="0" y="2298"/>
                  </a:cubicBezTo>
                  <a:lnTo>
                    <a:pt x="0" y="10263"/>
                  </a:lnTo>
                  <a:cubicBezTo>
                    <a:pt x="0" y="11537"/>
                    <a:pt x="1024" y="12561"/>
                    <a:pt x="2298" y="12561"/>
                  </a:cubicBezTo>
                  <a:cubicBezTo>
                    <a:pt x="3572" y="12561"/>
                    <a:pt x="4596" y="11537"/>
                    <a:pt x="4596" y="10263"/>
                  </a:cubicBezTo>
                  <a:lnTo>
                    <a:pt x="4596" y="2298"/>
                  </a:lnTo>
                  <a:cubicBezTo>
                    <a:pt x="4596" y="1024"/>
                    <a:pt x="3572" y="0"/>
                    <a:pt x="2298" y="0"/>
                  </a:cubicBezTo>
                  <a:close/>
                </a:path>
              </a:pathLst>
            </a:custGeom>
            <a:solidFill>
              <a:srgbClr val="C01700"/>
            </a:solidFill>
            <a:ln w="744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6"/>
            <p:cNvSpPr/>
            <p:nvPr/>
          </p:nvSpPr>
          <p:spPr>
            <a:xfrm>
              <a:off x="6431863" y="2807562"/>
              <a:ext cx="388018" cy="378954"/>
            </a:xfrm>
            <a:custGeom>
              <a:avLst/>
              <a:gdLst/>
              <a:ahLst/>
              <a:cxnLst/>
              <a:rect l="l" t="t" r="r" b="b"/>
              <a:pathLst>
                <a:path w="11216" h="10954" extrusionOk="0">
                  <a:moveTo>
                    <a:pt x="5616" y="0"/>
                  </a:moveTo>
                  <a:cubicBezTo>
                    <a:pt x="2698" y="0"/>
                    <a:pt x="270" y="2289"/>
                    <a:pt x="131" y="5233"/>
                  </a:cubicBezTo>
                  <a:cubicBezTo>
                    <a:pt x="0" y="8257"/>
                    <a:pt x="2334" y="10817"/>
                    <a:pt x="5358" y="10948"/>
                  </a:cubicBezTo>
                  <a:cubicBezTo>
                    <a:pt x="5446" y="10952"/>
                    <a:pt x="5533" y="10954"/>
                    <a:pt x="5620" y="10954"/>
                  </a:cubicBezTo>
                  <a:cubicBezTo>
                    <a:pt x="8529" y="10954"/>
                    <a:pt x="10946" y="8657"/>
                    <a:pt x="11085" y="5733"/>
                  </a:cubicBezTo>
                  <a:cubicBezTo>
                    <a:pt x="11216" y="2708"/>
                    <a:pt x="8882" y="149"/>
                    <a:pt x="5858" y="6"/>
                  </a:cubicBezTo>
                  <a:cubicBezTo>
                    <a:pt x="5777" y="2"/>
                    <a:pt x="5696" y="0"/>
                    <a:pt x="5616" y="0"/>
                  </a:cubicBezTo>
                  <a:close/>
                </a:path>
              </a:pathLst>
            </a:custGeom>
            <a:solidFill>
              <a:srgbClr val="C01700"/>
            </a:solidFill>
            <a:ln w="744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019A4304-074A-A4B1-A2ED-E9541EDCD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03" y="442912"/>
            <a:ext cx="3819525" cy="42576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1C2AB75-3CF0-7DB5-C7E0-7EB5E1FB5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922" y="924235"/>
            <a:ext cx="3668279" cy="387160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AD284F6-9604-B00A-EC4C-3D33708204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5773" y="358963"/>
            <a:ext cx="23145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88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8"/>
          <p:cNvSpPr txBox="1">
            <a:spLocks noGrp="1"/>
          </p:cNvSpPr>
          <p:nvPr>
            <p:ph type="subTitle" idx="1"/>
          </p:nvPr>
        </p:nvSpPr>
        <p:spPr>
          <a:xfrm>
            <a:off x="908405" y="165170"/>
            <a:ext cx="7278271" cy="1737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1200" dirty="0">
                <a:solidFill>
                  <a:srgbClr val="FFC000"/>
                </a:solidFill>
              </a:rPr>
              <a:t>                        15.Moviendo clientes entre 2 colas.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1200" dirty="0">
                <a:solidFill>
                  <a:srgbClr val="FFC000"/>
                </a:solidFill>
              </a:rPr>
              <a:t>○ Adjuntar los siguientes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1200" dirty="0">
                <a:solidFill>
                  <a:srgbClr val="FFC000"/>
                </a:solidFill>
              </a:rPr>
              <a:t>■ El código del método que resuelve el problema.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1200" dirty="0">
                <a:solidFill>
                  <a:srgbClr val="FFC000"/>
                </a:solidFill>
              </a:rPr>
              <a:t>■ Una imagen de la salida de la consola.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1200" dirty="0">
                <a:solidFill>
                  <a:srgbClr val="FFC000"/>
                </a:solidFill>
              </a:rPr>
              <a:t>■ Link que me lleve a la clase main (GitHub)</a:t>
            </a:r>
            <a:endParaRPr sz="1200" dirty="0">
              <a:solidFill>
                <a:srgbClr val="FFC000"/>
              </a:solidFill>
            </a:endParaRPr>
          </a:p>
        </p:txBody>
      </p:sp>
      <p:grpSp>
        <p:nvGrpSpPr>
          <p:cNvPr id="544" name="Google Shape;544;p48"/>
          <p:cNvGrpSpPr/>
          <p:nvPr/>
        </p:nvGrpSpPr>
        <p:grpSpPr>
          <a:xfrm>
            <a:off x="-720048" y="2279025"/>
            <a:ext cx="2894775" cy="2902348"/>
            <a:chOff x="3124838" y="1627025"/>
            <a:chExt cx="2894775" cy="2902348"/>
          </a:xfrm>
        </p:grpSpPr>
        <p:grpSp>
          <p:nvGrpSpPr>
            <p:cNvPr id="545" name="Google Shape;545;p48"/>
            <p:cNvGrpSpPr/>
            <p:nvPr/>
          </p:nvGrpSpPr>
          <p:grpSpPr>
            <a:xfrm>
              <a:off x="3124838" y="1627025"/>
              <a:ext cx="2894775" cy="2902348"/>
              <a:chOff x="3124838" y="1627025"/>
              <a:chExt cx="2894775" cy="2902348"/>
            </a:xfrm>
          </p:grpSpPr>
          <p:grpSp>
            <p:nvGrpSpPr>
              <p:cNvPr id="546" name="Google Shape;546;p48"/>
              <p:cNvGrpSpPr/>
              <p:nvPr/>
            </p:nvGrpSpPr>
            <p:grpSpPr>
              <a:xfrm rot="-2540491">
                <a:off x="3575187" y="2023437"/>
                <a:ext cx="1994077" cy="2109524"/>
                <a:chOff x="3912725" y="1223973"/>
                <a:chExt cx="1993924" cy="2109362"/>
              </a:xfrm>
            </p:grpSpPr>
            <p:grpSp>
              <p:nvGrpSpPr>
                <p:cNvPr id="547" name="Google Shape;547;p48"/>
                <p:cNvGrpSpPr/>
                <p:nvPr/>
              </p:nvGrpSpPr>
              <p:grpSpPr>
                <a:xfrm>
                  <a:off x="4000482" y="1223973"/>
                  <a:ext cx="1906167" cy="2109362"/>
                  <a:chOff x="4000482" y="1243023"/>
                  <a:chExt cx="1906167" cy="2109362"/>
                </a:xfrm>
              </p:grpSpPr>
              <p:sp>
                <p:nvSpPr>
                  <p:cNvPr id="548" name="Google Shape;548;p48"/>
                  <p:cNvSpPr/>
                  <p:nvPr/>
                </p:nvSpPr>
                <p:spPr>
                  <a:xfrm flipH="1">
                    <a:off x="5634909" y="1499641"/>
                    <a:ext cx="164982" cy="637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2" h="7037" extrusionOk="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441" y="322"/>
                          <a:pt x="595" y="917"/>
                          <a:pt x="560" y="1453"/>
                        </a:cubicBezTo>
                        <a:cubicBezTo>
                          <a:pt x="536" y="2000"/>
                          <a:pt x="369" y="2524"/>
                          <a:pt x="298" y="3060"/>
                        </a:cubicBezTo>
                        <a:cubicBezTo>
                          <a:pt x="107" y="4584"/>
                          <a:pt x="750" y="5989"/>
                          <a:pt x="1822" y="7037"/>
                        </a:cubicBezTo>
                        <a:cubicBezTo>
                          <a:pt x="1464" y="6370"/>
                          <a:pt x="1357" y="5620"/>
                          <a:pt x="1381" y="4870"/>
                        </a:cubicBezTo>
                        <a:cubicBezTo>
                          <a:pt x="1405" y="3953"/>
                          <a:pt x="1572" y="3048"/>
                          <a:pt x="1453" y="2143"/>
                        </a:cubicBezTo>
                        <a:cubicBezTo>
                          <a:pt x="1334" y="1250"/>
                          <a:pt x="857" y="310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9" name="Google Shape;549;p48"/>
                  <p:cNvSpPr/>
                  <p:nvPr/>
                </p:nvSpPr>
                <p:spPr>
                  <a:xfrm flipH="1">
                    <a:off x="5723285" y="1243023"/>
                    <a:ext cx="183364" cy="1747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5" h="1930" extrusionOk="0">
                        <a:moveTo>
                          <a:pt x="0" y="0"/>
                        </a:moveTo>
                        <a:cubicBezTo>
                          <a:pt x="179" y="1024"/>
                          <a:pt x="1000" y="1798"/>
                          <a:pt x="2024" y="1929"/>
                        </a:cubicBezTo>
                        <a:cubicBezTo>
                          <a:pt x="1405" y="1203"/>
                          <a:pt x="822" y="501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0" name="Google Shape;550;p48"/>
                  <p:cNvSpPr/>
                  <p:nvPr/>
                </p:nvSpPr>
                <p:spPr>
                  <a:xfrm flipH="1">
                    <a:off x="4000482" y="1318270"/>
                    <a:ext cx="1683053" cy="2034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87" h="22464" extrusionOk="0">
                        <a:moveTo>
                          <a:pt x="486" y="0"/>
                        </a:moveTo>
                        <a:cubicBezTo>
                          <a:pt x="324" y="0"/>
                          <a:pt x="161" y="20"/>
                          <a:pt x="1" y="62"/>
                        </a:cubicBezTo>
                        <a:cubicBezTo>
                          <a:pt x="1013" y="455"/>
                          <a:pt x="1465" y="1563"/>
                          <a:pt x="1573" y="2646"/>
                        </a:cubicBezTo>
                        <a:cubicBezTo>
                          <a:pt x="1680" y="3730"/>
                          <a:pt x="1453" y="4825"/>
                          <a:pt x="1370" y="5908"/>
                        </a:cubicBezTo>
                        <a:cubicBezTo>
                          <a:pt x="1251" y="7659"/>
                          <a:pt x="1561" y="9468"/>
                          <a:pt x="2465" y="10969"/>
                        </a:cubicBezTo>
                        <a:cubicBezTo>
                          <a:pt x="3382" y="12469"/>
                          <a:pt x="5740" y="14243"/>
                          <a:pt x="7478" y="14457"/>
                        </a:cubicBezTo>
                        <a:cubicBezTo>
                          <a:pt x="7038" y="14625"/>
                          <a:pt x="6489" y="14689"/>
                          <a:pt x="5912" y="14689"/>
                        </a:cubicBezTo>
                        <a:cubicBezTo>
                          <a:pt x="4974" y="14689"/>
                          <a:pt x="3960" y="14519"/>
                          <a:pt x="3216" y="14350"/>
                        </a:cubicBezTo>
                        <a:cubicBezTo>
                          <a:pt x="2001" y="14064"/>
                          <a:pt x="930" y="13302"/>
                          <a:pt x="620" y="12100"/>
                        </a:cubicBezTo>
                        <a:lnTo>
                          <a:pt x="620" y="12100"/>
                        </a:lnTo>
                        <a:cubicBezTo>
                          <a:pt x="263" y="13243"/>
                          <a:pt x="989" y="14481"/>
                          <a:pt x="1918" y="15231"/>
                        </a:cubicBezTo>
                        <a:cubicBezTo>
                          <a:pt x="2858" y="15969"/>
                          <a:pt x="4001" y="16422"/>
                          <a:pt x="4978" y="17136"/>
                        </a:cubicBezTo>
                        <a:cubicBezTo>
                          <a:pt x="6418" y="18207"/>
                          <a:pt x="7371" y="19851"/>
                          <a:pt x="8764" y="20994"/>
                        </a:cubicBezTo>
                        <a:cubicBezTo>
                          <a:pt x="9890" y="21920"/>
                          <a:pt x="11362" y="22463"/>
                          <a:pt x="12804" y="22463"/>
                        </a:cubicBezTo>
                        <a:cubicBezTo>
                          <a:pt x="13679" y="22463"/>
                          <a:pt x="14543" y="22263"/>
                          <a:pt x="15312" y="21827"/>
                        </a:cubicBezTo>
                        <a:cubicBezTo>
                          <a:pt x="15610" y="21648"/>
                          <a:pt x="15896" y="21446"/>
                          <a:pt x="16146" y="21220"/>
                        </a:cubicBezTo>
                        <a:lnTo>
                          <a:pt x="16146" y="21220"/>
                        </a:lnTo>
                        <a:cubicBezTo>
                          <a:pt x="15462" y="21708"/>
                          <a:pt x="14649" y="21972"/>
                          <a:pt x="13814" y="21972"/>
                        </a:cubicBezTo>
                        <a:cubicBezTo>
                          <a:pt x="13632" y="21972"/>
                          <a:pt x="13448" y="21960"/>
                          <a:pt x="13264" y="21934"/>
                        </a:cubicBezTo>
                        <a:cubicBezTo>
                          <a:pt x="12169" y="21767"/>
                          <a:pt x="11240" y="21041"/>
                          <a:pt x="11121" y="19934"/>
                        </a:cubicBezTo>
                        <a:lnTo>
                          <a:pt x="11121" y="19934"/>
                        </a:lnTo>
                        <a:cubicBezTo>
                          <a:pt x="11529" y="20260"/>
                          <a:pt x="12017" y="20530"/>
                          <a:pt x="12529" y="20530"/>
                        </a:cubicBezTo>
                        <a:cubicBezTo>
                          <a:pt x="12540" y="20530"/>
                          <a:pt x="12551" y="20529"/>
                          <a:pt x="12562" y="20529"/>
                        </a:cubicBezTo>
                        <a:cubicBezTo>
                          <a:pt x="13098" y="20505"/>
                          <a:pt x="13634" y="20101"/>
                          <a:pt x="13645" y="19565"/>
                        </a:cubicBezTo>
                        <a:cubicBezTo>
                          <a:pt x="13645" y="19148"/>
                          <a:pt x="13324" y="18767"/>
                          <a:pt x="12931" y="18612"/>
                        </a:cubicBezTo>
                        <a:cubicBezTo>
                          <a:pt x="12692" y="18535"/>
                          <a:pt x="12444" y="18495"/>
                          <a:pt x="12195" y="18495"/>
                        </a:cubicBezTo>
                        <a:cubicBezTo>
                          <a:pt x="12023" y="18495"/>
                          <a:pt x="11851" y="18514"/>
                          <a:pt x="11681" y="18553"/>
                        </a:cubicBezTo>
                        <a:cubicBezTo>
                          <a:pt x="11264" y="18624"/>
                          <a:pt x="10859" y="18755"/>
                          <a:pt x="10431" y="18791"/>
                        </a:cubicBezTo>
                        <a:cubicBezTo>
                          <a:pt x="10348" y="18799"/>
                          <a:pt x="10265" y="18803"/>
                          <a:pt x="10183" y="18803"/>
                        </a:cubicBezTo>
                        <a:cubicBezTo>
                          <a:pt x="9645" y="18803"/>
                          <a:pt x="9109" y="18638"/>
                          <a:pt x="8645" y="18338"/>
                        </a:cubicBezTo>
                        <a:cubicBezTo>
                          <a:pt x="8133" y="17993"/>
                          <a:pt x="7883" y="17481"/>
                          <a:pt x="7788" y="16862"/>
                        </a:cubicBezTo>
                        <a:lnTo>
                          <a:pt x="7788" y="16862"/>
                        </a:lnTo>
                        <a:cubicBezTo>
                          <a:pt x="8228" y="17434"/>
                          <a:pt x="8978" y="17684"/>
                          <a:pt x="9693" y="17731"/>
                        </a:cubicBezTo>
                        <a:cubicBezTo>
                          <a:pt x="9791" y="17738"/>
                          <a:pt x="9890" y="17741"/>
                          <a:pt x="9989" y="17741"/>
                        </a:cubicBezTo>
                        <a:cubicBezTo>
                          <a:pt x="10604" y="17741"/>
                          <a:pt x="11220" y="17626"/>
                          <a:pt x="11836" y="17565"/>
                        </a:cubicBezTo>
                        <a:cubicBezTo>
                          <a:pt x="12071" y="17541"/>
                          <a:pt x="12309" y="17525"/>
                          <a:pt x="12547" y="17525"/>
                        </a:cubicBezTo>
                        <a:cubicBezTo>
                          <a:pt x="13033" y="17525"/>
                          <a:pt x="13515" y="17591"/>
                          <a:pt x="13955" y="17791"/>
                        </a:cubicBezTo>
                        <a:cubicBezTo>
                          <a:pt x="14610" y="18100"/>
                          <a:pt x="15205" y="18648"/>
                          <a:pt x="15146" y="19374"/>
                        </a:cubicBezTo>
                        <a:cubicBezTo>
                          <a:pt x="15562" y="17981"/>
                          <a:pt x="14955" y="16493"/>
                          <a:pt x="13705" y="15779"/>
                        </a:cubicBezTo>
                        <a:cubicBezTo>
                          <a:pt x="12788" y="15290"/>
                          <a:pt x="11669" y="15302"/>
                          <a:pt x="10740" y="14826"/>
                        </a:cubicBezTo>
                        <a:cubicBezTo>
                          <a:pt x="9371" y="14112"/>
                          <a:pt x="8728" y="12278"/>
                          <a:pt x="9347" y="10861"/>
                        </a:cubicBezTo>
                        <a:lnTo>
                          <a:pt x="9347" y="10861"/>
                        </a:lnTo>
                        <a:cubicBezTo>
                          <a:pt x="9276" y="12254"/>
                          <a:pt x="10324" y="13457"/>
                          <a:pt x="11645" y="13897"/>
                        </a:cubicBezTo>
                        <a:cubicBezTo>
                          <a:pt x="12645" y="14231"/>
                          <a:pt x="13741" y="14064"/>
                          <a:pt x="14765" y="14302"/>
                        </a:cubicBezTo>
                        <a:cubicBezTo>
                          <a:pt x="17063" y="14862"/>
                          <a:pt x="18325" y="17315"/>
                          <a:pt x="17467" y="19493"/>
                        </a:cubicBezTo>
                        <a:cubicBezTo>
                          <a:pt x="17944" y="18541"/>
                          <a:pt x="18265" y="17505"/>
                          <a:pt x="18384" y="16433"/>
                        </a:cubicBezTo>
                        <a:cubicBezTo>
                          <a:pt x="18587" y="14802"/>
                          <a:pt x="18432" y="13076"/>
                          <a:pt x="17575" y="11671"/>
                        </a:cubicBezTo>
                        <a:cubicBezTo>
                          <a:pt x="16586" y="10064"/>
                          <a:pt x="14800" y="9123"/>
                          <a:pt x="13050" y="8421"/>
                        </a:cubicBezTo>
                        <a:cubicBezTo>
                          <a:pt x="12264" y="8111"/>
                          <a:pt x="11419" y="7790"/>
                          <a:pt x="10978" y="7087"/>
                        </a:cubicBezTo>
                        <a:cubicBezTo>
                          <a:pt x="10574" y="6432"/>
                          <a:pt x="10609" y="5599"/>
                          <a:pt x="10586" y="4825"/>
                        </a:cubicBezTo>
                        <a:cubicBezTo>
                          <a:pt x="10526" y="3539"/>
                          <a:pt x="10205" y="2182"/>
                          <a:pt x="9300" y="1253"/>
                        </a:cubicBezTo>
                        <a:cubicBezTo>
                          <a:pt x="8744" y="683"/>
                          <a:pt x="7932" y="337"/>
                          <a:pt x="7152" y="337"/>
                        </a:cubicBezTo>
                        <a:cubicBezTo>
                          <a:pt x="6661" y="337"/>
                          <a:pt x="6182" y="474"/>
                          <a:pt x="5787" y="777"/>
                        </a:cubicBezTo>
                        <a:cubicBezTo>
                          <a:pt x="6478" y="848"/>
                          <a:pt x="7109" y="1015"/>
                          <a:pt x="7645" y="1455"/>
                        </a:cubicBezTo>
                        <a:cubicBezTo>
                          <a:pt x="8180" y="1896"/>
                          <a:pt x="8538" y="2587"/>
                          <a:pt x="8490" y="3277"/>
                        </a:cubicBezTo>
                        <a:cubicBezTo>
                          <a:pt x="8442" y="3932"/>
                          <a:pt x="8061" y="4503"/>
                          <a:pt x="7490" y="4801"/>
                        </a:cubicBezTo>
                        <a:cubicBezTo>
                          <a:pt x="7241" y="4918"/>
                          <a:pt x="6973" y="4976"/>
                          <a:pt x="6706" y="4976"/>
                        </a:cubicBezTo>
                        <a:cubicBezTo>
                          <a:pt x="6346" y="4976"/>
                          <a:pt x="5988" y="4870"/>
                          <a:pt x="5680" y="4658"/>
                        </a:cubicBezTo>
                        <a:cubicBezTo>
                          <a:pt x="5156" y="4277"/>
                          <a:pt x="4882" y="3634"/>
                          <a:pt x="4978" y="2991"/>
                        </a:cubicBezTo>
                        <a:lnTo>
                          <a:pt x="4978" y="2991"/>
                        </a:lnTo>
                        <a:cubicBezTo>
                          <a:pt x="4263" y="3456"/>
                          <a:pt x="4180" y="4480"/>
                          <a:pt x="4561" y="5230"/>
                        </a:cubicBezTo>
                        <a:cubicBezTo>
                          <a:pt x="4954" y="5968"/>
                          <a:pt x="5716" y="6480"/>
                          <a:pt x="6490" y="6825"/>
                        </a:cubicBezTo>
                        <a:cubicBezTo>
                          <a:pt x="7168" y="7135"/>
                          <a:pt x="7990" y="7492"/>
                          <a:pt x="8109" y="8218"/>
                        </a:cubicBezTo>
                        <a:cubicBezTo>
                          <a:pt x="8157" y="8623"/>
                          <a:pt x="8014" y="9016"/>
                          <a:pt x="7728" y="9302"/>
                        </a:cubicBezTo>
                        <a:cubicBezTo>
                          <a:pt x="7378" y="9658"/>
                          <a:pt x="6893" y="9821"/>
                          <a:pt x="6396" y="9821"/>
                        </a:cubicBezTo>
                        <a:cubicBezTo>
                          <a:pt x="5913" y="9821"/>
                          <a:pt x="5419" y="9667"/>
                          <a:pt x="5025" y="9385"/>
                        </a:cubicBezTo>
                        <a:cubicBezTo>
                          <a:pt x="4228" y="8813"/>
                          <a:pt x="3799" y="7837"/>
                          <a:pt x="3608" y="6873"/>
                        </a:cubicBezTo>
                        <a:cubicBezTo>
                          <a:pt x="3430" y="5908"/>
                          <a:pt x="3466" y="4920"/>
                          <a:pt x="3394" y="3932"/>
                        </a:cubicBezTo>
                        <a:cubicBezTo>
                          <a:pt x="3323" y="2956"/>
                          <a:pt x="3120" y="1944"/>
                          <a:pt x="2549" y="1146"/>
                        </a:cubicBezTo>
                        <a:cubicBezTo>
                          <a:pt x="2074" y="483"/>
                          <a:pt x="1286" y="0"/>
                          <a:pt x="48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1" name="Google Shape;551;p48"/>
                  <p:cNvSpPr/>
                  <p:nvPr/>
                </p:nvSpPr>
                <p:spPr>
                  <a:xfrm flipH="1">
                    <a:off x="4450066" y="1728189"/>
                    <a:ext cx="262052" cy="285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4" h="3156" extrusionOk="0">
                        <a:moveTo>
                          <a:pt x="370" y="0"/>
                        </a:moveTo>
                        <a:cubicBezTo>
                          <a:pt x="0" y="1596"/>
                          <a:pt x="1191" y="3120"/>
                          <a:pt x="2834" y="3155"/>
                        </a:cubicBezTo>
                        <a:cubicBezTo>
                          <a:pt x="2894" y="2941"/>
                          <a:pt x="2596" y="2715"/>
                          <a:pt x="2417" y="2584"/>
                        </a:cubicBezTo>
                        <a:cubicBezTo>
                          <a:pt x="2227" y="2465"/>
                          <a:pt x="2024" y="2370"/>
                          <a:pt x="1810" y="2298"/>
                        </a:cubicBezTo>
                        <a:cubicBezTo>
                          <a:pt x="893" y="1905"/>
                          <a:pt x="322" y="1000"/>
                          <a:pt x="37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52" name="Google Shape;552;p48"/>
                <p:cNvSpPr/>
                <p:nvPr/>
              </p:nvSpPr>
              <p:spPr>
                <a:xfrm>
                  <a:off x="3912725" y="2095500"/>
                  <a:ext cx="1228800" cy="1228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3" name="Google Shape;553;p48"/>
              <p:cNvGrpSpPr/>
              <p:nvPr/>
            </p:nvGrpSpPr>
            <p:grpSpPr>
              <a:xfrm flipH="1">
                <a:off x="4075634" y="3209032"/>
                <a:ext cx="992740" cy="963358"/>
                <a:chOff x="2446425" y="1033300"/>
                <a:chExt cx="1176650" cy="1141825"/>
              </a:xfrm>
            </p:grpSpPr>
            <p:sp>
              <p:nvSpPr>
                <p:cNvPr id="554" name="Google Shape;554;p48"/>
                <p:cNvSpPr/>
                <p:nvPr/>
              </p:nvSpPr>
              <p:spPr>
                <a:xfrm>
                  <a:off x="2483625" y="1070500"/>
                  <a:ext cx="1108150" cy="106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26" h="42704" extrusionOk="0">
                      <a:moveTo>
                        <a:pt x="21313" y="0"/>
                      </a:moveTo>
                      <a:cubicBezTo>
                        <a:pt x="9538" y="0"/>
                        <a:pt x="1" y="9549"/>
                        <a:pt x="1" y="21325"/>
                      </a:cubicBezTo>
                      <a:cubicBezTo>
                        <a:pt x="1" y="33100"/>
                        <a:pt x="10038" y="41994"/>
                        <a:pt x="21313" y="42649"/>
                      </a:cubicBezTo>
                      <a:cubicBezTo>
                        <a:pt x="21956" y="42685"/>
                        <a:pt x="22584" y="42703"/>
                        <a:pt x="23197" y="42703"/>
                      </a:cubicBezTo>
                      <a:cubicBezTo>
                        <a:pt x="38250" y="42703"/>
                        <a:pt x="44325" y="31820"/>
                        <a:pt x="43685" y="20277"/>
                      </a:cubicBezTo>
                      <a:cubicBezTo>
                        <a:pt x="43018" y="8525"/>
                        <a:pt x="33088" y="0"/>
                        <a:pt x="213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48"/>
                <p:cNvSpPr/>
                <p:nvPr/>
              </p:nvSpPr>
              <p:spPr>
                <a:xfrm>
                  <a:off x="2446425" y="1033300"/>
                  <a:ext cx="1176650" cy="114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66" h="45673" extrusionOk="0">
                      <a:moveTo>
                        <a:pt x="22801" y="2977"/>
                      </a:moveTo>
                      <a:cubicBezTo>
                        <a:pt x="34100" y="2977"/>
                        <a:pt x="43089" y="11097"/>
                        <a:pt x="43685" y="21848"/>
                      </a:cubicBezTo>
                      <a:cubicBezTo>
                        <a:pt x="44042" y="28349"/>
                        <a:pt x="42196" y="33981"/>
                        <a:pt x="38470" y="37695"/>
                      </a:cubicBezTo>
                      <a:cubicBezTo>
                        <a:pt x="35144" y="41021"/>
                        <a:pt x="30526" y="42702"/>
                        <a:pt x="24722" y="42702"/>
                      </a:cubicBezTo>
                      <a:cubicBezTo>
                        <a:pt x="24126" y="42702"/>
                        <a:pt x="23517" y="42684"/>
                        <a:pt x="22896" y="42648"/>
                      </a:cubicBezTo>
                      <a:cubicBezTo>
                        <a:pt x="11728" y="42005"/>
                        <a:pt x="2977" y="33290"/>
                        <a:pt x="2977" y="22813"/>
                      </a:cubicBezTo>
                      <a:cubicBezTo>
                        <a:pt x="2977" y="11883"/>
                        <a:pt x="11871" y="2977"/>
                        <a:pt x="22801" y="2977"/>
                      </a:cubicBezTo>
                      <a:close/>
                      <a:moveTo>
                        <a:pt x="22801" y="0"/>
                      </a:moveTo>
                      <a:cubicBezTo>
                        <a:pt x="10228" y="0"/>
                        <a:pt x="0" y="10228"/>
                        <a:pt x="0" y="22801"/>
                      </a:cubicBezTo>
                      <a:cubicBezTo>
                        <a:pt x="0" y="28789"/>
                        <a:pt x="2441" y="34433"/>
                        <a:pt x="6882" y="38707"/>
                      </a:cubicBezTo>
                      <a:cubicBezTo>
                        <a:pt x="11169" y="42827"/>
                        <a:pt x="16788" y="45280"/>
                        <a:pt x="22718" y="45613"/>
                      </a:cubicBezTo>
                      <a:cubicBezTo>
                        <a:pt x="23372" y="45649"/>
                        <a:pt x="24015" y="45672"/>
                        <a:pt x="24658" y="45672"/>
                      </a:cubicBezTo>
                      <a:cubicBezTo>
                        <a:pt x="31231" y="45672"/>
                        <a:pt x="36707" y="43660"/>
                        <a:pt x="40577" y="39803"/>
                      </a:cubicBezTo>
                      <a:cubicBezTo>
                        <a:pt x="44911" y="35481"/>
                        <a:pt x="47066" y="29039"/>
                        <a:pt x="46661" y="21681"/>
                      </a:cubicBezTo>
                      <a:cubicBezTo>
                        <a:pt x="46340" y="15693"/>
                        <a:pt x="43637" y="10085"/>
                        <a:pt x="39148" y="6096"/>
                      </a:cubicBezTo>
                      <a:cubicBezTo>
                        <a:pt x="34731" y="2167"/>
                        <a:pt x="28921" y="0"/>
                        <a:pt x="22801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56" name="Google Shape;556;p48"/>
            <p:cNvSpPr/>
            <p:nvPr/>
          </p:nvSpPr>
          <p:spPr>
            <a:xfrm>
              <a:off x="4245925" y="3442950"/>
              <a:ext cx="441114" cy="413219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7" name="Google Shape;557;p48"/>
          <p:cNvSpPr/>
          <p:nvPr/>
        </p:nvSpPr>
        <p:spPr>
          <a:xfrm>
            <a:off x="631073" y="3987375"/>
            <a:ext cx="276300" cy="657300"/>
          </a:xfrm>
          <a:prstGeom prst="star4">
            <a:avLst>
              <a:gd name="adj" fmla="val 125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69A76D2C-2A03-B0F2-7923-1B5B8DBDD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872" y="1924186"/>
            <a:ext cx="4689490" cy="2933483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4872C429-193E-AACC-386E-A231213BE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441" y="1367984"/>
            <a:ext cx="21812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69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36"/>
          <p:cNvGrpSpPr/>
          <p:nvPr/>
        </p:nvGrpSpPr>
        <p:grpSpPr>
          <a:xfrm>
            <a:off x="-217961" y="-249711"/>
            <a:ext cx="1573035" cy="1573484"/>
            <a:chOff x="5931412" y="1785003"/>
            <a:chExt cx="1573035" cy="1573484"/>
          </a:xfrm>
        </p:grpSpPr>
        <p:sp>
          <p:nvSpPr>
            <p:cNvPr id="312" name="Google Shape;312;p36"/>
            <p:cNvSpPr/>
            <p:nvPr/>
          </p:nvSpPr>
          <p:spPr>
            <a:xfrm>
              <a:off x="5931412" y="1785003"/>
              <a:ext cx="1573035" cy="1573484"/>
            </a:xfrm>
            <a:custGeom>
              <a:avLst/>
              <a:gdLst/>
              <a:ahLst/>
              <a:cxnLst/>
              <a:rect l="l" t="t" r="r" b="b"/>
              <a:pathLst>
                <a:path w="45470" h="45483" extrusionOk="0">
                  <a:moveTo>
                    <a:pt x="22741" y="1"/>
                  </a:moveTo>
                  <a:cubicBezTo>
                    <a:pt x="10180" y="1"/>
                    <a:pt x="0" y="10180"/>
                    <a:pt x="0" y="22741"/>
                  </a:cubicBezTo>
                  <a:cubicBezTo>
                    <a:pt x="0" y="35303"/>
                    <a:pt x="10180" y="45482"/>
                    <a:pt x="22741" y="45482"/>
                  </a:cubicBezTo>
                  <a:cubicBezTo>
                    <a:pt x="35290" y="45482"/>
                    <a:pt x="45470" y="35303"/>
                    <a:pt x="45470" y="22741"/>
                  </a:cubicBezTo>
                  <a:cubicBezTo>
                    <a:pt x="45470" y="10180"/>
                    <a:pt x="35290" y="1"/>
                    <a:pt x="22741" y="1"/>
                  </a:cubicBezTo>
                  <a:close/>
                </a:path>
              </a:pathLst>
            </a:custGeom>
            <a:solidFill>
              <a:schemeClr val="accent6"/>
            </a:solidFill>
            <a:ln w="744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6"/>
            <p:cNvSpPr/>
            <p:nvPr/>
          </p:nvSpPr>
          <p:spPr>
            <a:xfrm>
              <a:off x="6321814" y="1972025"/>
              <a:ext cx="792229" cy="742175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6"/>
            <p:cNvSpPr/>
            <p:nvPr/>
          </p:nvSpPr>
          <p:spPr>
            <a:xfrm>
              <a:off x="6466458" y="2524367"/>
              <a:ext cx="159033" cy="434582"/>
            </a:xfrm>
            <a:custGeom>
              <a:avLst/>
              <a:gdLst/>
              <a:ahLst/>
              <a:cxnLst/>
              <a:rect l="l" t="t" r="r" b="b"/>
              <a:pathLst>
                <a:path w="4597" h="12562" extrusionOk="0">
                  <a:moveTo>
                    <a:pt x="2298" y="0"/>
                  </a:moveTo>
                  <a:cubicBezTo>
                    <a:pt x="1024" y="0"/>
                    <a:pt x="0" y="1024"/>
                    <a:pt x="0" y="2298"/>
                  </a:cubicBezTo>
                  <a:lnTo>
                    <a:pt x="0" y="10263"/>
                  </a:lnTo>
                  <a:cubicBezTo>
                    <a:pt x="0" y="11537"/>
                    <a:pt x="1024" y="12561"/>
                    <a:pt x="2298" y="12561"/>
                  </a:cubicBezTo>
                  <a:cubicBezTo>
                    <a:pt x="3572" y="12561"/>
                    <a:pt x="4596" y="11537"/>
                    <a:pt x="4596" y="10263"/>
                  </a:cubicBezTo>
                  <a:lnTo>
                    <a:pt x="4596" y="2298"/>
                  </a:lnTo>
                  <a:cubicBezTo>
                    <a:pt x="4596" y="1024"/>
                    <a:pt x="3572" y="0"/>
                    <a:pt x="2298" y="0"/>
                  </a:cubicBezTo>
                  <a:close/>
                </a:path>
              </a:pathLst>
            </a:custGeom>
            <a:solidFill>
              <a:srgbClr val="C01700"/>
            </a:solidFill>
            <a:ln w="744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6"/>
            <p:cNvSpPr/>
            <p:nvPr/>
          </p:nvSpPr>
          <p:spPr>
            <a:xfrm>
              <a:off x="6431863" y="2807562"/>
              <a:ext cx="388018" cy="378954"/>
            </a:xfrm>
            <a:custGeom>
              <a:avLst/>
              <a:gdLst/>
              <a:ahLst/>
              <a:cxnLst/>
              <a:rect l="l" t="t" r="r" b="b"/>
              <a:pathLst>
                <a:path w="11216" h="10954" extrusionOk="0">
                  <a:moveTo>
                    <a:pt x="5616" y="0"/>
                  </a:moveTo>
                  <a:cubicBezTo>
                    <a:pt x="2698" y="0"/>
                    <a:pt x="270" y="2289"/>
                    <a:pt x="131" y="5233"/>
                  </a:cubicBezTo>
                  <a:cubicBezTo>
                    <a:pt x="0" y="8257"/>
                    <a:pt x="2334" y="10817"/>
                    <a:pt x="5358" y="10948"/>
                  </a:cubicBezTo>
                  <a:cubicBezTo>
                    <a:pt x="5446" y="10952"/>
                    <a:pt x="5533" y="10954"/>
                    <a:pt x="5620" y="10954"/>
                  </a:cubicBezTo>
                  <a:cubicBezTo>
                    <a:pt x="8529" y="10954"/>
                    <a:pt x="10946" y="8657"/>
                    <a:pt x="11085" y="5733"/>
                  </a:cubicBezTo>
                  <a:cubicBezTo>
                    <a:pt x="11216" y="2708"/>
                    <a:pt x="8882" y="149"/>
                    <a:pt x="5858" y="6"/>
                  </a:cubicBezTo>
                  <a:cubicBezTo>
                    <a:pt x="5777" y="2"/>
                    <a:pt x="5696" y="0"/>
                    <a:pt x="5616" y="0"/>
                  </a:cubicBezTo>
                  <a:close/>
                </a:path>
              </a:pathLst>
            </a:custGeom>
            <a:solidFill>
              <a:srgbClr val="C01700"/>
            </a:solidFill>
            <a:ln w="744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E0AB47AD-142C-B35B-DA31-0CCBD57E2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959" y="437012"/>
            <a:ext cx="3590899" cy="423901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C43A942-91B0-471C-8A4C-45AD3BAFB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531" y="437012"/>
            <a:ext cx="3341702" cy="426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2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>
            <a:spLocks noGrp="1"/>
          </p:cNvSpPr>
          <p:nvPr>
            <p:ph type="title"/>
          </p:nvPr>
        </p:nvSpPr>
        <p:spPr>
          <a:xfrm>
            <a:off x="3455733" y="1556573"/>
            <a:ext cx="213503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INDICE</a:t>
            </a:r>
            <a:endParaRPr dirty="0"/>
          </a:p>
        </p:txBody>
      </p:sp>
      <p:sp>
        <p:nvSpPr>
          <p:cNvPr id="250" name="Google Shape;250;p35"/>
          <p:cNvSpPr/>
          <p:nvPr/>
        </p:nvSpPr>
        <p:spPr>
          <a:xfrm>
            <a:off x="3799531" y="3869574"/>
            <a:ext cx="926700" cy="9267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35"/>
          <p:cNvSpPr txBox="1">
            <a:spLocks noGrp="1"/>
          </p:cNvSpPr>
          <p:nvPr>
            <p:ph type="subTitle" idx="1"/>
          </p:nvPr>
        </p:nvSpPr>
        <p:spPr>
          <a:xfrm>
            <a:off x="1290910" y="2689468"/>
            <a:ext cx="3342900" cy="417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Manejo de Conceptos</a:t>
            </a:r>
            <a:endParaRPr dirty="0"/>
          </a:p>
        </p:txBody>
      </p:sp>
      <p:sp>
        <p:nvSpPr>
          <p:cNvPr id="252" name="Google Shape;252;p35"/>
          <p:cNvSpPr txBox="1">
            <a:spLocks noGrp="1"/>
          </p:cNvSpPr>
          <p:nvPr>
            <p:ph type="title" idx="2"/>
          </p:nvPr>
        </p:nvSpPr>
        <p:spPr>
          <a:xfrm>
            <a:off x="3824731" y="4046384"/>
            <a:ext cx="8763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53" name="Google Shape;253;p35"/>
          <p:cNvGrpSpPr/>
          <p:nvPr/>
        </p:nvGrpSpPr>
        <p:grpSpPr>
          <a:xfrm rot="703690">
            <a:off x="6705412" y="3686813"/>
            <a:ext cx="805111" cy="1003010"/>
            <a:chOff x="-1778892" y="2016220"/>
            <a:chExt cx="891846" cy="1111064"/>
          </a:xfrm>
        </p:grpSpPr>
        <p:sp>
          <p:nvSpPr>
            <p:cNvPr id="254" name="Google Shape;254;p35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5" name="Google Shape;255;p35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56" name="Google Shape;256;p35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5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35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35"/>
          <p:cNvGrpSpPr/>
          <p:nvPr/>
        </p:nvGrpSpPr>
        <p:grpSpPr>
          <a:xfrm rot="-976164" flipH="1">
            <a:off x="6625467" y="501472"/>
            <a:ext cx="756060" cy="941903"/>
            <a:chOff x="-1778892" y="2016220"/>
            <a:chExt cx="891846" cy="1111064"/>
          </a:xfrm>
        </p:grpSpPr>
        <p:sp>
          <p:nvSpPr>
            <p:cNvPr id="260" name="Google Shape;260;p35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5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62" name="Google Shape;262;p35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5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35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" name="Google Shape;265;p35"/>
          <p:cNvGrpSpPr/>
          <p:nvPr/>
        </p:nvGrpSpPr>
        <p:grpSpPr>
          <a:xfrm rot="1049909">
            <a:off x="7670969" y="2362567"/>
            <a:ext cx="757539" cy="943779"/>
            <a:chOff x="-1778892" y="2016220"/>
            <a:chExt cx="891846" cy="1111064"/>
          </a:xfrm>
        </p:grpSpPr>
        <p:sp>
          <p:nvSpPr>
            <p:cNvPr id="266" name="Google Shape;266;p35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7" name="Google Shape;267;p35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68" name="Google Shape;268;p35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5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35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35"/>
          <p:cNvGrpSpPr/>
          <p:nvPr/>
        </p:nvGrpSpPr>
        <p:grpSpPr>
          <a:xfrm rot="900186">
            <a:off x="248138" y="2017374"/>
            <a:ext cx="867828" cy="1081144"/>
            <a:chOff x="-1778892" y="2016220"/>
            <a:chExt cx="891846" cy="1111064"/>
          </a:xfrm>
        </p:grpSpPr>
        <p:sp>
          <p:nvSpPr>
            <p:cNvPr id="272" name="Google Shape;272;p35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3" name="Google Shape;273;p35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74" name="Google Shape;274;p35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5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35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5"/>
          <p:cNvGrpSpPr/>
          <p:nvPr/>
        </p:nvGrpSpPr>
        <p:grpSpPr>
          <a:xfrm rot="-899398">
            <a:off x="1082254" y="3733655"/>
            <a:ext cx="758922" cy="945468"/>
            <a:chOff x="-1778892" y="2016220"/>
            <a:chExt cx="891846" cy="1111064"/>
          </a:xfrm>
        </p:grpSpPr>
        <p:sp>
          <p:nvSpPr>
            <p:cNvPr id="278" name="Google Shape;278;p35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35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80" name="Google Shape;280;p35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5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2" name="Google Shape;282;p35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5"/>
          <p:cNvGrpSpPr/>
          <p:nvPr/>
        </p:nvGrpSpPr>
        <p:grpSpPr>
          <a:xfrm rot="-455679">
            <a:off x="4062439" y="252009"/>
            <a:ext cx="807065" cy="1005569"/>
            <a:chOff x="-1778892" y="2016220"/>
            <a:chExt cx="891846" cy="1111064"/>
          </a:xfrm>
        </p:grpSpPr>
        <p:sp>
          <p:nvSpPr>
            <p:cNvPr id="284" name="Google Shape;284;p35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5" name="Google Shape;285;p35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86" name="Google Shape;286;p35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5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8" name="Google Shape;288;p35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" name="Google Shape;289;p35"/>
          <p:cNvGrpSpPr/>
          <p:nvPr/>
        </p:nvGrpSpPr>
        <p:grpSpPr>
          <a:xfrm rot="-752801">
            <a:off x="1302667" y="367844"/>
            <a:ext cx="867890" cy="1081220"/>
            <a:chOff x="-1778892" y="2016220"/>
            <a:chExt cx="891846" cy="1111064"/>
          </a:xfrm>
        </p:grpSpPr>
        <p:sp>
          <p:nvSpPr>
            <p:cNvPr id="290" name="Google Shape;290;p35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" name="Google Shape;291;p35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92" name="Google Shape;292;p35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5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35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51;p35">
            <a:extLst>
              <a:ext uri="{FF2B5EF4-FFF2-40B4-BE49-F238E27FC236}">
                <a16:creationId xmlns:a16="http://schemas.microsoft.com/office/drawing/2014/main" id="{C23BD96E-6371-0DD0-F27D-7973AD5D6F66}"/>
              </a:ext>
            </a:extLst>
          </p:cNvPr>
          <p:cNvSpPr txBox="1">
            <a:spLocks/>
          </p:cNvSpPr>
          <p:nvPr/>
        </p:nvSpPr>
        <p:spPr>
          <a:xfrm>
            <a:off x="5078527" y="2720591"/>
            <a:ext cx="2212001" cy="417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/>
            <a:r>
              <a:rPr lang="es-ES" dirty="0"/>
              <a:t>2. Parte Practica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54"/>
          <p:cNvSpPr/>
          <p:nvPr/>
        </p:nvSpPr>
        <p:spPr>
          <a:xfrm>
            <a:off x="4108650" y="1005225"/>
            <a:ext cx="926700" cy="9267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54"/>
          <p:cNvSpPr txBox="1">
            <a:spLocks noGrp="1"/>
          </p:cNvSpPr>
          <p:nvPr>
            <p:ph type="title"/>
          </p:nvPr>
        </p:nvSpPr>
        <p:spPr>
          <a:xfrm>
            <a:off x="2900513" y="2052448"/>
            <a:ext cx="33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GRACIAS!!</a:t>
            </a:r>
            <a:endParaRPr dirty="0"/>
          </a:p>
        </p:txBody>
      </p:sp>
      <p:sp>
        <p:nvSpPr>
          <p:cNvPr id="828" name="Google Shape;828;p54"/>
          <p:cNvSpPr txBox="1">
            <a:spLocks noGrp="1"/>
          </p:cNvSpPr>
          <p:nvPr>
            <p:ph type="title" idx="2"/>
          </p:nvPr>
        </p:nvSpPr>
        <p:spPr>
          <a:xfrm>
            <a:off x="4133925" y="1151550"/>
            <a:ext cx="8763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829" name="Google Shape;829;p54"/>
          <p:cNvGrpSpPr/>
          <p:nvPr/>
        </p:nvGrpSpPr>
        <p:grpSpPr>
          <a:xfrm rot="703690">
            <a:off x="7760800" y="3704888"/>
            <a:ext cx="805111" cy="1003010"/>
            <a:chOff x="-1778892" y="2016220"/>
            <a:chExt cx="891846" cy="1111064"/>
          </a:xfrm>
        </p:grpSpPr>
        <p:sp>
          <p:nvSpPr>
            <p:cNvPr id="830" name="Google Shape;830;p54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1" name="Google Shape;831;p54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32" name="Google Shape;832;p54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54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4" name="Google Shape;834;p54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54"/>
          <p:cNvGrpSpPr/>
          <p:nvPr/>
        </p:nvGrpSpPr>
        <p:grpSpPr>
          <a:xfrm rot="976164">
            <a:off x="7708454" y="524272"/>
            <a:ext cx="756060" cy="941903"/>
            <a:chOff x="-1778892" y="2016220"/>
            <a:chExt cx="891846" cy="1111064"/>
          </a:xfrm>
        </p:grpSpPr>
        <p:sp>
          <p:nvSpPr>
            <p:cNvPr id="836" name="Google Shape;836;p54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7" name="Google Shape;837;p54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38" name="Google Shape;838;p54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54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0" name="Google Shape;840;p54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54"/>
          <p:cNvGrpSpPr/>
          <p:nvPr/>
        </p:nvGrpSpPr>
        <p:grpSpPr>
          <a:xfrm rot="1049909">
            <a:off x="7277169" y="2015504"/>
            <a:ext cx="757539" cy="943779"/>
            <a:chOff x="-1778892" y="2016220"/>
            <a:chExt cx="891846" cy="1111064"/>
          </a:xfrm>
        </p:grpSpPr>
        <p:sp>
          <p:nvSpPr>
            <p:cNvPr id="842" name="Google Shape;842;p54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3" name="Google Shape;843;p54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44" name="Google Shape;844;p54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54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6" name="Google Shape;846;p54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54"/>
          <p:cNvGrpSpPr/>
          <p:nvPr/>
        </p:nvGrpSpPr>
        <p:grpSpPr>
          <a:xfrm rot="900186">
            <a:off x="456063" y="437074"/>
            <a:ext cx="867828" cy="1081144"/>
            <a:chOff x="-1778892" y="2016220"/>
            <a:chExt cx="891846" cy="1111064"/>
          </a:xfrm>
        </p:grpSpPr>
        <p:sp>
          <p:nvSpPr>
            <p:cNvPr id="848" name="Google Shape;848;p54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9" name="Google Shape;849;p54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50" name="Google Shape;850;p54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54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2" name="Google Shape;852;p54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54"/>
          <p:cNvGrpSpPr/>
          <p:nvPr/>
        </p:nvGrpSpPr>
        <p:grpSpPr>
          <a:xfrm rot="-899398">
            <a:off x="1304954" y="2099105"/>
            <a:ext cx="758922" cy="945468"/>
            <a:chOff x="-1778892" y="2016220"/>
            <a:chExt cx="891846" cy="1111064"/>
          </a:xfrm>
        </p:grpSpPr>
        <p:sp>
          <p:nvSpPr>
            <p:cNvPr id="854" name="Google Shape;854;p54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5" name="Google Shape;855;p54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56" name="Google Shape;856;p54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54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8" name="Google Shape;858;p54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54"/>
          <p:cNvGrpSpPr/>
          <p:nvPr/>
        </p:nvGrpSpPr>
        <p:grpSpPr>
          <a:xfrm rot="-455679">
            <a:off x="4134684" y="3601992"/>
            <a:ext cx="807065" cy="1005569"/>
            <a:chOff x="-1778892" y="2016220"/>
            <a:chExt cx="891846" cy="1111064"/>
          </a:xfrm>
        </p:grpSpPr>
        <p:sp>
          <p:nvSpPr>
            <p:cNvPr id="860" name="Google Shape;860;p54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1" name="Google Shape;861;p54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62" name="Google Shape;862;p54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54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4" name="Google Shape;864;p54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54"/>
          <p:cNvGrpSpPr/>
          <p:nvPr/>
        </p:nvGrpSpPr>
        <p:grpSpPr>
          <a:xfrm rot="-752801">
            <a:off x="614692" y="3612744"/>
            <a:ext cx="867890" cy="1081220"/>
            <a:chOff x="-1778892" y="2016220"/>
            <a:chExt cx="891846" cy="1111064"/>
          </a:xfrm>
        </p:grpSpPr>
        <p:sp>
          <p:nvSpPr>
            <p:cNvPr id="866" name="Google Shape;866;p54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7" name="Google Shape;867;p54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68" name="Google Shape;868;p54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54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0" name="Google Shape;870;p54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>
            <a:spLocks noGrp="1"/>
          </p:cNvSpPr>
          <p:nvPr>
            <p:ph type="title"/>
          </p:nvPr>
        </p:nvSpPr>
        <p:spPr>
          <a:xfrm>
            <a:off x="2783711" y="253950"/>
            <a:ext cx="357657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MANEJO DE CONCEPTOS</a:t>
            </a:r>
            <a:endParaRPr dirty="0"/>
          </a:p>
        </p:txBody>
      </p:sp>
      <p:sp>
        <p:nvSpPr>
          <p:cNvPr id="2" name="Google Shape;251;p35">
            <a:extLst>
              <a:ext uri="{FF2B5EF4-FFF2-40B4-BE49-F238E27FC236}">
                <a16:creationId xmlns:a16="http://schemas.microsoft.com/office/drawing/2014/main" id="{A0E7601C-5D11-475E-C9EE-CAA6FAD27B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725" y="1183893"/>
            <a:ext cx="7702550" cy="3463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rgbClr val="FFFF00"/>
                </a:solidFill>
              </a:rPr>
              <a:t>¿A que se refiere cuando se habla de ESTRUCTURA DE DATOS?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i="0" dirty="0"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En el ámbito de la informática, las estructuras de datos son aquellas que nos permiten, como desarrolladores, organizar la información de manera eficiente, y en definitiva diseñar la solución correcta para un determinado problema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rgbClr val="BDC1C6"/>
              </a:solidFill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FFFF00"/>
                </a:solidFill>
              </a:rPr>
              <a:t>2. ¿Que significa FIFO?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FIFO es simple: el lote de stock que primera entra, es el que primero sale. Es el método más utilizado para los productos perecederos como los alimentos, que tienen fecha de caducidad.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rgbClr val="BDC1C6"/>
              </a:solidFill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FFFF00"/>
                </a:solidFill>
              </a:rPr>
              <a:t>3. ¿Muestra la diferencia entre LIFO y FIFO?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El </a:t>
            </a:r>
            <a:r>
              <a:rPr lang="es-ES" b="1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el</a:t>
            </a:r>
            <a:r>
              <a:rPr lang="es-E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método FIFO las primeras mercancías en entrar serán las primeras en salir, mientras que en el método LIFO, las ultimas mercancías en entrar serán las primeras en salir</a:t>
            </a:r>
            <a:endParaRPr lang="es-ES" dirty="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>
            <a:spLocks noGrp="1"/>
          </p:cNvSpPr>
          <p:nvPr>
            <p:ph type="subTitle" idx="1"/>
          </p:nvPr>
        </p:nvSpPr>
        <p:spPr>
          <a:xfrm>
            <a:off x="628663" y="296888"/>
            <a:ext cx="8312785" cy="1421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accent5">
                    <a:lumMod val="75000"/>
                  </a:schemeClr>
                </a:solidFill>
              </a:rPr>
              <a:t>4. ¿Qué es una COLA?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Una cola es una estructura de datos que almacena elementos en una lista y permite acceder a los datos por uno de los dos extremos de la lista. Un elemento se inserta en la cola (parte final) de la lista y se suprime o elimina por la frente (parte inicial, cabeza) de la lista</a:t>
            </a:r>
            <a:endParaRPr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301" name="Google Shape;301;p36"/>
          <p:cNvGrpSpPr/>
          <p:nvPr/>
        </p:nvGrpSpPr>
        <p:grpSpPr>
          <a:xfrm>
            <a:off x="7007968" y="2948032"/>
            <a:ext cx="2062831" cy="2062796"/>
            <a:chOff x="5686721" y="1540347"/>
            <a:chExt cx="2062831" cy="2062796"/>
          </a:xfrm>
        </p:grpSpPr>
        <p:sp>
          <p:nvSpPr>
            <p:cNvPr id="302" name="Google Shape;302;p36"/>
            <p:cNvSpPr/>
            <p:nvPr/>
          </p:nvSpPr>
          <p:spPr>
            <a:xfrm>
              <a:off x="5686721" y="1540347"/>
              <a:ext cx="2062831" cy="2062796"/>
            </a:xfrm>
            <a:custGeom>
              <a:avLst/>
              <a:gdLst/>
              <a:ahLst/>
              <a:cxnLst/>
              <a:rect l="l" t="t" r="r" b="b"/>
              <a:pathLst>
                <a:path w="59628" h="59627" extrusionOk="0">
                  <a:moveTo>
                    <a:pt x="29814" y="0"/>
                  </a:moveTo>
                  <a:cubicBezTo>
                    <a:pt x="13348" y="0"/>
                    <a:pt x="1" y="13347"/>
                    <a:pt x="1" y="29813"/>
                  </a:cubicBezTo>
                  <a:cubicBezTo>
                    <a:pt x="1" y="46280"/>
                    <a:pt x="13348" y="59627"/>
                    <a:pt x="29814" y="59627"/>
                  </a:cubicBezTo>
                  <a:cubicBezTo>
                    <a:pt x="46268" y="59627"/>
                    <a:pt x="59627" y="46280"/>
                    <a:pt x="59627" y="29813"/>
                  </a:cubicBezTo>
                  <a:cubicBezTo>
                    <a:pt x="59627" y="13347"/>
                    <a:pt x="46268" y="0"/>
                    <a:pt x="29814" y="0"/>
                  </a:cubicBezTo>
                  <a:close/>
                </a:path>
              </a:pathLst>
            </a:custGeom>
            <a:solidFill>
              <a:schemeClr val="accent1"/>
            </a:solidFill>
            <a:ln w="223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6"/>
            <p:cNvSpPr/>
            <p:nvPr/>
          </p:nvSpPr>
          <p:spPr>
            <a:xfrm>
              <a:off x="6419478" y="1588953"/>
              <a:ext cx="441605" cy="765726"/>
            </a:xfrm>
            <a:custGeom>
              <a:avLst/>
              <a:gdLst/>
              <a:ahLst/>
              <a:cxnLst/>
              <a:rect l="l" t="t" r="r" b="b"/>
              <a:pathLst>
                <a:path w="12765" h="22134" extrusionOk="0">
                  <a:moveTo>
                    <a:pt x="8526" y="0"/>
                  </a:moveTo>
                  <a:cubicBezTo>
                    <a:pt x="5633" y="0"/>
                    <a:pt x="2763" y="441"/>
                    <a:pt x="1" y="1310"/>
                  </a:cubicBezTo>
                  <a:lnTo>
                    <a:pt x="3763" y="16978"/>
                  </a:lnTo>
                  <a:lnTo>
                    <a:pt x="7931" y="22134"/>
                  </a:lnTo>
                  <a:lnTo>
                    <a:pt x="10990" y="17145"/>
                  </a:lnTo>
                  <a:lnTo>
                    <a:pt x="12764" y="310"/>
                  </a:lnTo>
                  <a:cubicBezTo>
                    <a:pt x="11360" y="107"/>
                    <a:pt x="9943" y="0"/>
                    <a:pt x="8526" y="0"/>
                  </a:cubicBez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6"/>
            <p:cNvSpPr/>
            <p:nvPr/>
          </p:nvSpPr>
          <p:spPr>
            <a:xfrm>
              <a:off x="6517105" y="2597674"/>
              <a:ext cx="494743" cy="950152"/>
            </a:xfrm>
            <a:custGeom>
              <a:avLst/>
              <a:gdLst/>
              <a:ahLst/>
              <a:cxnLst/>
              <a:rect l="l" t="t" r="r" b="b"/>
              <a:pathLst>
                <a:path w="14301" h="27465" extrusionOk="0">
                  <a:moveTo>
                    <a:pt x="5585" y="1"/>
                  </a:moveTo>
                  <a:lnTo>
                    <a:pt x="2263" y="5418"/>
                  </a:lnTo>
                  <a:lnTo>
                    <a:pt x="1" y="26885"/>
                  </a:lnTo>
                  <a:cubicBezTo>
                    <a:pt x="1884" y="27272"/>
                    <a:pt x="3794" y="27464"/>
                    <a:pt x="5702" y="27464"/>
                  </a:cubicBezTo>
                  <a:cubicBezTo>
                    <a:pt x="8606" y="27464"/>
                    <a:pt x="11505" y="27018"/>
                    <a:pt x="14300" y="26135"/>
                  </a:cubicBezTo>
                  <a:lnTo>
                    <a:pt x="9073" y="4322"/>
                  </a:lnTo>
                  <a:lnTo>
                    <a:pt x="5585" y="1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6"/>
            <p:cNvSpPr/>
            <p:nvPr/>
          </p:nvSpPr>
          <p:spPr>
            <a:xfrm>
              <a:off x="5724638" y="2320049"/>
              <a:ext cx="881065" cy="468797"/>
            </a:xfrm>
            <a:custGeom>
              <a:avLst/>
              <a:gdLst/>
              <a:ahLst/>
              <a:cxnLst/>
              <a:rect l="l" t="t" r="r" b="b"/>
              <a:pathLst>
                <a:path w="25468" h="13551" extrusionOk="0">
                  <a:moveTo>
                    <a:pt x="1226" y="1"/>
                  </a:moveTo>
                  <a:cubicBezTo>
                    <a:pt x="72" y="4442"/>
                    <a:pt x="0" y="9085"/>
                    <a:pt x="1024" y="13550"/>
                  </a:cubicBezTo>
                  <a:lnTo>
                    <a:pt x="20324" y="8918"/>
                  </a:lnTo>
                  <a:lnTo>
                    <a:pt x="25468" y="4751"/>
                  </a:lnTo>
                  <a:lnTo>
                    <a:pt x="21146" y="2108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6"/>
            <p:cNvSpPr/>
            <p:nvPr/>
          </p:nvSpPr>
          <p:spPr>
            <a:xfrm>
              <a:off x="6848283" y="2197721"/>
              <a:ext cx="845640" cy="465891"/>
            </a:xfrm>
            <a:custGeom>
              <a:avLst/>
              <a:gdLst/>
              <a:ahLst/>
              <a:cxnLst/>
              <a:rect l="l" t="t" r="r" b="b"/>
              <a:pathLst>
                <a:path w="24444" h="13467" extrusionOk="0">
                  <a:moveTo>
                    <a:pt x="22336" y="1"/>
                  </a:moveTo>
                  <a:lnTo>
                    <a:pt x="4334" y="4323"/>
                  </a:lnTo>
                  <a:lnTo>
                    <a:pt x="0" y="7811"/>
                  </a:lnTo>
                  <a:lnTo>
                    <a:pt x="6084" y="11538"/>
                  </a:lnTo>
                  <a:lnTo>
                    <a:pt x="24313" y="13467"/>
                  </a:lnTo>
                  <a:cubicBezTo>
                    <a:pt x="24396" y="12562"/>
                    <a:pt x="24444" y="11645"/>
                    <a:pt x="24444" y="10716"/>
                  </a:cubicBezTo>
                  <a:cubicBezTo>
                    <a:pt x="24444" y="7037"/>
                    <a:pt x="23730" y="3406"/>
                    <a:pt x="22336" y="1"/>
                  </a:cubicBez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6"/>
            <p:cNvSpPr/>
            <p:nvPr/>
          </p:nvSpPr>
          <p:spPr>
            <a:xfrm>
              <a:off x="5876198" y="2583248"/>
              <a:ext cx="740644" cy="826302"/>
            </a:xfrm>
            <a:custGeom>
              <a:avLst/>
              <a:gdLst/>
              <a:ahLst/>
              <a:cxnLst/>
              <a:rect l="l" t="t" r="r" b="b"/>
              <a:pathLst>
                <a:path w="21409" h="23885" extrusionOk="0">
                  <a:moveTo>
                    <a:pt x="21408" y="1"/>
                  </a:moveTo>
                  <a:lnTo>
                    <a:pt x="15943" y="1310"/>
                  </a:lnTo>
                  <a:lnTo>
                    <a:pt x="1" y="14217"/>
                  </a:lnTo>
                  <a:cubicBezTo>
                    <a:pt x="2406" y="18182"/>
                    <a:pt x="5739" y="21503"/>
                    <a:pt x="9716" y="23885"/>
                  </a:cubicBezTo>
                  <a:lnTo>
                    <a:pt x="20789" y="5835"/>
                  </a:lnTo>
                  <a:lnTo>
                    <a:pt x="21408" y="1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6"/>
            <p:cNvSpPr/>
            <p:nvPr/>
          </p:nvSpPr>
          <p:spPr>
            <a:xfrm>
              <a:off x="6776602" y="1672984"/>
              <a:ext cx="703143" cy="727014"/>
            </a:xfrm>
            <a:custGeom>
              <a:avLst/>
              <a:gdLst/>
              <a:ahLst/>
              <a:cxnLst/>
              <a:rect l="l" t="t" r="r" b="b"/>
              <a:pathLst>
                <a:path w="20325" h="21015" extrusionOk="0">
                  <a:moveTo>
                    <a:pt x="9692" y="0"/>
                  </a:moveTo>
                  <a:lnTo>
                    <a:pt x="667" y="14728"/>
                  </a:lnTo>
                  <a:lnTo>
                    <a:pt x="1" y="21015"/>
                  </a:lnTo>
                  <a:lnTo>
                    <a:pt x="6406" y="19479"/>
                  </a:lnTo>
                  <a:lnTo>
                    <a:pt x="20325" y="8215"/>
                  </a:lnTo>
                  <a:cubicBezTo>
                    <a:pt x="17491" y="4667"/>
                    <a:pt x="13848" y="1857"/>
                    <a:pt x="9692" y="0"/>
                  </a:cubicBez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6"/>
            <p:cNvSpPr/>
            <p:nvPr/>
          </p:nvSpPr>
          <p:spPr>
            <a:xfrm>
              <a:off x="5887338" y="1738473"/>
              <a:ext cx="717950" cy="670174"/>
            </a:xfrm>
            <a:custGeom>
              <a:avLst/>
              <a:gdLst/>
              <a:ahLst/>
              <a:cxnLst/>
              <a:rect l="l" t="t" r="r" b="b"/>
              <a:pathLst>
                <a:path w="20753" h="19372" extrusionOk="0">
                  <a:moveTo>
                    <a:pt x="8894" y="0"/>
                  </a:moveTo>
                  <a:cubicBezTo>
                    <a:pt x="5310" y="2239"/>
                    <a:pt x="2274" y="5263"/>
                    <a:pt x="0" y="8835"/>
                  </a:cubicBezTo>
                  <a:lnTo>
                    <a:pt x="16443" y="18919"/>
                  </a:lnTo>
                  <a:lnTo>
                    <a:pt x="20753" y="19372"/>
                  </a:lnTo>
                  <a:lnTo>
                    <a:pt x="19145" y="12656"/>
                  </a:lnTo>
                  <a:lnTo>
                    <a:pt x="8894" y="0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6"/>
            <p:cNvSpPr/>
            <p:nvPr/>
          </p:nvSpPr>
          <p:spPr>
            <a:xfrm>
              <a:off x="6788538" y="2568856"/>
              <a:ext cx="831664" cy="774374"/>
            </a:xfrm>
            <a:custGeom>
              <a:avLst/>
              <a:gdLst/>
              <a:ahLst/>
              <a:cxnLst/>
              <a:rect l="l" t="t" r="r" b="b"/>
              <a:pathLst>
                <a:path w="24040" h="22384" extrusionOk="0">
                  <a:moveTo>
                    <a:pt x="1" y="0"/>
                  </a:moveTo>
                  <a:lnTo>
                    <a:pt x="1227" y="5155"/>
                  </a:lnTo>
                  <a:lnTo>
                    <a:pt x="15181" y="22384"/>
                  </a:lnTo>
                  <a:cubicBezTo>
                    <a:pt x="19099" y="19348"/>
                    <a:pt x="22147" y="15347"/>
                    <a:pt x="24040" y="10775"/>
                  </a:cubicBezTo>
                  <a:lnTo>
                    <a:pt x="7811" y="8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36"/>
          <p:cNvGrpSpPr/>
          <p:nvPr/>
        </p:nvGrpSpPr>
        <p:grpSpPr>
          <a:xfrm>
            <a:off x="7252868" y="3192688"/>
            <a:ext cx="1573035" cy="1573484"/>
            <a:chOff x="5931412" y="1785003"/>
            <a:chExt cx="1573035" cy="1573484"/>
          </a:xfrm>
        </p:grpSpPr>
        <p:sp>
          <p:nvSpPr>
            <p:cNvPr id="312" name="Google Shape;312;p36"/>
            <p:cNvSpPr/>
            <p:nvPr/>
          </p:nvSpPr>
          <p:spPr>
            <a:xfrm>
              <a:off x="5931412" y="1785003"/>
              <a:ext cx="1573035" cy="1573484"/>
            </a:xfrm>
            <a:custGeom>
              <a:avLst/>
              <a:gdLst/>
              <a:ahLst/>
              <a:cxnLst/>
              <a:rect l="l" t="t" r="r" b="b"/>
              <a:pathLst>
                <a:path w="45470" h="45483" extrusionOk="0">
                  <a:moveTo>
                    <a:pt x="22741" y="1"/>
                  </a:moveTo>
                  <a:cubicBezTo>
                    <a:pt x="10180" y="1"/>
                    <a:pt x="0" y="10180"/>
                    <a:pt x="0" y="22741"/>
                  </a:cubicBezTo>
                  <a:cubicBezTo>
                    <a:pt x="0" y="35303"/>
                    <a:pt x="10180" y="45482"/>
                    <a:pt x="22741" y="45482"/>
                  </a:cubicBezTo>
                  <a:cubicBezTo>
                    <a:pt x="35290" y="45482"/>
                    <a:pt x="45470" y="35303"/>
                    <a:pt x="45470" y="22741"/>
                  </a:cubicBezTo>
                  <a:cubicBezTo>
                    <a:pt x="45470" y="10180"/>
                    <a:pt x="35290" y="1"/>
                    <a:pt x="22741" y="1"/>
                  </a:cubicBezTo>
                  <a:close/>
                </a:path>
              </a:pathLst>
            </a:custGeom>
            <a:solidFill>
              <a:schemeClr val="accent6"/>
            </a:solidFill>
            <a:ln w="744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6"/>
            <p:cNvSpPr/>
            <p:nvPr/>
          </p:nvSpPr>
          <p:spPr>
            <a:xfrm>
              <a:off x="6321814" y="1972025"/>
              <a:ext cx="792229" cy="742175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6"/>
            <p:cNvSpPr/>
            <p:nvPr/>
          </p:nvSpPr>
          <p:spPr>
            <a:xfrm>
              <a:off x="6466458" y="2524367"/>
              <a:ext cx="159033" cy="434582"/>
            </a:xfrm>
            <a:custGeom>
              <a:avLst/>
              <a:gdLst/>
              <a:ahLst/>
              <a:cxnLst/>
              <a:rect l="l" t="t" r="r" b="b"/>
              <a:pathLst>
                <a:path w="4597" h="12562" extrusionOk="0">
                  <a:moveTo>
                    <a:pt x="2298" y="0"/>
                  </a:moveTo>
                  <a:cubicBezTo>
                    <a:pt x="1024" y="0"/>
                    <a:pt x="0" y="1024"/>
                    <a:pt x="0" y="2298"/>
                  </a:cubicBezTo>
                  <a:lnTo>
                    <a:pt x="0" y="10263"/>
                  </a:lnTo>
                  <a:cubicBezTo>
                    <a:pt x="0" y="11537"/>
                    <a:pt x="1024" y="12561"/>
                    <a:pt x="2298" y="12561"/>
                  </a:cubicBezTo>
                  <a:cubicBezTo>
                    <a:pt x="3572" y="12561"/>
                    <a:pt x="4596" y="11537"/>
                    <a:pt x="4596" y="10263"/>
                  </a:cubicBezTo>
                  <a:lnTo>
                    <a:pt x="4596" y="2298"/>
                  </a:lnTo>
                  <a:cubicBezTo>
                    <a:pt x="4596" y="1024"/>
                    <a:pt x="3572" y="0"/>
                    <a:pt x="2298" y="0"/>
                  </a:cubicBezTo>
                  <a:close/>
                </a:path>
              </a:pathLst>
            </a:custGeom>
            <a:solidFill>
              <a:srgbClr val="C01700"/>
            </a:solidFill>
            <a:ln w="744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6"/>
            <p:cNvSpPr/>
            <p:nvPr/>
          </p:nvSpPr>
          <p:spPr>
            <a:xfrm>
              <a:off x="6431863" y="2807562"/>
              <a:ext cx="388018" cy="378954"/>
            </a:xfrm>
            <a:custGeom>
              <a:avLst/>
              <a:gdLst/>
              <a:ahLst/>
              <a:cxnLst/>
              <a:rect l="l" t="t" r="r" b="b"/>
              <a:pathLst>
                <a:path w="11216" h="10954" extrusionOk="0">
                  <a:moveTo>
                    <a:pt x="5616" y="0"/>
                  </a:moveTo>
                  <a:cubicBezTo>
                    <a:pt x="2698" y="0"/>
                    <a:pt x="270" y="2289"/>
                    <a:pt x="131" y="5233"/>
                  </a:cubicBezTo>
                  <a:cubicBezTo>
                    <a:pt x="0" y="8257"/>
                    <a:pt x="2334" y="10817"/>
                    <a:pt x="5358" y="10948"/>
                  </a:cubicBezTo>
                  <a:cubicBezTo>
                    <a:pt x="5446" y="10952"/>
                    <a:pt x="5533" y="10954"/>
                    <a:pt x="5620" y="10954"/>
                  </a:cubicBezTo>
                  <a:cubicBezTo>
                    <a:pt x="8529" y="10954"/>
                    <a:pt x="10946" y="8657"/>
                    <a:pt x="11085" y="5733"/>
                  </a:cubicBezTo>
                  <a:cubicBezTo>
                    <a:pt x="11216" y="2708"/>
                    <a:pt x="8882" y="149"/>
                    <a:pt x="5858" y="6"/>
                  </a:cubicBezTo>
                  <a:cubicBezTo>
                    <a:pt x="5777" y="2"/>
                    <a:pt x="5696" y="0"/>
                    <a:pt x="5616" y="0"/>
                  </a:cubicBezTo>
                  <a:close/>
                </a:path>
              </a:pathLst>
            </a:custGeom>
            <a:solidFill>
              <a:srgbClr val="C01700"/>
            </a:solidFill>
            <a:ln w="744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00;p36">
            <a:extLst>
              <a:ext uri="{FF2B5EF4-FFF2-40B4-BE49-F238E27FC236}">
                <a16:creationId xmlns:a16="http://schemas.microsoft.com/office/drawing/2014/main" id="{81A6594F-23FF-DDAF-FD35-6305F2DB6378}"/>
              </a:ext>
            </a:extLst>
          </p:cNvPr>
          <p:cNvSpPr txBox="1">
            <a:spLocks/>
          </p:cNvSpPr>
          <p:nvPr/>
        </p:nvSpPr>
        <p:spPr>
          <a:xfrm>
            <a:off x="628662" y="1472321"/>
            <a:ext cx="8312785" cy="1421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None/>
              <a:defRPr sz="16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None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None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None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None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None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None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None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None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/>
            <a:r>
              <a:rPr lang="es-ES" sz="1200" dirty="0">
                <a:solidFill>
                  <a:schemeClr val="accent5">
                    <a:lumMod val="75000"/>
                  </a:schemeClr>
                </a:solidFill>
              </a:rPr>
              <a:t>5. ¿Qué es QUEUE en JAVA, una QUEUE será lo mismo que una COLA?</a:t>
            </a:r>
          </a:p>
          <a:p>
            <a:pPr marL="0" indent="0"/>
            <a:endParaRPr lang="es-ES" sz="12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/>
            <a:r>
              <a:rPr lang="es-ES" sz="140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Un objeto de la clase Queue es una cola. Permite almacenar objetos y luego recuperarlos en el orden en el cual se insertaron. Para insertar un objeto a la cola se invoca el método put</a:t>
            </a:r>
            <a:endParaRPr lang="es-E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DED740E-623F-5BD6-2183-3DFF88D16931}"/>
              </a:ext>
            </a:extLst>
          </p:cNvPr>
          <p:cNvSpPr txBox="1"/>
          <p:nvPr/>
        </p:nvSpPr>
        <p:spPr>
          <a:xfrm>
            <a:off x="628661" y="2571749"/>
            <a:ext cx="61094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6. ¿Qué es INI o REAR en una COLA?</a:t>
            </a:r>
          </a:p>
          <a:p>
            <a:endParaRPr lang="es-ES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200" dirty="0" err="1">
                <a:solidFill>
                  <a:schemeClr val="bg1"/>
                </a:solidFill>
              </a:rPr>
              <a:t>Ini</a:t>
            </a:r>
            <a:r>
              <a:rPr lang="es-ES" sz="1200" dirty="0">
                <a:solidFill>
                  <a:schemeClr val="bg1"/>
                </a:solidFill>
              </a:rPr>
              <a:t> y fin las dos variables que apuntan a los extremos de la estrutura, normalmente se adopta el convenio de que la variable </a:t>
            </a:r>
            <a:r>
              <a:rPr lang="es-ES" sz="1200" dirty="0" err="1">
                <a:solidFill>
                  <a:schemeClr val="bg1"/>
                </a:solidFill>
              </a:rPr>
              <a:t>ini</a:t>
            </a:r>
            <a:r>
              <a:rPr lang="es-ES" sz="1200" dirty="0">
                <a:solidFill>
                  <a:schemeClr val="bg1"/>
                </a:solidFill>
              </a:rPr>
              <a:t> sea siempre la posición real del primer elemento y que la variable fin siempre apunte a la siguiente posicion de la cola donde podemos insertar nueva información. De esta manera, se cumplirá que </a:t>
            </a:r>
            <a:r>
              <a:rPr lang="es-ES" sz="1200" dirty="0" err="1">
                <a:solidFill>
                  <a:schemeClr val="bg1"/>
                </a:solidFill>
              </a:rPr>
              <a:t>ini</a:t>
            </a:r>
            <a:r>
              <a:rPr lang="es-ES" sz="1200" dirty="0">
                <a:solidFill>
                  <a:schemeClr val="bg1"/>
                </a:solidFill>
              </a:rPr>
              <a:t>=fin si y sólo si la cola está vacía, y la condición inicial para indicar que se ha creado una cola vacía será </a:t>
            </a:r>
            <a:r>
              <a:rPr lang="es-ES" sz="1200" dirty="0" err="1">
                <a:solidFill>
                  <a:schemeClr val="bg1"/>
                </a:solidFill>
              </a:rPr>
              <a:t>ini</a:t>
            </a:r>
            <a:r>
              <a:rPr lang="es-ES" sz="1200" dirty="0">
                <a:solidFill>
                  <a:schemeClr val="bg1"/>
                </a:solidFill>
              </a:rPr>
              <a:t>=fin=0</a:t>
            </a:r>
            <a:r>
              <a:rPr lang="es-E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1;p35">
            <a:extLst>
              <a:ext uri="{FF2B5EF4-FFF2-40B4-BE49-F238E27FC236}">
                <a16:creationId xmlns:a16="http://schemas.microsoft.com/office/drawing/2014/main" id="{A0E7601C-5D11-475E-C9EE-CAA6FAD27B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725" y="438238"/>
            <a:ext cx="7702550" cy="16279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7. ¿Qué es FIN o FRONT en una COLA?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i="0" dirty="0"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Fin siempre apunta a la siguiente posicion de la cola donde podemos insertar nueva información. De esta manera, se cumplirá que </a:t>
            </a:r>
            <a:r>
              <a:rPr lang="es-ES" dirty="0" err="1"/>
              <a:t>ini</a:t>
            </a:r>
            <a:r>
              <a:rPr lang="es-ES" dirty="0"/>
              <a:t>=fin si y sólo si la cola está vacía, y la condición inicial para indicar que se ha creado una cola vacía será </a:t>
            </a:r>
            <a:r>
              <a:rPr lang="es-ES" dirty="0" err="1"/>
              <a:t>ini</a:t>
            </a:r>
            <a:r>
              <a:rPr lang="es-ES" dirty="0"/>
              <a:t>=fin=0.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rgbClr val="BDC1C6"/>
              </a:solidFill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8. ¿A que se refiere los métodos esVacia() y esLLena() en una COLA?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○ Adjunte los métodos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accent4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49AAD35-F0FD-A369-34C5-45E65A848637}"/>
              </a:ext>
            </a:extLst>
          </p:cNvPr>
          <p:cNvSpPr txBox="1"/>
          <p:nvPr/>
        </p:nvSpPr>
        <p:spPr>
          <a:xfrm>
            <a:off x="503084" y="2246275"/>
            <a:ext cx="3073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Roboto Mono" panose="020B0604020202020204" charset="0"/>
                <a:ea typeface="Roboto Mono" panose="020B0604020202020204" charset="0"/>
              </a:rPr>
              <a:t>retorna verdad o falso si la Pila esta vacía, es decir que no tiene ningún elemento, retorna un boolean.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A13C828-4D14-C1A1-3BF0-FD095113AE50}"/>
              </a:ext>
            </a:extLst>
          </p:cNvPr>
          <p:cNvSpPr txBox="1"/>
          <p:nvPr/>
        </p:nvSpPr>
        <p:spPr>
          <a:xfrm>
            <a:off x="3844886" y="2066229"/>
            <a:ext cx="4241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Roboto Mono" panose="020B0604020202020204" charset="0"/>
                <a:ea typeface="Roboto Mono" panose="020B0604020202020204" charset="0"/>
              </a:rPr>
              <a:t>retorna verdad si es que la cola esta llena, pasa cuando se ha llenado todo el vector, la cantidad de elemento que permite la cola lo determina la variable MAXIMO.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7D0CB76-E174-7B94-1F3F-6D650260D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25" y="3406944"/>
            <a:ext cx="2638425" cy="13144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9139AA3-CC5F-3562-3403-20901F1D3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882" y="3122495"/>
            <a:ext cx="20955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7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1;p35">
            <a:extLst>
              <a:ext uri="{FF2B5EF4-FFF2-40B4-BE49-F238E27FC236}">
                <a16:creationId xmlns:a16="http://schemas.microsoft.com/office/drawing/2014/main" id="{A0E7601C-5D11-475E-C9EE-CAA6FAD27B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725" y="710168"/>
            <a:ext cx="7702550" cy="3463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9. ¿Qué son los métodos estáticos en JAVA?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400" i="0" dirty="0"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El método estático en Java es un método que pertenece a la clase y no al objeto. Un método estático solo puede acceder a datos estáticos.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400" dirty="0">
              <a:solidFill>
                <a:srgbClr val="BDC1C6"/>
              </a:solidFill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• Es un método que pertenece a la clase y no al objeto (instancia)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• Un método estático solo puede acceder a datos estáticos No puede acceder a datos no estáticos (variables de instancia)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• Un método estático puede llamar solo a otros métodos estáticos y no puede invocar un método no estático a partir de él.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• Un método estático se puede acceder directamente por el nombre de la clase y no necesita ningún objeto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• Un método estático no puede hacer referencia a “este” o “super” palabras clave de todos modos</a:t>
            </a:r>
            <a:endParaRPr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01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1;p35">
            <a:extLst>
              <a:ext uri="{FF2B5EF4-FFF2-40B4-BE49-F238E27FC236}">
                <a16:creationId xmlns:a16="http://schemas.microsoft.com/office/drawing/2014/main" id="{A0E7601C-5D11-475E-C9EE-CAA6FAD27B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725" y="412714"/>
            <a:ext cx="7702550" cy="733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10.¿A través de un gráfico, muestre los métodos mínimos que debería de tener una COLA?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○ Generar el diagrama con el editor INTELLIJ IDEA?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D1D29B-450F-ED9A-2727-9B9C86370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781" y="1233891"/>
            <a:ext cx="2365821" cy="36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71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59"/>
          <p:cNvSpPr/>
          <p:nvPr/>
        </p:nvSpPr>
        <p:spPr>
          <a:xfrm>
            <a:off x="4108650" y="1005225"/>
            <a:ext cx="926700" cy="9267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59"/>
          <p:cNvSpPr txBox="1">
            <a:spLocks noGrp="1"/>
          </p:cNvSpPr>
          <p:nvPr>
            <p:ph type="title"/>
          </p:nvPr>
        </p:nvSpPr>
        <p:spPr>
          <a:xfrm>
            <a:off x="2891874" y="2008433"/>
            <a:ext cx="377369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PARTE PRACTICA</a:t>
            </a:r>
            <a:endParaRPr dirty="0"/>
          </a:p>
        </p:txBody>
      </p:sp>
      <p:sp>
        <p:nvSpPr>
          <p:cNvPr id="901" name="Google Shape;901;p59"/>
          <p:cNvSpPr txBox="1">
            <a:spLocks noGrp="1"/>
          </p:cNvSpPr>
          <p:nvPr>
            <p:ph type="subTitle" idx="1"/>
          </p:nvPr>
        </p:nvSpPr>
        <p:spPr>
          <a:xfrm>
            <a:off x="3022445" y="2960141"/>
            <a:ext cx="3342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dirty="0"/>
              <a:t>GITHUB:</a:t>
            </a:r>
            <a:endParaRPr dirty="0"/>
          </a:p>
        </p:txBody>
      </p:sp>
      <p:sp>
        <p:nvSpPr>
          <p:cNvPr id="902" name="Google Shape;902;p59"/>
          <p:cNvSpPr txBox="1">
            <a:spLocks noGrp="1"/>
          </p:cNvSpPr>
          <p:nvPr>
            <p:ph type="title" idx="2"/>
          </p:nvPr>
        </p:nvSpPr>
        <p:spPr>
          <a:xfrm>
            <a:off x="4133925" y="1151550"/>
            <a:ext cx="8763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903" name="Google Shape;903;p59"/>
          <p:cNvGrpSpPr/>
          <p:nvPr/>
        </p:nvGrpSpPr>
        <p:grpSpPr>
          <a:xfrm rot="703690">
            <a:off x="579425" y="425113"/>
            <a:ext cx="805111" cy="1003010"/>
            <a:chOff x="-1778892" y="2016220"/>
            <a:chExt cx="891846" cy="1111064"/>
          </a:xfrm>
        </p:grpSpPr>
        <p:sp>
          <p:nvSpPr>
            <p:cNvPr id="904" name="Google Shape;904;p5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5" name="Google Shape;905;p5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906" name="Google Shape;906;p5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5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8" name="Google Shape;908;p59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59"/>
          <p:cNvGrpSpPr/>
          <p:nvPr/>
        </p:nvGrpSpPr>
        <p:grpSpPr>
          <a:xfrm rot="-976164" flipH="1">
            <a:off x="603954" y="3801047"/>
            <a:ext cx="756060" cy="941903"/>
            <a:chOff x="-1778892" y="2016220"/>
            <a:chExt cx="891846" cy="1111064"/>
          </a:xfrm>
        </p:grpSpPr>
        <p:sp>
          <p:nvSpPr>
            <p:cNvPr id="910" name="Google Shape;910;p5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1" name="Google Shape;911;p5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912" name="Google Shape;912;p5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5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4" name="Google Shape;914;p59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59"/>
          <p:cNvGrpSpPr/>
          <p:nvPr/>
        </p:nvGrpSpPr>
        <p:grpSpPr>
          <a:xfrm rot="900186">
            <a:off x="7792413" y="3727424"/>
            <a:ext cx="867828" cy="1081144"/>
            <a:chOff x="-1778892" y="2016220"/>
            <a:chExt cx="891846" cy="1111064"/>
          </a:xfrm>
        </p:grpSpPr>
        <p:sp>
          <p:nvSpPr>
            <p:cNvPr id="916" name="Google Shape;916;p5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7" name="Google Shape;917;p5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918" name="Google Shape;918;p5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5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0" name="Google Shape;920;p59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59"/>
          <p:cNvGrpSpPr/>
          <p:nvPr/>
        </p:nvGrpSpPr>
        <p:grpSpPr>
          <a:xfrm rot="-899398">
            <a:off x="4262717" y="4013972"/>
            <a:ext cx="758922" cy="945468"/>
            <a:chOff x="-1778892" y="2016220"/>
            <a:chExt cx="891846" cy="1111064"/>
          </a:xfrm>
        </p:grpSpPr>
        <p:sp>
          <p:nvSpPr>
            <p:cNvPr id="922" name="Google Shape;922;p5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3" name="Google Shape;923;p5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924" name="Google Shape;924;p5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5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6" name="Google Shape;926;p59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7" name="Google Shape;927;p59"/>
          <p:cNvGrpSpPr/>
          <p:nvPr/>
        </p:nvGrpSpPr>
        <p:grpSpPr>
          <a:xfrm rot="455679" flipH="1">
            <a:off x="7124539" y="1868909"/>
            <a:ext cx="807065" cy="1005569"/>
            <a:chOff x="-1778892" y="2016220"/>
            <a:chExt cx="891846" cy="1111064"/>
          </a:xfrm>
        </p:grpSpPr>
        <p:sp>
          <p:nvSpPr>
            <p:cNvPr id="928" name="Google Shape;928;p5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9" name="Google Shape;929;p5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930" name="Google Shape;930;p5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5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32" name="Google Shape;932;p59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3" name="Google Shape;933;p59"/>
          <p:cNvGrpSpPr/>
          <p:nvPr/>
        </p:nvGrpSpPr>
        <p:grpSpPr>
          <a:xfrm rot="-752801">
            <a:off x="7867842" y="229119"/>
            <a:ext cx="867890" cy="1081220"/>
            <a:chOff x="-1778892" y="2016220"/>
            <a:chExt cx="891846" cy="1111064"/>
          </a:xfrm>
        </p:grpSpPr>
        <p:sp>
          <p:nvSpPr>
            <p:cNvPr id="934" name="Google Shape;934;p5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5" name="Google Shape;935;p5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936" name="Google Shape;936;p5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5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38" name="Google Shape;938;p59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9" name="Google Shape;939;p59"/>
          <p:cNvGrpSpPr/>
          <p:nvPr/>
        </p:nvGrpSpPr>
        <p:grpSpPr>
          <a:xfrm rot="1049909">
            <a:off x="1275919" y="2144479"/>
            <a:ext cx="757539" cy="943779"/>
            <a:chOff x="-1778892" y="2016220"/>
            <a:chExt cx="891846" cy="1111064"/>
          </a:xfrm>
        </p:grpSpPr>
        <p:sp>
          <p:nvSpPr>
            <p:cNvPr id="940" name="Google Shape;940;p5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1" name="Google Shape;941;p5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942" name="Google Shape;942;p5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5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4" name="Google Shape;944;p59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8"/>
          <p:cNvSpPr txBox="1">
            <a:spLocks noGrp="1"/>
          </p:cNvSpPr>
          <p:nvPr>
            <p:ph type="subTitle" idx="1"/>
          </p:nvPr>
        </p:nvSpPr>
        <p:spPr>
          <a:xfrm>
            <a:off x="1296675" y="1017928"/>
            <a:ext cx="65506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1400" dirty="0"/>
              <a:t>Crear las clases necesarias para la PILA DE CLIENTES.</a:t>
            </a:r>
            <a:endParaRPr sz="14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F6A9D31-7159-5838-0B36-697234AE0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350" y="325873"/>
            <a:ext cx="3957300" cy="572700"/>
          </a:xfrm>
        </p:spPr>
        <p:txBody>
          <a:bodyPr/>
          <a:lstStyle/>
          <a:p>
            <a:r>
              <a:rPr lang="es-ES" dirty="0"/>
              <a:t>Parte practica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455EC9A-91AD-72DD-2E2D-CB8D8F166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90" y="1787101"/>
            <a:ext cx="5209929" cy="241558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6AA9039-95FE-60C7-6A28-B77DDEFAA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426" y="1787101"/>
            <a:ext cx="2367581" cy="23384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mpostors Among Crewmates by Slidesgo">
  <a:themeElements>
    <a:clrScheme name="Simple Light">
      <a:dk1>
        <a:srgbClr val="081D32"/>
      </a:dk1>
      <a:lt1>
        <a:srgbClr val="FFFFFF"/>
      </a:lt1>
      <a:dk2>
        <a:srgbClr val="B4DEFF"/>
      </a:dk2>
      <a:lt2>
        <a:srgbClr val="53FDD8"/>
      </a:lt2>
      <a:accent1>
        <a:srgbClr val="F7F169"/>
      </a:accent1>
      <a:accent2>
        <a:srgbClr val="60EF01"/>
      </a:accent2>
      <a:accent3>
        <a:srgbClr val="6A79FF"/>
      </a:accent3>
      <a:accent4>
        <a:srgbClr val="E852BE"/>
      </a:accent4>
      <a:accent5>
        <a:srgbClr val="EB8000"/>
      </a:accent5>
      <a:accent6>
        <a:srgbClr val="C62A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1015</Words>
  <Application>Microsoft Office PowerPoint</Application>
  <PresentationFormat>Presentación en pantalla (16:9)</PresentationFormat>
  <Paragraphs>82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Amatic SC</vt:lpstr>
      <vt:lpstr>Arial</vt:lpstr>
      <vt:lpstr>Roboto Mono</vt:lpstr>
      <vt:lpstr>Arial</vt:lpstr>
      <vt:lpstr>Roboto</vt:lpstr>
      <vt:lpstr>Impostors Among Crewmates by Slidesgo</vt:lpstr>
      <vt:lpstr>Estructura de datos hito-4</vt:lpstr>
      <vt:lpstr>INDICE</vt:lpstr>
      <vt:lpstr>MANEJO DE CONCEPTOS</vt:lpstr>
      <vt:lpstr>Presentación de PowerPoint</vt:lpstr>
      <vt:lpstr>Presentación de PowerPoint</vt:lpstr>
      <vt:lpstr>Presentación de PowerPoint</vt:lpstr>
      <vt:lpstr>Presentación de PowerPoint</vt:lpstr>
      <vt:lpstr>PARTE PRACTICA</vt:lpstr>
      <vt:lpstr>Parte practica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hito-4</dc:title>
  <dc:creator>Marco Calle</dc:creator>
  <cp:lastModifiedBy>rap1234x100pre@gmail.com</cp:lastModifiedBy>
  <cp:revision>1</cp:revision>
  <dcterms:modified xsi:type="dcterms:W3CDTF">2022-12-01T10:59:34Z</dcterms:modified>
</cp:coreProperties>
</file>