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62" r:id="rId2"/>
    <p:sldId id="256" r:id="rId3"/>
    <p:sldId id="257" r:id="rId4"/>
    <p:sldId id="259" r:id="rId5"/>
    <p:sldId id="260" r:id="rId6"/>
    <p:sldId id="261" r:id="rId7"/>
    <p:sldId id="263" r:id="rId8"/>
    <p:sldId id="264" r:id="rId9"/>
    <p:sldId id="265" r:id="rId10"/>
    <p:sldId id="266" r:id="rId11"/>
    <p:sldId id="267" r:id="rId12"/>
    <p:sldId id="268" r:id="rId13"/>
    <p:sldId id="269" r:id="rId14"/>
    <p:sldId id="270" r:id="rId15"/>
    <p:sldId id="271" r:id="rId16"/>
  </p:sldIdLst>
  <p:sldSz cx="9144000" cy="5143500" type="screen16x9"/>
  <p:notesSz cx="6858000" cy="9144000"/>
  <p:embeddedFontLst>
    <p:embeddedFont>
      <p:font typeface="Algerian" panose="04020705040A02060702" pitchFamily="82" charset="0"/>
      <p:regular r:id="rId18"/>
    </p:embeddedFont>
    <p:embeddedFont>
      <p:font typeface="Bernard MT Condensed" panose="02050806060905020404" pitchFamily="18" charset="0"/>
      <p:regular r:id="rId19"/>
    </p:embeddedFont>
    <p:embeddedFont>
      <p:font typeface="Lucida Sans Unicode" panose="020B0602030504020204" pitchFamily="34" charset="0"/>
      <p:regular r:id="rId20"/>
    </p:embeddedFont>
    <p:embeddedFont>
      <p:font typeface="open sans" panose="020B0606030504020204" pitchFamily="34" charset="0"/>
      <p:regular r:id="rId21"/>
      <p:bold r:id="rId22"/>
      <p:italic r:id="rId23"/>
      <p:boldItalic r:id="rId24"/>
    </p:embeddedFont>
    <p:embeddedFont>
      <p:font typeface="open sans" panose="020B0606030504020204" pitchFamily="34" charset="0"/>
      <p:regular r:id="rId21"/>
      <p:bold r:id="rId22"/>
      <p:italic r:id="rId23"/>
      <p:boldItalic r:id="rId24"/>
    </p:embeddedFont>
    <p:embeddedFont>
      <p:font typeface="Raleway" pitchFamily="2" charset="0"/>
      <p:regular r:id="rId25"/>
      <p:bold r:id="rId26"/>
      <p:italic r:id="rId27"/>
      <p:boldItalic r:id="rId28"/>
    </p:embeddedFont>
    <p:embeddedFont>
      <p:font typeface="Ravie" panose="04040805050809020602" pitchFamily="82" charset="0"/>
      <p:regular r:id="rId29"/>
    </p:embeddedFont>
    <p:embeddedFont>
      <p:font typeface="Segoe UI Black" panose="020B0A02040204020203" pitchFamily="34" charset="0"/>
      <p:bold r:id="rId30"/>
      <p:boldItalic r:id="rId31"/>
    </p:embeddedFont>
    <p:embeddedFont>
      <p:font typeface="Varela"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CF5775-2D47-4B1D-84FB-02A5828C047B}">
  <a:tblStyle styleId="{56CF5775-2D47-4B1D-84FB-02A5828C047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29318AF-77E2-4096-AF9A-8F6655842EA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96" d="100"/>
          <a:sy n="96"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3225" y="-6600"/>
            <a:ext cx="7076050" cy="5160000"/>
          </a:xfrm>
          <a:custGeom>
            <a:avLst/>
            <a:gdLst/>
            <a:ahLst/>
            <a:cxnLst/>
            <a:rect l="l" t="t" r="r" b="b"/>
            <a:pathLst>
              <a:path w="283042" h="206400" extrusionOk="0">
                <a:moveTo>
                  <a:pt x="83248" y="0"/>
                </a:moveTo>
                <a:lnTo>
                  <a:pt x="0" y="0"/>
                </a:lnTo>
                <a:lnTo>
                  <a:pt x="0" y="206400"/>
                </a:lnTo>
                <a:lnTo>
                  <a:pt x="283042" y="206136"/>
                </a:lnTo>
                <a:close/>
              </a:path>
            </a:pathLst>
          </a:custGeom>
          <a:solidFill>
            <a:srgbClr val="212539">
              <a:alpha val="64620"/>
            </a:srgbClr>
          </a:solidFill>
          <a:ln>
            <a:noFill/>
          </a:ln>
        </p:spPr>
      </p:sp>
      <p:sp>
        <p:nvSpPr>
          <p:cNvPr id="11" name="Google Shape;11;p2"/>
          <p:cNvSpPr txBox="1">
            <a:spLocks noGrp="1"/>
          </p:cNvSpPr>
          <p:nvPr>
            <p:ph type="ctrTitle"/>
          </p:nvPr>
        </p:nvSpPr>
        <p:spPr>
          <a:xfrm>
            <a:off x="457200" y="3363425"/>
            <a:ext cx="38505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3"/>
          <p:cNvSpPr/>
          <p:nvPr/>
        </p:nvSpPr>
        <p:spPr>
          <a:xfrm>
            <a:off x="-13225" y="-6600"/>
            <a:ext cx="7076050" cy="5160000"/>
          </a:xfrm>
          <a:custGeom>
            <a:avLst/>
            <a:gdLst/>
            <a:ahLst/>
            <a:cxnLst/>
            <a:rect l="l" t="t" r="r" b="b"/>
            <a:pathLst>
              <a:path w="283042" h="206400" extrusionOk="0">
                <a:moveTo>
                  <a:pt x="83248" y="0"/>
                </a:moveTo>
                <a:lnTo>
                  <a:pt x="0" y="0"/>
                </a:lnTo>
                <a:lnTo>
                  <a:pt x="0" y="206400"/>
                </a:lnTo>
                <a:lnTo>
                  <a:pt x="283042" y="206136"/>
                </a:lnTo>
                <a:close/>
              </a:path>
            </a:pathLst>
          </a:custGeom>
          <a:solidFill>
            <a:srgbClr val="212539">
              <a:alpha val="64620"/>
            </a:srgbClr>
          </a:solidFill>
          <a:ln>
            <a:noFill/>
          </a:ln>
        </p:spPr>
      </p:sp>
      <p:sp>
        <p:nvSpPr>
          <p:cNvPr id="14" name="Google Shape;14;p3"/>
          <p:cNvSpPr txBox="1">
            <a:spLocks noGrp="1"/>
          </p:cNvSpPr>
          <p:nvPr>
            <p:ph type="ctrTitle"/>
          </p:nvPr>
        </p:nvSpPr>
        <p:spPr>
          <a:xfrm>
            <a:off x="457200" y="2965525"/>
            <a:ext cx="3374700" cy="1007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457200" y="4056927"/>
            <a:ext cx="3374700" cy="681600"/>
          </a:xfrm>
          <a:prstGeom prst="rect">
            <a:avLst/>
          </a:prstGeom>
        </p:spPr>
        <p:txBody>
          <a:bodyPr spcFirstLastPara="1" wrap="square" lIns="91425" tIns="91425" rIns="91425" bIns="91425" anchor="t" anchorCtr="0">
            <a:noAutofit/>
          </a:bodyPr>
          <a:lstStyle>
            <a:lvl1pPr lvl="0" rtl="0">
              <a:spcBef>
                <a:spcPts val="0"/>
              </a:spcBef>
              <a:spcAft>
                <a:spcPts val="0"/>
              </a:spcAft>
              <a:buSzPts val="1100"/>
              <a:buFont typeface="Raleway"/>
              <a:buNone/>
              <a:defRPr sz="1100" b="1">
                <a:latin typeface="Raleway"/>
                <a:ea typeface="Raleway"/>
                <a:cs typeface="Raleway"/>
                <a:sym typeface="Raleway"/>
              </a:defRPr>
            </a:lvl1pPr>
            <a:lvl2pPr lvl="1" rtl="0">
              <a:spcBef>
                <a:spcPts val="1000"/>
              </a:spcBef>
              <a:spcAft>
                <a:spcPts val="0"/>
              </a:spcAft>
              <a:buSzPts val="1100"/>
              <a:buFont typeface="Raleway"/>
              <a:buNone/>
              <a:defRPr sz="1100" b="1">
                <a:latin typeface="Raleway"/>
                <a:ea typeface="Raleway"/>
                <a:cs typeface="Raleway"/>
                <a:sym typeface="Raleway"/>
              </a:defRPr>
            </a:lvl2pPr>
            <a:lvl3pPr lvl="2" rtl="0">
              <a:spcBef>
                <a:spcPts val="1000"/>
              </a:spcBef>
              <a:spcAft>
                <a:spcPts val="0"/>
              </a:spcAft>
              <a:buSzPts val="1100"/>
              <a:buFont typeface="Raleway"/>
              <a:buNone/>
              <a:defRPr sz="1100" b="1">
                <a:latin typeface="Raleway"/>
                <a:ea typeface="Raleway"/>
                <a:cs typeface="Raleway"/>
                <a:sym typeface="Raleway"/>
              </a:defRPr>
            </a:lvl3pPr>
            <a:lvl4pPr lvl="3" rtl="0">
              <a:spcBef>
                <a:spcPts val="1000"/>
              </a:spcBef>
              <a:spcAft>
                <a:spcPts val="0"/>
              </a:spcAft>
              <a:buSzPts val="1100"/>
              <a:buFont typeface="Raleway"/>
              <a:buNone/>
              <a:defRPr sz="1100" b="1">
                <a:latin typeface="Raleway"/>
                <a:ea typeface="Raleway"/>
                <a:cs typeface="Raleway"/>
                <a:sym typeface="Raleway"/>
              </a:defRPr>
            </a:lvl4pPr>
            <a:lvl5pPr lvl="4" rtl="0">
              <a:spcBef>
                <a:spcPts val="1000"/>
              </a:spcBef>
              <a:spcAft>
                <a:spcPts val="0"/>
              </a:spcAft>
              <a:buSzPts val="1100"/>
              <a:buFont typeface="Raleway"/>
              <a:buNone/>
              <a:defRPr sz="1100" b="1">
                <a:latin typeface="Raleway"/>
                <a:ea typeface="Raleway"/>
                <a:cs typeface="Raleway"/>
                <a:sym typeface="Raleway"/>
              </a:defRPr>
            </a:lvl5pPr>
            <a:lvl6pPr lvl="5" rtl="0">
              <a:spcBef>
                <a:spcPts val="1000"/>
              </a:spcBef>
              <a:spcAft>
                <a:spcPts val="0"/>
              </a:spcAft>
              <a:buSzPts val="1100"/>
              <a:buFont typeface="Raleway"/>
              <a:buNone/>
              <a:defRPr sz="1100" b="1">
                <a:latin typeface="Raleway"/>
                <a:ea typeface="Raleway"/>
                <a:cs typeface="Raleway"/>
                <a:sym typeface="Raleway"/>
              </a:defRPr>
            </a:lvl6pPr>
            <a:lvl7pPr lvl="6" rtl="0">
              <a:spcBef>
                <a:spcPts val="1000"/>
              </a:spcBef>
              <a:spcAft>
                <a:spcPts val="0"/>
              </a:spcAft>
              <a:buSzPts val="1100"/>
              <a:buFont typeface="Raleway"/>
              <a:buNone/>
              <a:defRPr sz="1100" b="1">
                <a:latin typeface="Raleway"/>
                <a:ea typeface="Raleway"/>
                <a:cs typeface="Raleway"/>
                <a:sym typeface="Raleway"/>
              </a:defRPr>
            </a:lvl7pPr>
            <a:lvl8pPr lvl="7" rtl="0">
              <a:spcBef>
                <a:spcPts val="1000"/>
              </a:spcBef>
              <a:spcAft>
                <a:spcPts val="0"/>
              </a:spcAft>
              <a:buSzPts val="1100"/>
              <a:buFont typeface="Raleway"/>
              <a:buNone/>
              <a:defRPr sz="1100" b="1">
                <a:latin typeface="Raleway"/>
                <a:ea typeface="Raleway"/>
                <a:cs typeface="Raleway"/>
                <a:sym typeface="Raleway"/>
              </a:defRPr>
            </a:lvl8pPr>
            <a:lvl9pPr lvl="8" rtl="0">
              <a:spcBef>
                <a:spcPts val="1000"/>
              </a:spcBef>
              <a:spcAft>
                <a:spcPts val="1000"/>
              </a:spcAft>
              <a:buSzPts val="1100"/>
              <a:buFont typeface="Raleway"/>
              <a:buNone/>
              <a:defRPr sz="1100" b="1">
                <a:latin typeface="Raleway"/>
                <a:ea typeface="Raleway"/>
                <a:cs typeface="Raleway"/>
                <a:sym typeface="Raleway"/>
              </a:defRPr>
            </a:lvl9pPr>
          </a:lstStyle>
          <a:p>
            <a:endParaRPr/>
          </a:p>
        </p:txBody>
      </p:sp>
      <p:sp>
        <p:nvSpPr>
          <p:cNvPr id="16" name="Google Shape;16;p3"/>
          <p:cNvSpPr txBox="1">
            <a:spLocks noGrp="1"/>
          </p:cNvSpPr>
          <p:nvPr>
            <p:ph type="sldNum" idx="12"/>
          </p:nvPr>
        </p:nvSpPr>
        <p:spPr>
          <a:xfrm>
            <a:off x="457200" y="4673650"/>
            <a:ext cx="548700" cy="245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p:nvPr/>
        </p:nvSpPr>
        <p:spPr>
          <a:xfrm flipH="1">
            <a:off x="667310" y="-6600"/>
            <a:ext cx="8476700" cy="5153400"/>
          </a:xfrm>
          <a:custGeom>
            <a:avLst/>
            <a:gdLst/>
            <a:ahLst/>
            <a:cxnLst/>
            <a:rect l="l" t="t" r="r" b="b"/>
            <a:pathLst>
              <a:path w="339068" h="206136" extrusionOk="0">
                <a:moveTo>
                  <a:pt x="139274" y="0"/>
                </a:moveTo>
                <a:lnTo>
                  <a:pt x="0" y="264"/>
                </a:lnTo>
                <a:lnTo>
                  <a:pt x="0" y="206045"/>
                </a:lnTo>
                <a:lnTo>
                  <a:pt x="339068" y="206136"/>
                </a:lnTo>
                <a:close/>
              </a:path>
            </a:pathLst>
          </a:custGeom>
          <a:solidFill>
            <a:srgbClr val="212539">
              <a:alpha val="64620"/>
            </a:srgbClr>
          </a:solidFill>
          <a:ln>
            <a:noFill/>
          </a:ln>
        </p:spPr>
      </p:sp>
      <p:sp>
        <p:nvSpPr>
          <p:cNvPr id="19" name="Google Shape;19;p4"/>
          <p:cNvSpPr/>
          <p:nvPr/>
        </p:nvSpPr>
        <p:spPr>
          <a:xfrm>
            <a:off x="0" y="-6600"/>
            <a:ext cx="8476700" cy="5153400"/>
          </a:xfrm>
          <a:custGeom>
            <a:avLst/>
            <a:gdLst/>
            <a:ahLst/>
            <a:cxnLst/>
            <a:rect l="l" t="t" r="r" b="b"/>
            <a:pathLst>
              <a:path w="339068" h="206136" extrusionOk="0">
                <a:moveTo>
                  <a:pt x="139274" y="0"/>
                </a:moveTo>
                <a:lnTo>
                  <a:pt x="0" y="264"/>
                </a:lnTo>
                <a:lnTo>
                  <a:pt x="0" y="206045"/>
                </a:lnTo>
                <a:lnTo>
                  <a:pt x="339068" y="206136"/>
                </a:lnTo>
                <a:close/>
              </a:path>
            </a:pathLst>
          </a:custGeom>
          <a:solidFill>
            <a:srgbClr val="212539">
              <a:alpha val="64620"/>
            </a:srgbClr>
          </a:solidFill>
          <a:ln>
            <a:noFill/>
          </a:ln>
        </p:spPr>
      </p:sp>
      <p:sp>
        <p:nvSpPr>
          <p:cNvPr id="20" name="Google Shape;20;p4"/>
          <p:cNvSpPr txBox="1">
            <a:spLocks noGrp="1"/>
          </p:cNvSpPr>
          <p:nvPr>
            <p:ph type="body" idx="1"/>
          </p:nvPr>
        </p:nvSpPr>
        <p:spPr>
          <a:xfrm>
            <a:off x="2576800" y="832475"/>
            <a:ext cx="3990600" cy="3841200"/>
          </a:xfrm>
          <a:prstGeom prst="rect">
            <a:avLst/>
          </a:prstGeom>
        </p:spPr>
        <p:txBody>
          <a:bodyPr spcFirstLastPara="1" wrap="square" lIns="91425" tIns="91425" rIns="91425" bIns="91425" anchor="ctr" anchorCtr="0">
            <a:noAutofit/>
          </a:bodyPr>
          <a:lstStyle>
            <a:lvl1pPr marL="457200" lvl="0" indent="-381000" algn="ctr" rtl="0">
              <a:spcBef>
                <a:spcPts val="0"/>
              </a:spcBef>
              <a:spcAft>
                <a:spcPts val="0"/>
              </a:spcAft>
              <a:buSzPts val="2400"/>
              <a:buChar char="╺"/>
              <a:defRPr sz="2400"/>
            </a:lvl1pPr>
            <a:lvl2pPr marL="914400" lvl="1" indent="-381000" algn="ctr" rtl="0">
              <a:spcBef>
                <a:spcPts val="1000"/>
              </a:spcBef>
              <a:spcAft>
                <a:spcPts val="0"/>
              </a:spcAft>
              <a:buSzPts val="2400"/>
              <a:buChar char="╶"/>
              <a:defRPr sz="2400"/>
            </a:lvl2pPr>
            <a:lvl3pPr marL="1371600" lvl="2" indent="-381000" algn="ctr" rtl="0">
              <a:spcBef>
                <a:spcPts val="1000"/>
              </a:spcBef>
              <a:spcAft>
                <a:spcPts val="0"/>
              </a:spcAft>
              <a:buSzPts val="2400"/>
              <a:buChar char="╶"/>
              <a:defRPr sz="2400"/>
            </a:lvl3pPr>
            <a:lvl4pPr marL="1828800" lvl="3" indent="-381000" algn="ctr" rtl="0">
              <a:spcBef>
                <a:spcPts val="1000"/>
              </a:spcBef>
              <a:spcAft>
                <a:spcPts val="0"/>
              </a:spcAft>
              <a:buSzPts val="2400"/>
              <a:buChar char="╶"/>
              <a:defRPr sz="2400"/>
            </a:lvl4pPr>
            <a:lvl5pPr marL="2286000" lvl="4" indent="-381000" algn="ctr" rtl="0">
              <a:spcBef>
                <a:spcPts val="1000"/>
              </a:spcBef>
              <a:spcAft>
                <a:spcPts val="0"/>
              </a:spcAft>
              <a:buSzPts val="2400"/>
              <a:buChar char="╶"/>
              <a:defRPr sz="2400"/>
            </a:lvl5pPr>
            <a:lvl6pPr marL="2743200" lvl="5" indent="-381000" algn="ctr" rtl="0">
              <a:spcBef>
                <a:spcPts val="1000"/>
              </a:spcBef>
              <a:spcAft>
                <a:spcPts val="0"/>
              </a:spcAft>
              <a:buSzPts val="2400"/>
              <a:buChar char="╶"/>
              <a:defRPr sz="2400"/>
            </a:lvl6pPr>
            <a:lvl7pPr marL="3200400" lvl="6" indent="-381000" algn="ctr" rtl="0">
              <a:spcBef>
                <a:spcPts val="1000"/>
              </a:spcBef>
              <a:spcAft>
                <a:spcPts val="0"/>
              </a:spcAft>
              <a:buSzPts val="2400"/>
              <a:buChar char="╶"/>
              <a:defRPr sz="2400"/>
            </a:lvl7pPr>
            <a:lvl8pPr marL="3657600" lvl="7" indent="-381000" algn="ctr" rtl="0">
              <a:spcBef>
                <a:spcPts val="1000"/>
              </a:spcBef>
              <a:spcAft>
                <a:spcPts val="0"/>
              </a:spcAft>
              <a:buSzPts val="2400"/>
              <a:buChar char="╶"/>
              <a:defRPr sz="2400"/>
            </a:lvl8pPr>
            <a:lvl9pPr marL="4114800" lvl="8" indent="-381000" algn="ctr">
              <a:spcBef>
                <a:spcPts val="1000"/>
              </a:spcBef>
              <a:spcAft>
                <a:spcPts val="1000"/>
              </a:spcAft>
              <a:buSzPts val="2400"/>
              <a:buChar char="╶"/>
              <a:defRPr sz="2400"/>
            </a:lvl9pPr>
          </a:lstStyle>
          <a:p>
            <a:endParaRPr/>
          </a:p>
        </p:txBody>
      </p:sp>
      <p:sp>
        <p:nvSpPr>
          <p:cNvPr id="21" name="Google Shape;21;p4"/>
          <p:cNvSpPr txBox="1"/>
          <p:nvPr/>
        </p:nvSpPr>
        <p:spPr>
          <a:xfrm>
            <a:off x="3593400" y="-6600"/>
            <a:ext cx="1957200" cy="10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rgbClr val="FFFFFF"/>
                </a:solidFill>
                <a:latin typeface="Twentieth Century"/>
                <a:ea typeface="Twentieth Century"/>
                <a:cs typeface="Twentieth Century"/>
                <a:sym typeface="Twentieth Century"/>
              </a:rPr>
              <a:t>“</a:t>
            </a:r>
            <a:endParaRPr sz="7200">
              <a:solidFill>
                <a:srgbClr val="FFFFFF"/>
              </a:solidFill>
              <a:latin typeface="Twentieth Century"/>
              <a:ea typeface="Twentieth Century"/>
              <a:cs typeface="Twentieth Century"/>
              <a:sym typeface="Twentieth Century"/>
            </a:endParaRPr>
          </a:p>
        </p:txBody>
      </p:sp>
      <p:sp>
        <p:nvSpPr>
          <p:cNvPr id="22" name="Google Shape;22;p4"/>
          <p:cNvSpPr txBox="1">
            <a:spLocks noGrp="1"/>
          </p:cNvSpPr>
          <p:nvPr>
            <p:ph type="sldNum" idx="12"/>
          </p:nvPr>
        </p:nvSpPr>
        <p:spPr>
          <a:xfrm>
            <a:off x="4297650" y="4673650"/>
            <a:ext cx="548700" cy="245100"/>
          </a:xfrm>
          <a:prstGeom prst="rect">
            <a:avLst/>
          </a:prstGeom>
        </p:spPr>
        <p:txBody>
          <a:bodyPr spcFirstLastPara="1" wrap="square" lIns="91425" tIns="91425" rIns="91425" bIns="91425" anchor="ctr"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5"/>
          <p:cNvSpPr/>
          <p:nvPr/>
        </p:nvSpPr>
        <p:spPr>
          <a:xfrm>
            <a:off x="0" y="-6600"/>
            <a:ext cx="8476700" cy="5153400"/>
          </a:xfrm>
          <a:custGeom>
            <a:avLst/>
            <a:gdLst/>
            <a:ahLst/>
            <a:cxnLst/>
            <a:rect l="l" t="t" r="r" b="b"/>
            <a:pathLst>
              <a:path w="339068" h="206136" extrusionOk="0">
                <a:moveTo>
                  <a:pt x="139274" y="0"/>
                </a:moveTo>
                <a:lnTo>
                  <a:pt x="0" y="264"/>
                </a:lnTo>
                <a:lnTo>
                  <a:pt x="0" y="206045"/>
                </a:lnTo>
                <a:lnTo>
                  <a:pt x="339068" y="206136"/>
                </a:lnTo>
                <a:close/>
              </a:path>
            </a:pathLst>
          </a:custGeom>
          <a:solidFill>
            <a:srgbClr val="212539">
              <a:alpha val="64620"/>
            </a:srgbClr>
          </a:solidFill>
          <a:ln>
            <a:noFill/>
          </a:ln>
        </p:spPr>
      </p:sp>
      <p:sp>
        <p:nvSpPr>
          <p:cNvPr id="25" name="Google Shape;25;p5"/>
          <p:cNvSpPr txBox="1">
            <a:spLocks noGrp="1"/>
          </p:cNvSpPr>
          <p:nvPr>
            <p:ph type="title"/>
          </p:nvPr>
        </p:nvSpPr>
        <p:spPr>
          <a:xfrm>
            <a:off x="457200" y="984875"/>
            <a:ext cx="2383800" cy="6297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6" name="Google Shape;26;p5"/>
          <p:cNvSpPr txBox="1">
            <a:spLocks noGrp="1"/>
          </p:cNvSpPr>
          <p:nvPr>
            <p:ph type="body" idx="1"/>
          </p:nvPr>
        </p:nvSpPr>
        <p:spPr>
          <a:xfrm>
            <a:off x="457200" y="1715123"/>
            <a:ext cx="4762200" cy="2736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000"/>
              </a:spcBef>
              <a:spcAft>
                <a:spcPts val="0"/>
              </a:spcAft>
              <a:buSzPts val="1400"/>
              <a:buChar char="╶"/>
              <a:defRPr/>
            </a:lvl2pPr>
            <a:lvl3pPr marL="1371600" lvl="2" indent="-317500">
              <a:spcBef>
                <a:spcPts val="1000"/>
              </a:spcBef>
              <a:spcAft>
                <a:spcPts val="0"/>
              </a:spcAft>
              <a:buSzPts val="1400"/>
              <a:buChar char="╶"/>
              <a:defRPr/>
            </a:lvl3pPr>
            <a:lvl4pPr marL="1828800" lvl="3" indent="-317500">
              <a:spcBef>
                <a:spcPts val="1000"/>
              </a:spcBef>
              <a:spcAft>
                <a:spcPts val="0"/>
              </a:spcAft>
              <a:buSzPts val="1400"/>
              <a:buChar char="╶"/>
              <a:defRPr/>
            </a:lvl4pPr>
            <a:lvl5pPr marL="2286000" lvl="4" indent="-317500">
              <a:spcBef>
                <a:spcPts val="1000"/>
              </a:spcBef>
              <a:spcAft>
                <a:spcPts val="0"/>
              </a:spcAft>
              <a:buSzPts val="1400"/>
              <a:buChar char="╶"/>
              <a:defRPr/>
            </a:lvl5pPr>
            <a:lvl6pPr marL="2743200" lvl="5" indent="-317500">
              <a:spcBef>
                <a:spcPts val="1000"/>
              </a:spcBef>
              <a:spcAft>
                <a:spcPts val="0"/>
              </a:spcAft>
              <a:buSzPts val="1400"/>
              <a:buChar char="╶"/>
              <a:defRPr/>
            </a:lvl6pPr>
            <a:lvl7pPr marL="3200400" lvl="6" indent="-317500">
              <a:spcBef>
                <a:spcPts val="1000"/>
              </a:spcBef>
              <a:spcAft>
                <a:spcPts val="0"/>
              </a:spcAft>
              <a:buSzPts val="1400"/>
              <a:buChar char="╶"/>
              <a:defRPr/>
            </a:lvl7pPr>
            <a:lvl8pPr marL="3657600" lvl="7" indent="-317500">
              <a:spcBef>
                <a:spcPts val="1000"/>
              </a:spcBef>
              <a:spcAft>
                <a:spcPts val="0"/>
              </a:spcAft>
              <a:buSzPts val="1400"/>
              <a:buChar char="╶"/>
              <a:defRPr/>
            </a:lvl8pPr>
            <a:lvl9pPr marL="4114800" lvl="8" indent="-317500">
              <a:spcBef>
                <a:spcPts val="1000"/>
              </a:spcBef>
              <a:spcAft>
                <a:spcPts val="1000"/>
              </a:spcAft>
              <a:buSzPts val="1400"/>
              <a:buChar char="╶"/>
              <a:defRPr/>
            </a:lvl9pPr>
          </a:lstStyle>
          <a:p>
            <a:endParaRPr/>
          </a:p>
        </p:txBody>
      </p:sp>
      <p:sp>
        <p:nvSpPr>
          <p:cNvPr id="27" name="Google Shape;27;p5"/>
          <p:cNvSpPr txBox="1">
            <a:spLocks noGrp="1"/>
          </p:cNvSpPr>
          <p:nvPr>
            <p:ph type="sldNum" idx="12"/>
          </p:nvPr>
        </p:nvSpPr>
        <p:spPr>
          <a:xfrm>
            <a:off x="457200" y="4673650"/>
            <a:ext cx="548700" cy="245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6"/>
          <p:cNvSpPr/>
          <p:nvPr/>
        </p:nvSpPr>
        <p:spPr>
          <a:xfrm>
            <a:off x="0" y="-6600"/>
            <a:ext cx="8476700" cy="5153400"/>
          </a:xfrm>
          <a:custGeom>
            <a:avLst/>
            <a:gdLst/>
            <a:ahLst/>
            <a:cxnLst/>
            <a:rect l="l" t="t" r="r" b="b"/>
            <a:pathLst>
              <a:path w="339068" h="206136" extrusionOk="0">
                <a:moveTo>
                  <a:pt x="139274" y="0"/>
                </a:moveTo>
                <a:lnTo>
                  <a:pt x="0" y="264"/>
                </a:lnTo>
                <a:lnTo>
                  <a:pt x="0" y="206045"/>
                </a:lnTo>
                <a:lnTo>
                  <a:pt x="339068" y="206136"/>
                </a:lnTo>
                <a:close/>
              </a:path>
            </a:pathLst>
          </a:custGeom>
          <a:solidFill>
            <a:srgbClr val="212539">
              <a:alpha val="64620"/>
            </a:srgbClr>
          </a:solidFill>
          <a:ln>
            <a:noFill/>
          </a:ln>
        </p:spPr>
      </p:sp>
      <p:sp>
        <p:nvSpPr>
          <p:cNvPr id="30" name="Google Shape;30;p6"/>
          <p:cNvSpPr txBox="1">
            <a:spLocks noGrp="1"/>
          </p:cNvSpPr>
          <p:nvPr>
            <p:ph type="title"/>
          </p:nvPr>
        </p:nvSpPr>
        <p:spPr>
          <a:xfrm>
            <a:off x="457200" y="984875"/>
            <a:ext cx="2383800" cy="6297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1" name="Google Shape;31;p6"/>
          <p:cNvSpPr txBox="1">
            <a:spLocks noGrp="1"/>
          </p:cNvSpPr>
          <p:nvPr>
            <p:ph type="body" idx="1"/>
          </p:nvPr>
        </p:nvSpPr>
        <p:spPr>
          <a:xfrm>
            <a:off x="457200" y="1711200"/>
            <a:ext cx="2276400" cy="2748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32" name="Google Shape;32;p6"/>
          <p:cNvSpPr txBox="1">
            <a:spLocks noGrp="1"/>
          </p:cNvSpPr>
          <p:nvPr>
            <p:ph type="body" idx="2"/>
          </p:nvPr>
        </p:nvSpPr>
        <p:spPr>
          <a:xfrm>
            <a:off x="2870548" y="1711200"/>
            <a:ext cx="2276400" cy="2748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33" name="Google Shape;33;p6"/>
          <p:cNvSpPr txBox="1">
            <a:spLocks noGrp="1"/>
          </p:cNvSpPr>
          <p:nvPr>
            <p:ph type="sldNum" idx="12"/>
          </p:nvPr>
        </p:nvSpPr>
        <p:spPr>
          <a:xfrm>
            <a:off x="457200" y="4673650"/>
            <a:ext cx="548700" cy="245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7"/>
          <p:cNvSpPr/>
          <p:nvPr/>
        </p:nvSpPr>
        <p:spPr>
          <a:xfrm>
            <a:off x="0" y="-6600"/>
            <a:ext cx="8476700" cy="5153400"/>
          </a:xfrm>
          <a:custGeom>
            <a:avLst/>
            <a:gdLst/>
            <a:ahLst/>
            <a:cxnLst/>
            <a:rect l="l" t="t" r="r" b="b"/>
            <a:pathLst>
              <a:path w="339068" h="206136" extrusionOk="0">
                <a:moveTo>
                  <a:pt x="139274" y="0"/>
                </a:moveTo>
                <a:lnTo>
                  <a:pt x="0" y="264"/>
                </a:lnTo>
                <a:lnTo>
                  <a:pt x="0" y="206045"/>
                </a:lnTo>
                <a:lnTo>
                  <a:pt x="339068" y="206136"/>
                </a:lnTo>
                <a:close/>
              </a:path>
            </a:pathLst>
          </a:custGeom>
          <a:solidFill>
            <a:srgbClr val="212539">
              <a:alpha val="64620"/>
            </a:srgbClr>
          </a:solidFill>
          <a:ln>
            <a:noFill/>
          </a:ln>
        </p:spPr>
      </p:sp>
      <p:sp>
        <p:nvSpPr>
          <p:cNvPr id="36" name="Google Shape;36;p7"/>
          <p:cNvSpPr txBox="1">
            <a:spLocks noGrp="1"/>
          </p:cNvSpPr>
          <p:nvPr>
            <p:ph type="title"/>
          </p:nvPr>
        </p:nvSpPr>
        <p:spPr>
          <a:xfrm>
            <a:off x="457200" y="984875"/>
            <a:ext cx="2383800" cy="62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37" name="Google Shape;37;p7"/>
          <p:cNvSpPr txBox="1">
            <a:spLocks noGrp="1"/>
          </p:cNvSpPr>
          <p:nvPr>
            <p:ph type="body" idx="1"/>
          </p:nvPr>
        </p:nvSpPr>
        <p:spPr>
          <a:xfrm>
            <a:off x="457200" y="1711200"/>
            <a:ext cx="1507200" cy="27486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1000"/>
              </a:spcBef>
              <a:spcAft>
                <a:spcPts val="0"/>
              </a:spcAft>
              <a:buSzPts val="1000"/>
              <a:buChar char="╶"/>
              <a:defRPr sz="1000"/>
            </a:lvl2pPr>
            <a:lvl3pPr marL="1371600" lvl="2" indent="-292100" rtl="0">
              <a:spcBef>
                <a:spcPts val="1000"/>
              </a:spcBef>
              <a:spcAft>
                <a:spcPts val="0"/>
              </a:spcAft>
              <a:buSzPts val="1000"/>
              <a:buChar char="╶"/>
              <a:defRPr sz="1000"/>
            </a:lvl3pPr>
            <a:lvl4pPr marL="1828800" lvl="3" indent="-292100" rtl="0">
              <a:spcBef>
                <a:spcPts val="1000"/>
              </a:spcBef>
              <a:spcAft>
                <a:spcPts val="0"/>
              </a:spcAft>
              <a:buSzPts val="1000"/>
              <a:buChar char="╶"/>
              <a:defRPr sz="1000"/>
            </a:lvl4pPr>
            <a:lvl5pPr marL="2286000" lvl="4" indent="-292100" rtl="0">
              <a:spcBef>
                <a:spcPts val="1000"/>
              </a:spcBef>
              <a:spcAft>
                <a:spcPts val="0"/>
              </a:spcAft>
              <a:buSzPts val="1000"/>
              <a:buChar char="╶"/>
              <a:defRPr sz="1000"/>
            </a:lvl5pPr>
            <a:lvl6pPr marL="2743200" lvl="5" indent="-292100" rtl="0">
              <a:spcBef>
                <a:spcPts val="1000"/>
              </a:spcBef>
              <a:spcAft>
                <a:spcPts val="0"/>
              </a:spcAft>
              <a:buSzPts val="1000"/>
              <a:buChar char="╶"/>
              <a:defRPr sz="1000"/>
            </a:lvl6pPr>
            <a:lvl7pPr marL="3200400" lvl="6" indent="-292100" rtl="0">
              <a:spcBef>
                <a:spcPts val="1000"/>
              </a:spcBef>
              <a:spcAft>
                <a:spcPts val="0"/>
              </a:spcAft>
              <a:buSzPts val="1000"/>
              <a:buChar char="╶"/>
              <a:defRPr sz="1000"/>
            </a:lvl7pPr>
            <a:lvl8pPr marL="3657600" lvl="7" indent="-292100" rtl="0">
              <a:spcBef>
                <a:spcPts val="1000"/>
              </a:spcBef>
              <a:spcAft>
                <a:spcPts val="0"/>
              </a:spcAft>
              <a:buSzPts val="1000"/>
              <a:buChar char="╶"/>
              <a:defRPr sz="1000"/>
            </a:lvl8pPr>
            <a:lvl9pPr marL="4114800" lvl="8" indent="-292100" rtl="0">
              <a:spcBef>
                <a:spcPts val="1000"/>
              </a:spcBef>
              <a:spcAft>
                <a:spcPts val="1000"/>
              </a:spcAft>
              <a:buSzPts val="1000"/>
              <a:buChar char="╶"/>
              <a:defRPr sz="1000"/>
            </a:lvl9pPr>
          </a:lstStyle>
          <a:p>
            <a:endParaRPr/>
          </a:p>
        </p:txBody>
      </p:sp>
      <p:sp>
        <p:nvSpPr>
          <p:cNvPr id="38" name="Google Shape;38;p7"/>
          <p:cNvSpPr txBox="1">
            <a:spLocks noGrp="1"/>
          </p:cNvSpPr>
          <p:nvPr>
            <p:ph type="body" idx="2"/>
          </p:nvPr>
        </p:nvSpPr>
        <p:spPr>
          <a:xfrm>
            <a:off x="2041749" y="1711200"/>
            <a:ext cx="1507200" cy="27486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1000"/>
              </a:spcBef>
              <a:spcAft>
                <a:spcPts val="0"/>
              </a:spcAft>
              <a:buSzPts val="1000"/>
              <a:buChar char="╶"/>
              <a:defRPr sz="1000"/>
            </a:lvl2pPr>
            <a:lvl3pPr marL="1371600" lvl="2" indent="-292100" rtl="0">
              <a:spcBef>
                <a:spcPts val="1000"/>
              </a:spcBef>
              <a:spcAft>
                <a:spcPts val="0"/>
              </a:spcAft>
              <a:buSzPts val="1000"/>
              <a:buChar char="╶"/>
              <a:defRPr sz="1000"/>
            </a:lvl3pPr>
            <a:lvl4pPr marL="1828800" lvl="3" indent="-292100" rtl="0">
              <a:spcBef>
                <a:spcPts val="1000"/>
              </a:spcBef>
              <a:spcAft>
                <a:spcPts val="0"/>
              </a:spcAft>
              <a:buSzPts val="1000"/>
              <a:buChar char="╶"/>
              <a:defRPr sz="1000"/>
            </a:lvl4pPr>
            <a:lvl5pPr marL="2286000" lvl="4" indent="-292100" rtl="0">
              <a:spcBef>
                <a:spcPts val="1000"/>
              </a:spcBef>
              <a:spcAft>
                <a:spcPts val="0"/>
              </a:spcAft>
              <a:buSzPts val="1000"/>
              <a:buChar char="╶"/>
              <a:defRPr sz="1000"/>
            </a:lvl5pPr>
            <a:lvl6pPr marL="2743200" lvl="5" indent="-292100" rtl="0">
              <a:spcBef>
                <a:spcPts val="1000"/>
              </a:spcBef>
              <a:spcAft>
                <a:spcPts val="0"/>
              </a:spcAft>
              <a:buSzPts val="1000"/>
              <a:buChar char="╶"/>
              <a:defRPr sz="1000"/>
            </a:lvl6pPr>
            <a:lvl7pPr marL="3200400" lvl="6" indent="-292100" rtl="0">
              <a:spcBef>
                <a:spcPts val="1000"/>
              </a:spcBef>
              <a:spcAft>
                <a:spcPts val="0"/>
              </a:spcAft>
              <a:buSzPts val="1000"/>
              <a:buChar char="╶"/>
              <a:defRPr sz="1000"/>
            </a:lvl7pPr>
            <a:lvl8pPr marL="3657600" lvl="7" indent="-292100" rtl="0">
              <a:spcBef>
                <a:spcPts val="1000"/>
              </a:spcBef>
              <a:spcAft>
                <a:spcPts val="0"/>
              </a:spcAft>
              <a:buSzPts val="1000"/>
              <a:buChar char="╶"/>
              <a:defRPr sz="1000"/>
            </a:lvl8pPr>
            <a:lvl9pPr marL="4114800" lvl="8" indent="-292100" rtl="0">
              <a:spcBef>
                <a:spcPts val="1000"/>
              </a:spcBef>
              <a:spcAft>
                <a:spcPts val="1000"/>
              </a:spcAft>
              <a:buSzPts val="1000"/>
              <a:buChar char="╶"/>
              <a:defRPr sz="1000"/>
            </a:lvl9pPr>
          </a:lstStyle>
          <a:p>
            <a:endParaRPr/>
          </a:p>
        </p:txBody>
      </p:sp>
      <p:sp>
        <p:nvSpPr>
          <p:cNvPr id="39" name="Google Shape;39;p7"/>
          <p:cNvSpPr txBox="1">
            <a:spLocks noGrp="1"/>
          </p:cNvSpPr>
          <p:nvPr>
            <p:ph type="body" idx="3"/>
          </p:nvPr>
        </p:nvSpPr>
        <p:spPr>
          <a:xfrm>
            <a:off x="3626297" y="1711200"/>
            <a:ext cx="1507200" cy="27486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1000"/>
              </a:spcBef>
              <a:spcAft>
                <a:spcPts val="0"/>
              </a:spcAft>
              <a:buSzPts val="1000"/>
              <a:buChar char="╶"/>
              <a:defRPr sz="1000"/>
            </a:lvl2pPr>
            <a:lvl3pPr marL="1371600" lvl="2" indent="-292100" rtl="0">
              <a:spcBef>
                <a:spcPts val="1000"/>
              </a:spcBef>
              <a:spcAft>
                <a:spcPts val="0"/>
              </a:spcAft>
              <a:buSzPts val="1000"/>
              <a:buChar char="╶"/>
              <a:defRPr sz="1000"/>
            </a:lvl3pPr>
            <a:lvl4pPr marL="1828800" lvl="3" indent="-292100" rtl="0">
              <a:spcBef>
                <a:spcPts val="1000"/>
              </a:spcBef>
              <a:spcAft>
                <a:spcPts val="0"/>
              </a:spcAft>
              <a:buSzPts val="1000"/>
              <a:buChar char="╶"/>
              <a:defRPr sz="1000"/>
            </a:lvl4pPr>
            <a:lvl5pPr marL="2286000" lvl="4" indent="-292100" rtl="0">
              <a:spcBef>
                <a:spcPts val="1000"/>
              </a:spcBef>
              <a:spcAft>
                <a:spcPts val="0"/>
              </a:spcAft>
              <a:buSzPts val="1000"/>
              <a:buChar char="╶"/>
              <a:defRPr sz="1000"/>
            </a:lvl5pPr>
            <a:lvl6pPr marL="2743200" lvl="5" indent="-292100" rtl="0">
              <a:spcBef>
                <a:spcPts val="1000"/>
              </a:spcBef>
              <a:spcAft>
                <a:spcPts val="0"/>
              </a:spcAft>
              <a:buSzPts val="1000"/>
              <a:buChar char="╶"/>
              <a:defRPr sz="1000"/>
            </a:lvl6pPr>
            <a:lvl7pPr marL="3200400" lvl="6" indent="-292100" rtl="0">
              <a:spcBef>
                <a:spcPts val="1000"/>
              </a:spcBef>
              <a:spcAft>
                <a:spcPts val="0"/>
              </a:spcAft>
              <a:buSzPts val="1000"/>
              <a:buChar char="╶"/>
              <a:defRPr sz="1000"/>
            </a:lvl7pPr>
            <a:lvl8pPr marL="3657600" lvl="7" indent="-292100" rtl="0">
              <a:spcBef>
                <a:spcPts val="1000"/>
              </a:spcBef>
              <a:spcAft>
                <a:spcPts val="0"/>
              </a:spcAft>
              <a:buSzPts val="1000"/>
              <a:buChar char="╶"/>
              <a:defRPr sz="1000"/>
            </a:lvl8pPr>
            <a:lvl9pPr marL="4114800" lvl="8" indent="-292100" rtl="0">
              <a:spcBef>
                <a:spcPts val="1000"/>
              </a:spcBef>
              <a:spcAft>
                <a:spcPts val="1000"/>
              </a:spcAft>
              <a:buSzPts val="1000"/>
              <a:buChar char="╶"/>
              <a:defRPr sz="1000"/>
            </a:lvl9pPr>
          </a:lstStyle>
          <a:p>
            <a:endParaRPr/>
          </a:p>
        </p:txBody>
      </p:sp>
      <p:sp>
        <p:nvSpPr>
          <p:cNvPr id="40" name="Google Shape;40;p7"/>
          <p:cNvSpPr txBox="1">
            <a:spLocks noGrp="1"/>
          </p:cNvSpPr>
          <p:nvPr>
            <p:ph type="sldNum" idx="12"/>
          </p:nvPr>
        </p:nvSpPr>
        <p:spPr>
          <a:xfrm>
            <a:off x="457200" y="4673650"/>
            <a:ext cx="548700" cy="245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8"/>
          <p:cNvSpPr/>
          <p:nvPr/>
        </p:nvSpPr>
        <p:spPr>
          <a:xfrm>
            <a:off x="0" y="-6600"/>
            <a:ext cx="8476700" cy="5153400"/>
          </a:xfrm>
          <a:custGeom>
            <a:avLst/>
            <a:gdLst/>
            <a:ahLst/>
            <a:cxnLst/>
            <a:rect l="l" t="t" r="r" b="b"/>
            <a:pathLst>
              <a:path w="339068" h="206136" extrusionOk="0">
                <a:moveTo>
                  <a:pt x="139274" y="0"/>
                </a:moveTo>
                <a:lnTo>
                  <a:pt x="0" y="264"/>
                </a:lnTo>
                <a:lnTo>
                  <a:pt x="0" y="206045"/>
                </a:lnTo>
                <a:lnTo>
                  <a:pt x="339068" y="206136"/>
                </a:lnTo>
                <a:close/>
              </a:path>
            </a:pathLst>
          </a:custGeom>
          <a:solidFill>
            <a:srgbClr val="212539">
              <a:alpha val="64620"/>
            </a:srgbClr>
          </a:solidFill>
          <a:ln>
            <a:noFill/>
          </a:ln>
        </p:spPr>
      </p:sp>
      <p:sp>
        <p:nvSpPr>
          <p:cNvPr id="43" name="Google Shape;43;p8"/>
          <p:cNvSpPr txBox="1">
            <a:spLocks noGrp="1"/>
          </p:cNvSpPr>
          <p:nvPr>
            <p:ph type="title"/>
          </p:nvPr>
        </p:nvSpPr>
        <p:spPr>
          <a:xfrm>
            <a:off x="457200" y="984875"/>
            <a:ext cx="2383800" cy="6297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44" name="Google Shape;44;p8"/>
          <p:cNvSpPr txBox="1">
            <a:spLocks noGrp="1"/>
          </p:cNvSpPr>
          <p:nvPr>
            <p:ph type="sldNum" idx="12"/>
          </p:nvPr>
        </p:nvSpPr>
        <p:spPr>
          <a:xfrm>
            <a:off x="457200" y="4673650"/>
            <a:ext cx="548700" cy="245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10"/>
          <p:cNvSpPr/>
          <p:nvPr/>
        </p:nvSpPr>
        <p:spPr>
          <a:xfrm>
            <a:off x="-13225" y="-6600"/>
            <a:ext cx="7076050" cy="5160000"/>
          </a:xfrm>
          <a:custGeom>
            <a:avLst/>
            <a:gdLst/>
            <a:ahLst/>
            <a:cxnLst/>
            <a:rect l="l" t="t" r="r" b="b"/>
            <a:pathLst>
              <a:path w="283042" h="206400" extrusionOk="0">
                <a:moveTo>
                  <a:pt x="83248" y="0"/>
                </a:moveTo>
                <a:lnTo>
                  <a:pt x="0" y="0"/>
                </a:lnTo>
                <a:lnTo>
                  <a:pt x="0" y="206400"/>
                </a:lnTo>
                <a:lnTo>
                  <a:pt x="283042" y="206136"/>
                </a:lnTo>
                <a:close/>
              </a:path>
            </a:pathLst>
          </a:custGeom>
          <a:solidFill>
            <a:srgbClr val="212539">
              <a:alpha val="64620"/>
            </a:srgbClr>
          </a:solidFill>
          <a:ln>
            <a:noFill/>
          </a:ln>
        </p:spPr>
      </p:sp>
      <p:sp>
        <p:nvSpPr>
          <p:cNvPr id="51" name="Google Shape;51;p10"/>
          <p:cNvSpPr txBox="1">
            <a:spLocks noGrp="1"/>
          </p:cNvSpPr>
          <p:nvPr>
            <p:ph type="sldNum" idx="12"/>
          </p:nvPr>
        </p:nvSpPr>
        <p:spPr>
          <a:xfrm>
            <a:off x="457200" y="4673650"/>
            <a:ext cx="548700" cy="245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otally blank">
  <p:cSld name="BLANK_1">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457200" y="4673650"/>
            <a:ext cx="548700" cy="2451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
        <p:nvSpPr>
          <p:cNvPr id="58" name="Google Shape;58;p12"/>
          <p:cNvSpPr/>
          <p:nvPr/>
        </p:nvSpPr>
        <p:spPr>
          <a:xfrm>
            <a:off x="75" y="75"/>
            <a:ext cx="9144000" cy="5143500"/>
          </a:xfrm>
          <a:prstGeom prst="rect">
            <a:avLst/>
          </a:prstGeom>
          <a:solidFill>
            <a:srgbClr val="212539">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76A5A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984875"/>
            <a:ext cx="2383800" cy="629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1800"/>
              <a:buFont typeface="Raleway"/>
              <a:buNone/>
              <a:defRPr sz="1800" b="1">
                <a:solidFill>
                  <a:schemeClr val="lt1"/>
                </a:solidFill>
                <a:latin typeface="Raleway"/>
                <a:ea typeface="Raleway"/>
                <a:cs typeface="Raleway"/>
                <a:sym typeface="Raleway"/>
              </a:defRPr>
            </a:lvl1pPr>
            <a:lvl2pPr lvl="1">
              <a:spcBef>
                <a:spcPts val="0"/>
              </a:spcBef>
              <a:spcAft>
                <a:spcPts val="0"/>
              </a:spcAft>
              <a:buClr>
                <a:schemeClr val="lt1"/>
              </a:buClr>
              <a:buSzPts val="1800"/>
              <a:buFont typeface="Raleway"/>
              <a:buNone/>
              <a:defRPr sz="1800" b="1">
                <a:solidFill>
                  <a:schemeClr val="lt1"/>
                </a:solidFill>
                <a:latin typeface="Raleway"/>
                <a:ea typeface="Raleway"/>
                <a:cs typeface="Raleway"/>
                <a:sym typeface="Raleway"/>
              </a:defRPr>
            </a:lvl2pPr>
            <a:lvl3pPr lvl="2">
              <a:spcBef>
                <a:spcPts val="0"/>
              </a:spcBef>
              <a:spcAft>
                <a:spcPts val="0"/>
              </a:spcAft>
              <a:buClr>
                <a:schemeClr val="lt1"/>
              </a:buClr>
              <a:buSzPts val="1800"/>
              <a:buFont typeface="Raleway"/>
              <a:buNone/>
              <a:defRPr sz="1800" b="1">
                <a:solidFill>
                  <a:schemeClr val="lt1"/>
                </a:solidFill>
                <a:latin typeface="Raleway"/>
                <a:ea typeface="Raleway"/>
                <a:cs typeface="Raleway"/>
                <a:sym typeface="Raleway"/>
              </a:defRPr>
            </a:lvl3pPr>
            <a:lvl4pPr lvl="3">
              <a:spcBef>
                <a:spcPts val="0"/>
              </a:spcBef>
              <a:spcAft>
                <a:spcPts val="0"/>
              </a:spcAft>
              <a:buClr>
                <a:schemeClr val="lt1"/>
              </a:buClr>
              <a:buSzPts val="1800"/>
              <a:buFont typeface="Raleway"/>
              <a:buNone/>
              <a:defRPr sz="1800" b="1">
                <a:solidFill>
                  <a:schemeClr val="lt1"/>
                </a:solidFill>
                <a:latin typeface="Raleway"/>
                <a:ea typeface="Raleway"/>
                <a:cs typeface="Raleway"/>
                <a:sym typeface="Raleway"/>
              </a:defRPr>
            </a:lvl4pPr>
            <a:lvl5pPr lvl="4">
              <a:spcBef>
                <a:spcPts val="0"/>
              </a:spcBef>
              <a:spcAft>
                <a:spcPts val="0"/>
              </a:spcAft>
              <a:buClr>
                <a:schemeClr val="lt1"/>
              </a:buClr>
              <a:buSzPts val="1800"/>
              <a:buFont typeface="Raleway"/>
              <a:buNone/>
              <a:defRPr sz="1800" b="1">
                <a:solidFill>
                  <a:schemeClr val="lt1"/>
                </a:solidFill>
                <a:latin typeface="Raleway"/>
                <a:ea typeface="Raleway"/>
                <a:cs typeface="Raleway"/>
                <a:sym typeface="Raleway"/>
              </a:defRPr>
            </a:lvl5pPr>
            <a:lvl6pPr lvl="5">
              <a:spcBef>
                <a:spcPts val="0"/>
              </a:spcBef>
              <a:spcAft>
                <a:spcPts val="0"/>
              </a:spcAft>
              <a:buClr>
                <a:schemeClr val="lt1"/>
              </a:buClr>
              <a:buSzPts val="1800"/>
              <a:buFont typeface="Raleway"/>
              <a:buNone/>
              <a:defRPr sz="1800" b="1">
                <a:solidFill>
                  <a:schemeClr val="lt1"/>
                </a:solidFill>
                <a:latin typeface="Raleway"/>
                <a:ea typeface="Raleway"/>
                <a:cs typeface="Raleway"/>
                <a:sym typeface="Raleway"/>
              </a:defRPr>
            </a:lvl6pPr>
            <a:lvl7pPr lvl="6">
              <a:spcBef>
                <a:spcPts val="0"/>
              </a:spcBef>
              <a:spcAft>
                <a:spcPts val="0"/>
              </a:spcAft>
              <a:buClr>
                <a:schemeClr val="lt1"/>
              </a:buClr>
              <a:buSzPts val="1800"/>
              <a:buFont typeface="Raleway"/>
              <a:buNone/>
              <a:defRPr sz="1800" b="1">
                <a:solidFill>
                  <a:schemeClr val="lt1"/>
                </a:solidFill>
                <a:latin typeface="Raleway"/>
                <a:ea typeface="Raleway"/>
                <a:cs typeface="Raleway"/>
                <a:sym typeface="Raleway"/>
              </a:defRPr>
            </a:lvl7pPr>
            <a:lvl8pPr lvl="7">
              <a:spcBef>
                <a:spcPts val="0"/>
              </a:spcBef>
              <a:spcAft>
                <a:spcPts val="0"/>
              </a:spcAft>
              <a:buClr>
                <a:schemeClr val="lt1"/>
              </a:buClr>
              <a:buSzPts val="1800"/>
              <a:buFont typeface="Raleway"/>
              <a:buNone/>
              <a:defRPr sz="1800" b="1">
                <a:solidFill>
                  <a:schemeClr val="lt1"/>
                </a:solidFill>
                <a:latin typeface="Raleway"/>
                <a:ea typeface="Raleway"/>
                <a:cs typeface="Raleway"/>
                <a:sym typeface="Raleway"/>
              </a:defRPr>
            </a:lvl8pPr>
            <a:lvl9pPr lvl="8">
              <a:spcBef>
                <a:spcPts val="0"/>
              </a:spcBef>
              <a:spcAft>
                <a:spcPts val="0"/>
              </a:spcAft>
              <a:buClr>
                <a:schemeClr val="lt1"/>
              </a:buClr>
              <a:buSzPts val="1800"/>
              <a:buFont typeface="Raleway"/>
              <a:buNone/>
              <a:defRPr sz="1800" b="1">
                <a:solidFill>
                  <a:schemeClr val="lt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457200" y="1715123"/>
            <a:ext cx="4762200" cy="27366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Varela"/>
              <a:buChar char="╺"/>
              <a:defRPr>
                <a:solidFill>
                  <a:schemeClr val="lt1"/>
                </a:solidFill>
                <a:latin typeface="Varela"/>
                <a:ea typeface="Varela"/>
                <a:cs typeface="Varela"/>
                <a:sym typeface="Varela"/>
              </a:defRPr>
            </a:lvl1pPr>
            <a:lvl2pPr marL="914400" lvl="1" indent="-317500">
              <a:lnSpc>
                <a:spcPct val="115000"/>
              </a:lnSpc>
              <a:spcBef>
                <a:spcPts val="1000"/>
              </a:spcBef>
              <a:spcAft>
                <a:spcPts val="0"/>
              </a:spcAft>
              <a:buClr>
                <a:schemeClr val="lt1"/>
              </a:buClr>
              <a:buSzPts val="1400"/>
              <a:buFont typeface="Varela"/>
              <a:buChar char="╶"/>
              <a:defRPr>
                <a:solidFill>
                  <a:schemeClr val="lt1"/>
                </a:solidFill>
                <a:latin typeface="Varela"/>
                <a:ea typeface="Varela"/>
                <a:cs typeface="Varela"/>
                <a:sym typeface="Varela"/>
              </a:defRPr>
            </a:lvl2pPr>
            <a:lvl3pPr marL="1371600" lvl="2" indent="-317500">
              <a:lnSpc>
                <a:spcPct val="115000"/>
              </a:lnSpc>
              <a:spcBef>
                <a:spcPts val="1000"/>
              </a:spcBef>
              <a:spcAft>
                <a:spcPts val="0"/>
              </a:spcAft>
              <a:buClr>
                <a:schemeClr val="lt1"/>
              </a:buClr>
              <a:buSzPts val="1400"/>
              <a:buFont typeface="Varela"/>
              <a:buChar char="╶"/>
              <a:defRPr>
                <a:solidFill>
                  <a:schemeClr val="lt1"/>
                </a:solidFill>
                <a:latin typeface="Varela"/>
                <a:ea typeface="Varela"/>
                <a:cs typeface="Varela"/>
                <a:sym typeface="Varela"/>
              </a:defRPr>
            </a:lvl3pPr>
            <a:lvl4pPr marL="1828800" lvl="3" indent="-317500">
              <a:lnSpc>
                <a:spcPct val="115000"/>
              </a:lnSpc>
              <a:spcBef>
                <a:spcPts val="1000"/>
              </a:spcBef>
              <a:spcAft>
                <a:spcPts val="0"/>
              </a:spcAft>
              <a:buClr>
                <a:schemeClr val="lt1"/>
              </a:buClr>
              <a:buSzPts val="1400"/>
              <a:buFont typeface="Varela"/>
              <a:buChar char="╶"/>
              <a:defRPr>
                <a:solidFill>
                  <a:schemeClr val="lt1"/>
                </a:solidFill>
                <a:latin typeface="Varela"/>
                <a:ea typeface="Varela"/>
                <a:cs typeface="Varela"/>
                <a:sym typeface="Varela"/>
              </a:defRPr>
            </a:lvl4pPr>
            <a:lvl5pPr marL="2286000" lvl="4" indent="-317500">
              <a:lnSpc>
                <a:spcPct val="115000"/>
              </a:lnSpc>
              <a:spcBef>
                <a:spcPts val="1000"/>
              </a:spcBef>
              <a:spcAft>
                <a:spcPts val="0"/>
              </a:spcAft>
              <a:buClr>
                <a:schemeClr val="lt1"/>
              </a:buClr>
              <a:buSzPts val="1400"/>
              <a:buFont typeface="Varela"/>
              <a:buChar char="╶"/>
              <a:defRPr>
                <a:solidFill>
                  <a:schemeClr val="lt1"/>
                </a:solidFill>
                <a:latin typeface="Varela"/>
                <a:ea typeface="Varela"/>
                <a:cs typeface="Varela"/>
                <a:sym typeface="Varela"/>
              </a:defRPr>
            </a:lvl5pPr>
            <a:lvl6pPr marL="2743200" lvl="5" indent="-317500">
              <a:lnSpc>
                <a:spcPct val="115000"/>
              </a:lnSpc>
              <a:spcBef>
                <a:spcPts val="1000"/>
              </a:spcBef>
              <a:spcAft>
                <a:spcPts val="0"/>
              </a:spcAft>
              <a:buClr>
                <a:schemeClr val="lt1"/>
              </a:buClr>
              <a:buSzPts val="1400"/>
              <a:buFont typeface="Varela"/>
              <a:buChar char="╶"/>
              <a:defRPr>
                <a:solidFill>
                  <a:schemeClr val="lt1"/>
                </a:solidFill>
                <a:latin typeface="Varela"/>
                <a:ea typeface="Varela"/>
                <a:cs typeface="Varela"/>
                <a:sym typeface="Varela"/>
              </a:defRPr>
            </a:lvl6pPr>
            <a:lvl7pPr marL="3200400" lvl="6" indent="-317500">
              <a:lnSpc>
                <a:spcPct val="115000"/>
              </a:lnSpc>
              <a:spcBef>
                <a:spcPts val="1000"/>
              </a:spcBef>
              <a:spcAft>
                <a:spcPts val="0"/>
              </a:spcAft>
              <a:buClr>
                <a:schemeClr val="lt1"/>
              </a:buClr>
              <a:buSzPts val="1400"/>
              <a:buFont typeface="Varela"/>
              <a:buChar char="╶"/>
              <a:defRPr>
                <a:solidFill>
                  <a:schemeClr val="lt1"/>
                </a:solidFill>
                <a:latin typeface="Varela"/>
                <a:ea typeface="Varela"/>
                <a:cs typeface="Varela"/>
                <a:sym typeface="Varela"/>
              </a:defRPr>
            </a:lvl7pPr>
            <a:lvl8pPr marL="3657600" lvl="7" indent="-317500">
              <a:lnSpc>
                <a:spcPct val="115000"/>
              </a:lnSpc>
              <a:spcBef>
                <a:spcPts val="1000"/>
              </a:spcBef>
              <a:spcAft>
                <a:spcPts val="0"/>
              </a:spcAft>
              <a:buClr>
                <a:schemeClr val="lt1"/>
              </a:buClr>
              <a:buSzPts val="1400"/>
              <a:buFont typeface="Varela"/>
              <a:buChar char="╶"/>
              <a:defRPr>
                <a:solidFill>
                  <a:schemeClr val="lt1"/>
                </a:solidFill>
                <a:latin typeface="Varela"/>
                <a:ea typeface="Varela"/>
                <a:cs typeface="Varela"/>
                <a:sym typeface="Varela"/>
              </a:defRPr>
            </a:lvl8pPr>
            <a:lvl9pPr marL="4114800" lvl="8" indent="-317500">
              <a:lnSpc>
                <a:spcPct val="115000"/>
              </a:lnSpc>
              <a:spcBef>
                <a:spcPts val="1000"/>
              </a:spcBef>
              <a:spcAft>
                <a:spcPts val="1000"/>
              </a:spcAft>
              <a:buClr>
                <a:schemeClr val="lt1"/>
              </a:buClr>
              <a:buSzPts val="1400"/>
              <a:buFont typeface="Varela"/>
              <a:buChar char="╶"/>
              <a:defRPr>
                <a:solidFill>
                  <a:schemeClr val="lt1"/>
                </a:solidFill>
                <a:latin typeface="Varela"/>
                <a:ea typeface="Varela"/>
                <a:cs typeface="Varela"/>
                <a:sym typeface="Varela"/>
              </a:defRPr>
            </a:lvl9pPr>
          </a:lstStyle>
          <a:p>
            <a:endParaRPr/>
          </a:p>
        </p:txBody>
      </p:sp>
      <p:sp>
        <p:nvSpPr>
          <p:cNvPr id="8" name="Google Shape;8;p1"/>
          <p:cNvSpPr txBox="1">
            <a:spLocks noGrp="1"/>
          </p:cNvSpPr>
          <p:nvPr>
            <p:ph type="sldNum" idx="12"/>
          </p:nvPr>
        </p:nvSpPr>
        <p:spPr>
          <a:xfrm>
            <a:off x="457200" y="4673650"/>
            <a:ext cx="548700" cy="245100"/>
          </a:xfrm>
          <a:prstGeom prst="rect">
            <a:avLst/>
          </a:prstGeom>
          <a:noFill/>
          <a:ln>
            <a:noFill/>
          </a:ln>
        </p:spPr>
        <p:txBody>
          <a:bodyPr spcFirstLastPara="1" wrap="square" lIns="91425" tIns="91425" rIns="91425" bIns="91425" anchor="ctr" anchorCtr="0">
            <a:noAutofit/>
          </a:bodyPr>
          <a:lstStyle>
            <a:lvl1pPr lvl="0">
              <a:buNone/>
              <a:defRPr sz="1000" b="1">
                <a:solidFill>
                  <a:schemeClr val="lt1"/>
                </a:solidFill>
                <a:latin typeface="Twentieth Century"/>
                <a:ea typeface="Twentieth Century"/>
                <a:cs typeface="Twentieth Century"/>
                <a:sym typeface="Twentieth Century"/>
              </a:defRPr>
            </a:lvl1pPr>
            <a:lvl2pPr lvl="1">
              <a:buNone/>
              <a:defRPr sz="1000" b="1">
                <a:solidFill>
                  <a:schemeClr val="lt1"/>
                </a:solidFill>
                <a:latin typeface="Twentieth Century"/>
                <a:ea typeface="Twentieth Century"/>
                <a:cs typeface="Twentieth Century"/>
                <a:sym typeface="Twentieth Century"/>
              </a:defRPr>
            </a:lvl2pPr>
            <a:lvl3pPr lvl="2">
              <a:buNone/>
              <a:defRPr sz="1000" b="1">
                <a:solidFill>
                  <a:schemeClr val="lt1"/>
                </a:solidFill>
                <a:latin typeface="Twentieth Century"/>
                <a:ea typeface="Twentieth Century"/>
                <a:cs typeface="Twentieth Century"/>
                <a:sym typeface="Twentieth Century"/>
              </a:defRPr>
            </a:lvl3pPr>
            <a:lvl4pPr lvl="3">
              <a:buNone/>
              <a:defRPr sz="1000" b="1">
                <a:solidFill>
                  <a:schemeClr val="lt1"/>
                </a:solidFill>
                <a:latin typeface="Twentieth Century"/>
                <a:ea typeface="Twentieth Century"/>
                <a:cs typeface="Twentieth Century"/>
                <a:sym typeface="Twentieth Century"/>
              </a:defRPr>
            </a:lvl4pPr>
            <a:lvl5pPr lvl="4">
              <a:buNone/>
              <a:defRPr sz="1000" b="1">
                <a:solidFill>
                  <a:schemeClr val="lt1"/>
                </a:solidFill>
                <a:latin typeface="Twentieth Century"/>
                <a:ea typeface="Twentieth Century"/>
                <a:cs typeface="Twentieth Century"/>
                <a:sym typeface="Twentieth Century"/>
              </a:defRPr>
            </a:lvl5pPr>
            <a:lvl6pPr lvl="5">
              <a:buNone/>
              <a:defRPr sz="1000" b="1">
                <a:solidFill>
                  <a:schemeClr val="lt1"/>
                </a:solidFill>
                <a:latin typeface="Twentieth Century"/>
                <a:ea typeface="Twentieth Century"/>
                <a:cs typeface="Twentieth Century"/>
                <a:sym typeface="Twentieth Century"/>
              </a:defRPr>
            </a:lvl6pPr>
            <a:lvl7pPr lvl="6">
              <a:buNone/>
              <a:defRPr sz="1000" b="1">
                <a:solidFill>
                  <a:schemeClr val="lt1"/>
                </a:solidFill>
                <a:latin typeface="Twentieth Century"/>
                <a:ea typeface="Twentieth Century"/>
                <a:cs typeface="Twentieth Century"/>
                <a:sym typeface="Twentieth Century"/>
              </a:defRPr>
            </a:lvl7pPr>
            <a:lvl8pPr lvl="7">
              <a:buNone/>
              <a:defRPr sz="1000" b="1">
                <a:solidFill>
                  <a:schemeClr val="lt1"/>
                </a:solidFill>
                <a:latin typeface="Twentieth Century"/>
                <a:ea typeface="Twentieth Century"/>
                <a:cs typeface="Twentieth Century"/>
                <a:sym typeface="Twentieth Century"/>
              </a:defRPr>
            </a:lvl8pPr>
            <a:lvl9pPr lvl="8">
              <a:buNone/>
              <a:defRPr sz="1000" b="1">
                <a:solidFill>
                  <a:schemeClr val="lt1"/>
                </a:solidFill>
                <a:latin typeface="Twentieth Century"/>
                <a:ea typeface="Twentieth Century"/>
                <a:cs typeface="Twentieth Century"/>
                <a:sym typeface="Twentieth Century"/>
              </a:defRPr>
            </a:lvl9pPr>
          </a:lstStyle>
          <a:p>
            <a:pPr marL="0" lvl="0" indent="0" algn="l"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todopostgresql.com/manejando-funciones-en-postgresql/" TargetMode="External"/><Relationship Id="rId3" Type="http://schemas.openxmlformats.org/officeDocument/2006/relationships/image" Target="../media/image19.png"/><Relationship Id="rId7" Type="http://schemas.openxmlformats.org/officeDocument/2006/relationships/hyperlink" Target="https://todopostgresql.com/estructura-de-datos-en-postgresql-create-drop/"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hyperlink" Target="https://todopostgresql.com/comandos-postgresql-alter/" TargetMode="External"/><Relationship Id="rId5" Type="http://schemas.openxmlformats.org/officeDocument/2006/relationships/hyperlink" Target="https://todopostgresql.com/crear-usuarios-en-postgresql/" TargetMode="External"/><Relationship Id="rId10" Type="http://schemas.openxmlformats.org/officeDocument/2006/relationships/hyperlink" Target="https://todopostgresql.com/las-instrucciones-update-y-delete/" TargetMode="External"/><Relationship Id="rId4" Type="http://schemas.openxmlformats.org/officeDocument/2006/relationships/image" Target="../media/image20.png"/><Relationship Id="rId9" Type="http://schemas.openxmlformats.org/officeDocument/2006/relationships/hyperlink" Target="https://todopostgresql.com/la-instruccion-insert-en-postgresq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Google Shape;104;p19"/>
          <p:cNvSpPr txBox="1">
            <a:spLocks noGrp="1"/>
          </p:cNvSpPr>
          <p:nvPr>
            <p:ph type="ctrTitle" idx="4294967295"/>
          </p:nvPr>
        </p:nvSpPr>
        <p:spPr>
          <a:xfrm>
            <a:off x="1337141" y="1749402"/>
            <a:ext cx="6226913" cy="9133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200" dirty="0">
                <a:latin typeface="Ravie" panose="04040805050809020602" pitchFamily="82" charset="0"/>
              </a:rPr>
              <a:t>BASE DE DATOS I</a:t>
            </a:r>
            <a:endParaRPr sz="4200" dirty="0">
              <a:latin typeface="Ravie" panose="04040805050809020602" pitchFamily="82" charset="0"/>
            </a:endParaRPr>
          </a:p>
        </p:txBody>
      </p:sp>
      <p:sp>
        <p:nvSpPr>
          <p:cNvPr id="105" name="Google Shape;105;p19"/>
          <p:cNvSpPr txBox="1">
            <a:spLocks noGrp="1"/>
          </p:cNvSpPr>
          <p:nvPr>
            <p:ph type="subTitle" idx="4294967295"/>
          </p:nvPr>
        </p:nvSpPr>
        <p:spPr>
          <a:xfrm>
            <a:off x="2500659" y="2785960"/>
            <a:ext cx="3860120" cy="7848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s-ES" dirty="0"/>
              <a:t>POR:MARCO ANTONIO CALLE VAQUIATA</a:t>
            </a:r>
            <a:endParaRPr dirty="0"/>
          </a:p>
        </p:txBody>
      </p:sp>
      <p:grpSp>
        <p:nvGrpSpPr>
          <p:cNvPr id="106" name="Google Shape;106;p19"/>
          <p:cNvGrpSpPr/>
          <p:nvPr/>
        </p:nvGrpSpPr>
        <p:grpSpPr>
          <a:xfrm>
            <a:off x="7445986" y="3570760"/>
            <a:ext cx="1347989" cy="1347990"/>
            <a:chOff x="6643075" y="3664250"/>
            <a:chExt cx="407950" cy="407975"/>
          </a:xfrm>
        </p:grpSpPr>
        <p:sp>
          <p:nvSpPr>
            <p:cNvPr id="107" name="Google Shape;107;p1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19"/>
          <p:cNvGrpSpPr/>
          <p:nvPr/>
        </p:nvGrpSpPr>
        <p:grpSpPr>
          <a:xfrm rot="-587485">
            <a:off x="222273" y="295225"/>
            <a:ext cx="554212" cy="554181"/>
            <a:chOff x="576250" y="4319400"/>
            <a:chExt cx="442075" cy="442050"/>
          </a:xfrm>
        </p:grpSpPr>
        <p:sp>
          <p:nvSpPr>
            <p:cNvPr id="110" name="Google Shape;110;p1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9"/>
          <p:cNvSpPr/>
          <p:nvPr/>
        </p:nvSpPr>
        <p:spPr>
          <a:xfrm>
            <a:off x="7778056" y="199665"/>
            <a:ext cx="166879" cy="25365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rot="2697418">
            <a:off x="240323" y="4412608"/>
            <a:ext cx="319833" cy="30538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382545" y="4110413"/>
            <a:ext cx="128094" cy="12238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rot="1279858">
            <a:off x="8860295" y="697065"/>
            <a:ext cx="128071" cy="12238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4;p19">
            <a:extLst>
              <a:ext uri="{FF2B5EF4-FFF2-40B4-BE49-F238E27FC236}">
                <a16:creationId xmlns:a16="http://schemas.microsoft.com/office/drawing/2014/main" id="{D1A48791-5E66-DEA4-8221-F0B9A1667CE7}"/>
              </a:ext>
            </a:extLst>
          </p:cNvPr>
          <p:cNvSpPr/>
          <p:nvPr/>
        </p:nvSpPr>
        <p:spPr>
          <a:xfrm>
            <a:off x="8270109" y="151545"/>
            <a:ext cx="210697" cy="20118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5;p19">
            <a:extLst>
              <a:ext uri="{FF2B5EF4-FFF2-40B4-BE49-F238E27FC236}">
                <a16:creationId xmlns:a16="http://schemas.microsoft.com/office/drawing/2014/main" id="{DF87BE11-33BB-B1DE-6570-341C8B408BCC}"/>
              </a:ext>
            </a:extLst>
          </p:cNvPr>
          <p:cNvSpPr/>
          <p:nvPr/>
        </p:nvSpPr>
        <p:spPr>
          <a:xfrm rot="2697418">
            <a:off x="765053" y="4517625"/>
            <a:ext cx="319833" cy="30538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6;p19">
            <a:extLst>
              <a:ext uri="{FF2B5EF4-FFF2-40B4-BE49-F238E27FC236}">
                <a16:creationId xmlns:a16="http://schemas.microsoft.com/office/drawing/2014/main" id="{1D4208FE-DE8B-68A6-5E12-E134E11C9541}"/>
              </a:ext>
            </a:extLst>
          </p:cNvPr>
          <p:cNvSpPr/>
          <p:nvPr/>
        </p:nvSpPr>
        <p:spPr>
          <a:xfrm>
            <a:off x="8832822" y="199665"/>
            <a:ext cx="128094" cy="12238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7;p19">
            <a:extLst>
              <a:ext uri="{FF2B5EF4-FFF2-40B4-BE49-F238E27FC236}">
                <a16:creationId xmlns:a16="http://schemas.microsoft.com/office/drawing/2014/main" id="{895B57CA-0864-4C53-995F-610B459AF726}"/>
              </a:ext>
            </a:extLst>
          </p:cNvPr>
          <p:cNvSpPr/>
          <p:nvPr/>
        </p:nvSpPr>
        <p:spPr>
          <a:xfrm rot="1279858">
            <a:off x="8811846" y="1113694"/>
            <a:ext cx="128071" cy="122381"/>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3" name="CuadroTexto 2">
            <a:extLst>
              <a:ext uri="{FF2B5EF4-FFF2-40B4-BE49-F238E27FC236}">
                <a16:creationId xmlns:a16="http://schemas.microsoft.com/office/drawing/2014/main" id="{825902CA-A9B3-B8AB-C526-0345E511928C}"/>
              </a:ext>
            </a:extLst>
          </p:cNvPr>
          <p:cNvSpPr txBox="1"/>
          <p:nvPr/>
        </p:nvSpPr>
        <p:spPr>
          <a:xfrm>
            <a:off x="3039121" y="214945"/>
            <a:ext cx="3065757" cy="400110"/>
          </a:xfrm>
          <a:prstGeom prst="rect">
            <a:avLst/>
          </a:prstGeom>
          <a:noFill/>
        </p:spPr>
        <p:txBody>
          <a:bodyPr wrap="square" rtlCol="0">
            <a:spAutoFit/>
          </a:bodyPr>
          <a:lstStyle/>
          <a:p>
            <a:r>
              <a:rPr lang="es-ES" sz="2000" b="1" dirty="0">
                <a:solidFill>
                  <a:schemeClr val="accent5">
                    <a:lumMod val="75000"/>
                  </a:schemeClr>
                </a:solidFill>
                <a:latin typeface="Algerian" panose="04020705040A02060702" pitchFamily="82" charset="0"/>
              </a:rPr>
              <a:t>Manejo de consultas </a:t>
            </a:r>
            <a:endParaRPr lang="es-ES" sz="1600" b="1" dirty="0">
              <a:solidFill>
                <a:schemeClr val="accent5">
                  <a:lumMod val="75000"/>
                </a:schemeClr>
              </a:solidFill>
              <a:latin typeface="Algerian" panose="04020705040A02060702" pitchFamily="82" charset="0"/>
            </a:endParaRPr>
          </a:p>
        </p:txBody>
      </p:sp>
      <p:sp>
        <p:nvSpPr>
          <p:cNvPr id="4" name="CuadroTexto 3">
            <a:extLst>
              <a:ext uri="{FF2B5EF4-FFF2-40B4-BE49-F238E27FC236}">
                <a16:creationId xmlns:a16="http://schemas.microsoft.com/office/drawing/2014/main" id="{C1A6DFBF-AAAE-ECF0-1795-A1CF9DE3BFD2}"/>
              </a:ext>
            </a:extLst>
          </p:cNvPr>
          <p:cNvSpPr txBox="1"/>
          <p:nvPr/>
        </p:nvSpPr>
        <p:spPr>
          <a:xfrm>
            <a:off x="1694621" y="812730"/>
            <a:ext cx="6082748" cy="338554"/>
          </a:xfrm>
          <a:prstGeom prst="rect">
            <a:avLst/>
          </a:prstGeom>
          <a:noFill/>
        </p:spPr>
        <p:txBody>
          <a:bodyPr wrap="square" rtlCol="0">
            <a:spAutoFit/>
          </a:bodyPr>
          <a:lstStyle/>
          <a:p>
            <a:r>
              <a:rPr lang="es-ES" sz="1600" dirty="0">
                <a:solidFill>
                  <a:srgbClr val="92D050"/>
                </a:solidFill>
              </a:rPr>
              <a:t>Mostrar que jugadores que formen parte del equipo equ-333</a:t>
            </a:r>
          </a:p>
        </p:txBody>
      </p:sp>
      <p:pic>
        <p:nvPicPr>
          <p:cNvPr id="7" name="Imagen 6">
            <a:extLst>
              <a:ext uri="{FF2B5EF4-FFF2-40B4-BE49-F238E27FC236}">
                <a16:creationId xmlns:a16="http://schemas.microsoft.com/office/drawing/2014/main" id="{DE3F6CA4-4807-390C-A328-824AF6D67814}"/>
              </a:ext>
            </a:extLst>
          </p:cNvPr>
          <p:cNvPicPr>
            <a:picLocks noChangeAspect="1"/>
          </p:cNvPicPr>
          <p:nvPr/>
        </p:nvPicPr>
        <p:blipFill>
          <a:blip r:embed="rId4"/>
          <a:stretch>
            <a:fillRect/>
          </a:stretch>
        </p:blipFill>
        <p:spPr>
          <a:xfrm>
            <a:off x="2716294" y="1425997"/>
            <a:ext cx="3388584" cy="1341918"/>
          </a:xfrm>
          <a:prstGeom prst="rect">
            <a:avLst/>
          </a:prstGeom>
        </p:spPr>
      </p:pic>
      <p:sp>
        <p:nvSpPr>
          <p:cNvPr id="8" name="CuadroTexto 7">
            <a:extLst>
              <a:ext uri="{FF2B5EF4-FFF2-40B4-BE49-F238E27FC236}">
                <a16:creationId xmlns:a16="http://schemas.microsoft.com/office/drawing/2014/main" id="{0BFA14A9-60F7-D237-2CCD-E6DA149CF8FF}"/>
              </a:ext>
            </a:extLst>
          </p:cNvPr>
          <p:cNvSpPr txBox="1"/>
          <p:nvPr/>
        </p:nvSpPr>
        <p:spPr>
          <a:xfrm>
            <a:off x="427382" y="3304144"/>
            <a:ext cx="8617227" cy="1077218"/>
          </a:xfrm>
          <a:prstGeom prst="rect">
            <a:avLst/>
          </a:prstGeom>
          <a:noFill/>
        </p:spPr>
        <p:txBody>
          <a:bodyPr wrap="square" rtlCol="0">
            <a:spAutoFit/>
          </a:bodyPr>
          <a:lstStyle/>
          <a:p>
            <a:r>
              <a:rPr lang="es-ES" sz="1600" dirty="0">
                <a:solidFill>
                  <a:srgbClr val="92D050"/>
                </a:solidFill>
              </a:rPr>
              <a:t>Crear una función que permita saber cuántos jugadores están inscritos. </a:t>
            </a:r>
          </a:p>
          <a:p>
            <a:r>
              <a:rPr lang="es-ES" sz="1600" dirty="0">
                <a:solidFill>
                  <a:srgbClr val="92D050"/>
                </a:solidFill>
              </a:rPr>
              <a:t>■ La función debe llamarse Crear una función que permita saber cuántos jugadores están inscritos.</a:t>
            </a:r>
          </a:p>
          <a:p>
            <a:r>
              <a:rPr lang="es-ES" sz="1600" dirty="0">
                <a:solidFill>
                  <a:srgbClr val="92D050"/>
                </a:solidFill>
              </a:rPr>
              <a:t>■ La función debe llamarse F1_CantidadJugadores()()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5" name="Imagen 4">
            <a:extLst>
              <a:ext uri="{FF2B5EF4-FFF2-40B4-BE49-F238E27FC236}">
                <a16:creationId xmlns:a16="http://schemas.microsoft.com/office/drawing/2014/main" id="{61FB0754-35F8-0555-971A-A17C6D7AB69F}"/>
              </a:ext>
            </a:extLst>
          </p:cNvPr>
          <p:cNvPicPr>
            <a:picLocks noChangeAspect="1"/>
          </p:cNvPicPr>
          <p:nvPr/>
        </p:nvPicPr>
        <p:blipFill>
          <a:blip r:embed="rId3"/>
          <a:stretch>
            <a:fillRect/>
          </a:stretch>
        </p:blipFill>
        <p:spPr>
          <a:xfrm>
            <a:off x="218661" y="1380981"/>
            <a:ext cx="3667539" cy="23815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Google Shape;84;p16">
            <a:extLst>
              <a:ext uri="{FF2B5EF4-FFF2-40B4-BE49-F238E27FC236}">
                <a16:creationId xmlns:a16="http://schemas.microsoft.com/office/drawing/2014/main" id="{A4BD562C-B91D-CBF8-B286-E10C2AC0781A}"/>
              </a:ext>
            </a:extLst>
          </p:cNvPr>
          <p:cNvSpPr txBox="1">
            <a:spLocks/>
          </p:cNvSpPr>
          <p:nvPr/>
        </p:nvSpPr>
        <p:spPr>
          <a:xfrm>
            <a:off x="188839" y="208721"/>
            <a:ext cx="3125857" cy="50386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400" dirty="0">
                <a:solidFill>
                  <a:schemeClr val="bg1"/>
                </a:solidFill>
                <a:latin typeface="Ravie" panose="04040805050809020602" pitchFamily="82" charset="0"/>
              </a:rPr>
              <a:t>CONTINUAMOS</a:t>
            </a:r>
          </a:p>
        </p:txBody>
      </p:sp>
      <p:sp>
        <p:nvSpPr>
          <p:cNvPr id="6" name="CuadroTexto 5">
            <a:extLst>
              <a:ext uri="{FF2B5EF4-FFF2-40B4-BE49-F238E27FC236}">
                <a16:creationId xmlns:a16="http://schemas.microsoft.com/office/drawing/2014/main" id="{08B8DDFE-4B85-6AD9-CFC6-FED1AE906867}"/>
              </a:ext>
            </a:extLst>
          </p:cNvPr>
          <p:cNvSpPr txBox="1"/>
          <p:nvPr/>
        </p:nvSpPr>
        <p:spPr>
          <a:xfrm>
            <a:off x="4457704" y="208721"/>
            <a:ext cx="4497457" cy="1600438"/>
          </a:xfrm>
          <a:prstGeom prst="rect">
            <a:avLst/>
          </a:prstGeom>
          <a:noFill/>
        </p:spPr>
        <p:txBody>
          <a:bodyPr wrap="square" rtlCol="0">
            <a:spAutoFit/>
          </a:bodyPr>
          <a:lstStyle/>
          <a:p>
            <a:r>
              <a:rPr lang="es-ES" dirty="0">
                <a:solidFill>
                  <a:srgbClr val="FFFF00"/>
                </a:solidFill>
                <a:highlight>
                  <a:srgbClr val="000000"/>
                </a:highlight>
              </a:rPr>
              <a:t>Crear una función que permita saber cuántos jugadores inscritos y que sean de la categoría varones o mujeres.</a:t>
            </a:r>
          </a:p>
          <a:p>
            <a:r>
              <a:rPr lang="es-ES" dirty="0">
                <a:solidFill>
                  <a:srgbClr val="FFFF00"/>
                </a:solidFill>
                <a:highlight>
                  <a:srgbClr val="000000"/>
                </a:highlight>
              </a:rPr>
              <a:t> ■ La función debe llamarse F2_CantidadJugadoresParam() </a:t>
            </a:r>
          </a:p>
          <a:p>
            <a:r>
              <a:rPr lang="es-ES" dirty="0">
                <a:solidFill>
                  <a:srgbClr val="FFFF00"/>
                </a:solidFill>
                <a:highlight>
                  <a:srgbClr val="000000"/>
                </a:highlight>
              </a:rPr>
              <a:t>■ La función debe recibir un parámetro “Varones” o “Mujeres” </a:t>
            </a:r>
          </a:p>
        </p:txBody>
      </p:sp>
      <p:pic>
        <p:nvPicPr>
          <p:cNvPr id="8" name="Imagen 7">
            <a:extLst>
              <a:ext uri="{FF2B5EF4-FFF2-40B4-BE49-F238E27FC236}">
                <a16:creationId xmlns:a16="http://schemas.microsoft.com/office/drawing/2014/main" id="{AA105267-F450-B3A6-EF81-99D91102D5AD}"/>
              </a:ext>
            </a:extLst>
          </p:cNvPr>
          <p:cNvPicPr>
            <a:picLocks noChangeAspect="1"/>
          </p:cNvPicPr>
          <p:nvPr/>
        </p:nvPicPr>
        <p:blipFill>
          <a:blip r:embed="rId4"/>
          <a:stretch>
            <a:fillRect/>
          </a:stretch>
        </p:blipFill>
        <p:spPr>
          <a:xfrm>
            <a:off x="4380134" y="2014365"/>
            <a:ext cx="4545205" cy="23815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1"/>
        <p:cNvGrpSpPr/>
        <p:nvPr/>
      </p:nvGrpSpPr>
      <p:grpSpPr>
        <a:xfrm>
          <a:off x="0" y="0"/>
          <a:ext cx="0" cy="0"/>
          <a:chOff x="0" y="0"/>
          <a:chExt cx="0" cy="0"/>
        </a:xfrm>
      </p:grpSpPr>
      <p:sp>
        <p:nvSpPr>
          <p:cNvPr id="4" name="CuadroTexto 3">
            <a:extLst>
              <a:ext uri="{FF2B5EF4-FFF2-40B4-BE49-F238E27FC236}">
                <a16:creationId xmlns:a16="http://schemas.microsoft.com/office/drawing/2014/main" id="{B50E0154-9708-2A2E-123F-0AD5D8A2123D}"/>
              </a:ext>
            </a:extLst>
          </p:cNvPr>
          <p:cNvSpPr txBox="1"/>
          <p:nvPr/>
        </p:nvSpPr>
        <p:spPr>
          <a:xfrm>
            <a:off x="163997" y="139148"/>
            <a:ext cx="8980003" cy="1384995"/>
          </a:xfrm>
          <a:prstGeom prst="rect">
            <a:avLst/>
          </a:prstGeom>
          <a:noFill/>
        </p:spPr>
        <p:txBody>
          <a:bodyPr wrap="square" rtlCol="0">
            <a:spAutoFit/>
          </a:bodyPr>
          <a:lstStyle/>
          <a:p>
            <a:r>
              <a:rPr lang="es-ES" dirty="0">
                <a:solidFill>
                  <a:schemeClr val="bg1"/>
                </a:solidFill>
              </a:rPr>
              <a:t>Crear una función que obtenga el promedio de las edades mayores a una cierta edad. </a:t>
            </a:r>
          </a:p>
          <a:p>
            <a:r>
              <a:rPr lang="es-ES" dirty="0">
                <a:solidFill>
                  <a:schemeClr val="bg1"/>
                </a:solidFill>
              </a:rPr>
              <a:t>■ La función debe llamarse F3_PromedioEdades() </a:t>
            </a:r>
          </a:p>
          <a:p>
            <a:r>
              <a:rPr lang="es-ES" dirty="0">
                <a:solidFill>
                  <a:schemeClr val="bg1"/>
                </a:solidFill>
              </a:rPr>
              <a:t>■ La función debe recibir como parámetro 2 valores.</a:t>
            </a:r>
          </a:p>
          <a:p>
            <a:r>
              <a:rPr lang="es-ES" dirty="0">
                <a:solidFill>
                  <a:schemeClr val="bg1"/>
                </a:solidFill>
              </a:rPr>
              <a:t>■ La categoría. (Varones o Mujeres)</a:t>
            </a:r>
          </a:p>
          <a:p>
            <a:r>
              <a:rPr lang="es-ES" dirty="0">
                <a:solidFill>
                  <a:schemeClr val="bg1"/>
                </a:solidFill>
              </a:rPr>
              <a:t>■ La edad con la que se comparara (21 años ejemplo) </a:t>
            </a:r>
          </a:p>
          <a:p>
            <a:r>
              <a:rPr lang="es-ES" dirty="0">
                <a:solidFill>
                  <a:schemeClr val="bg1"/>
                </a:solidFill>
              </a:rPr>
              <a:t>■ Es decir mostrar el promedio de edades que sean de una categoría y que sean mayores a 21 años</a:t>
            </a:r>
          </a:p>
        </p:txBody>
      </p:sp>
      <p:pic>
        <p:nvPicPr>
          <p:cNvPr id="6" name="Imagen 5">
            <a:extLst>
              <a:ext uri="{FF2B5EF4-FFF2-40B4-BE49-F238E27FC236}">
                <a16:creationId xmlns:a16="http://schemas.microsoft.com/office/drawing/2014/main" id="{97EA6A58-D45C-7BA3-3686-C799692CFD73}"/>
              </a:ext>
            </a:extLst>
          </p:cNvPr>
          <p:cNvPicPr>
            <a:picLocks noChangeAspect="1"/>
          </p:cNvPicPr>
          <p:nvPr/>
        </p:nvPicPr>
        <p:blipFill>
          <a:blip r:embed="rId4"/>
          <a:stretch>
            <a:fillRect/>
          </a:stretch>
        </p:blipFill>
        <p:spPr>
          <a:xfrm>
            <a:off x="1620699" y="1777862"/>
            <a:ext cx="5286375" cy="280035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8"/>
        <p:cNvGrpSpPr/>
        <p:nvPr/>
      </p:nvGrpSpPr>
      <p:grpSpPr>
        <a:xfrm>
          <a:off x="0" y="0"/>
          <a:ext cx="0" cy="0"/>
          <a:chOff x="0" y="0"/>
          <a:chExt cx="0" cy="0"/>
        </a:xfrm>
      </p:grpSpPr>
      <p:sp>
        <p:nvSpPr>
          <p:cNvPr id="2" name="CuadroTexto 1">
            <a:extLst>
              <a:ext uri="{FF2B5EF4-FFF2-40B4-BE49-F238E27FC236}">
                <a16:creationId xmlns:a16="http://schemas.microsoft.com/office/drawing/2014/main" id="{BB341692-F978-9D60-16B5-F613AE6AD024}"/>
              </a:ext>
            </a:extLst>
          </p:cNvPr>
          <p:cNvSpPr txBox="1"/>
          <p:nvPr/>
        </p:nvSpPr>
        <p:spPr>
          <a:xfrm>
            <a:off x="149087" y="268357"/>
            <a:ext cx="8845826" cy="1600438"/>
          </a:xfrm>
          <a:prstGeom prst="rect">
            <a:avLst/>
          </a:prstGeom>
          <a:noFill/>
        </p:spPr>
        <p:txBody>
          <a:bodyPr wrap="square" rtlCol="0">
            <a:spAutoFit/>
          </a:bodyPr>
          <a:lstStyle/>
          <a:p>
            <a:r>
              <a:rPr lang="es-ES" dirty="0">
                <a:solidFill>
                  <a:schemeClr val="bg1"/>
                </a:solidFill>
              </a:rPr>
              <a:t>Crear una función que permita concatenar 3 parámetros. </a:t>
            </a:r>
          </a:p>
          <a:p>
            <a:r>
              <a:rPr lang="es-ES" dirty="0">
                <a:solidFill>
                  <a:schemeClr val="bg1"/>
                </a:solidFill>
              </a:rPr>
              <a:t>■ La función debe llamarse F4_ConcatItems() 6</a:t>
            </a:r>
          </a:p>
          <a:p>
            <a:r>
              <a:rPr lang="es-ES" dirty="0">
                <a:solidFill>
                  <a:schemeClr val="bg1"/>
                </a:solidFill>
              </a:rPr>
              <a:t> ■ La función debe de recibir 3 parámetros.</a:t>
            </a:r>
          </a:p>
          <a:p>
            <a:r>
              <a:rPr lang="es-ES" dirty="0">
                <a:solidFill>
                  <a:schemeClr val="bg1"/>
                </a:solidFill>
              </a:rPr>
              <a:t> ■ La función debe de concatenar los 3 valores.</a:t>
            </a:r>
          </a:p>
          <a:p>
            <a:r>
              <a:rPr lang="es-ES" dirty="0">
                <a:solidFill>
                  <a:schemeClr val="bg1"/>
                </a:solidFill>
              </a:rPr>
              <a:t> ■ Para verificar la correcta creación de la función debe mostrar lo siguiente.</a:t>
            </a:r>
          </a:p>
          <a:p>
            <a:r>
              <a:rPr lang="es-ES" dirty="0">
                <a:solidFill>
                  <a:schemeClr val="bg1"/>
                </a:solidFill>
              </a:rPr>
              <a:t> ■ Mostrar los nombres de los jugadores, el nombre del equipo y la sede concatenada, utilizando la función que acaba de crear.</a:t>
            </a:r>
          </a:p>
        </p:txBody>
      </p:sp>
      <p:pic>
        <p:nvPicPr>
          <p:cNvPr id="4" name="Imagen 3">
            <a:extLst>
              <a:ext uri="{FF2B5EF4-FFF2-40B4-BE49-F238E27FC236}">
                <a16:creationId xmlns:a16="http://schemas.microsoft.com/office/drawing/2014/main" id="{CD13BBCA-59EB-B0CC-3989-E132E93DBFCC}"/>
              </a:ext>
            </a:extLst>
          </p:cNvPr>
          <p:cNvPicPr>
            <a:picLocks noChangeAspect="1"/>
          </p:cNvPicPr>
          <p:nvPr/>
        </p:nvPicPr>
        <p:blipFill>
          <a:blip r:embed="rId4"/>
          <a:stretch>
            <a:fillRect/>
          </a:stretch>
        </p:blipFill>
        <p:spPr>
          <a:xfrm>
            <a:off x="1987826" y="1756182"/>
            <a:ext cx="4773474" cy="3241357"/>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5" name="Google Shape;185;p27"/>
          <p:cNvSpPr txBox="1">
            <a:spLocks noGrp="1"/>
          </p:cNvSpPr>
          <p:nvPr>
            <p:ph type="sldNum" idx="12"/>
          </p:nvPr>
        </p:nvSpPr>
        <p:spPr>
          <a:xfrm>
            <a:off x="457200" y="4673650"/>
            <a:ext cx="548700" cy="24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2" name="CuadroTexto 1">
            <a:extLst>
              <a:ext uri="{FF2B5EF4-FFF2-40B4-BE49-F238E27FC236}">
                <a16:creationId xmlns:a16="http://schemas.microsoft.com/office/drawing/2014/main" id="{2C9364ED-3018-ED73-0364-256304F8EF27}"/>
              </a:ext>
            </a:extLst>
          </p:cNvPr>
          <p:cNvSpPr txBox="1"/>
          <p:nvPr/>
        </p:nvSpPr>
        <p:spPr>
          <a:xfrm>
            <a:off x="278295" y="244628"/>
            <a:ext cx="8358809" cy="830997"/>
          </a:xfrm>
          <a:prstGeom prst="rect">
            <a:avLst/>
          </a:prstGeom>
          <a:noFill/>
        </p:spPr>
        <p:txBody>
          <a:bodyPr wrap="square" rtlCol="0">
            <a:spAutoFit/>
          </a:bodyPr>
          <a:lstStyle/>
          <a:p>
            <a:r>
              <a:rPr lang="es-ES" sz="1600" dirty="0">
                <a:solidFill>
                  <a:schemeClr val="bg1"/>
                </a:solidFill>
              </a:rPr>
              <a:t>El objetivo es generar una función que retorne una cadena con la serie de la fibonacci. </a:t>
            </a:r>
          </a:p>
          <a:p>
            <a:r>
              <a:rPr lang="es-ES" sz="1600" dirty="0">
                <a:solidFill>
                  <a:schemeClr val="bg1"/>
                </a:solidFill>
              </a:rPr>
              <a:t>● La función solo recibe el valor N.</a:t>
            </a:r>
          </a:p>
          <a:p>
            <a:r>
              <a:rPr lang="es-ES" sz="1600" dirty="0">
                <a:solidFill>
                  <a:schemeClr val="bg1"/>
                </a:solidFill>
              </a:rPr>
              <a:t>● Comportamiento esperado </a:t>
            </a:r>
          </a:p>
        </p:txBody>
      </p:sp>
      <p:pic>
        <p:nvPicPr>
          <p:cNvPr id="4" name="Imagen 3">
            <a:extLst>
              <a:ext uri="{FF2B5EF4-FFF2-40B4-BE49-F238E27FC236}">
                <a16:creationId xmlns:a16="http://schemas.microsoft.com/office/drawing/2014/main" id="{3998B489-D393-A624-CDBB-F0B28DAB0ADB}"/>
              </a:ext>
            </a:extLst>
          </p:cNvPr>
          <p:cNvPicPr>
            <a:picLocks noChangeAspect="1"/>
          </p:cNvPicPr>
          <p:nvPr/>
        </p:nvPicPr>
        <p:blipFill>
          <a:blip r:embed="rId3"/>
          <a:stretch>
            <a:fillRect/>
          </a:stretch>
        </p:blipFill>
        <p:spPr>
          <a:xfrm>
            <a:off x="278295" y="1267551"/>
            <a:ext cx="4586472" cy="3528649"/>
          </a:xfrm>
          <a:prstGeom prst="rect">
            <a:avLst/>
          </a:prstGeom>
          <a:ln w="88900" cap="sq" cmpd="thickThin">
            <a:solidFill>
              <a:srgbClr val="000000"/>
            </a:solidFill>
            <a:prstDash val="solid"/>
            <a:miter lim="800000"/>
          </a:ln>
          <a:effectLst>
            <a:innerShdw blurRad="76200">
              <a:srgbClr val="000000"/>
            </a:innerShdw>
          </a:effectLst>
        </p:spPr>
      </p:pic>
      <p:sp>
        <p:nvSpPr>
          <p:cNvPr id="5" name="Flecha: a la derecha 4">
            <a:extLst>
              <a:ext uri="{FF2B5EF4-FFF2-40B4-BE49-F238E27FC236}">
                <a16:creationId xmlns:a16="http://schemas.microsoft.com/office/drawing/2014/main" id="{E8C925AD-F6D7-EF85-2AA6-94C1FCA371F8}"/>
              </a:ext>
            </a:extLst>
          </p:cNvPr>
          <p:cNvSpPr/>
          <p:nvPr/>
        </p:nvSpPr>
        <p:spPr>
          <a:xfrm>
            <a:off x="5198165" y="2365513"/>
            <a:ext cx="655983" cy="735496"/>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AE125079-ADD2-33C6-354B-FB9D48CC96CF}"/>
              </a:ext>
            </a:extLst>
          </p:cNvPr>
          <p:cNvPicPr>
            <a:picLocks noChangeAspect="1"/>
          </p:cNvPicPr>
          <p:nvPr/>
        </p:nvPicPr>
        <p:blipFill>
          <a:blip r:embed="rId4"/>
          <a:stretch>
            <a:fillRect/>
          </a:stretch>
        </p:blipFill>
        <p:spPr>
          <a:xfrm>
            <a:off x="6712641" y="1538079"/>
            <a:ext cx="1448628" cy="2575339"/>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 name="CuadroTexto 1">
            <a:extLst>
              <a:ext uri="{FF2B5EF4-FFF2-40B4-BE49-F238E27FC236}">
                <a16:creationId xmlns:a16="http://schemas.microsoft.com/office/drawing/2014/main" id="{E8CC07BC-B78F-5C66-4846-ADCBB968B005}"/>
              </a:ext>
            </a:extLst>
          </p:cNvPr>
          <p:cNvSpPr txBox="1"/>
          <p:nvPr/>
        </p:nvSpPr>
        <p:spPr>
          <a:xfrm>
            <a:off x="1958009" y="1780976"/>
            <a:ext cx="5138529" cy="1446550"/>
          </a:xfrm>
          <a:prstGeom prst="rect">
            <a:avLst/>
          </a:prstGeom>
          <a:noFill/>
        </p:spPr>
        <p:txBody>
          <a:bodyPr wrap="square" rtlCol="0">
            <a:spAutoFit/>
          </a:bodyPr>
          <a:lstStyle/>
          <a:p>
            <a:r>
              <a:rPr lang="es-ES" sz="8800" dirty="0">
                <a:solidFill>
                  <a:schemeClr val="bg1"/>
                </a:solidFill>
                <a:latin typeface="Bernard MT Condensed" panose="02050806060905020404" pitchFamily="18" charset="0"/>
              </a:rPr>
              <a:t>GRACIAS!!!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4" name="CuadroTexto 3">
            <a:extLst>
              <a:ext uri="{FF2B5EF4-FFF2-40B4-BE49-F238E27FC236}">
                <a16:creationId xmlns:a16="http://schemas.microsoft.com/office/drawing/2014/main" id="{EE930F36-A203-E683-014A-F25FED698AA4}"/>
              </a:ext>
            </a:extLst>
          </p:cNvPr>
          <p:cNvSpPr txBox="1"/>
          <p:nvPr/>
        </p:nvSpPr>
        <p:spPr>
          <a:xfrm>
            <a:off x="2186609" y="158610"/>
            <a:ext cx="5098774" cy="461665"/>
          </a:xfrm>
          <a:prstGeom prst="rect">
            <a:avLst/>
          </a:prstGeom>
          <a:noFill/>
        </p:spPr>
        <p:txBody>
          <a:bodyPr wrap="square" rtlCol="0">
            <a:spAutoFit/>
          </a:bodyPr>
          <a:lstStyle/>
          <a:p>
            <a:r>
              <a:rPr lang="es-ES" sz="2400" dirty="0">
                <a:solidFill>
                  <a:srgbClr val="7030A0"/>
                </a:solidFill>
                <a:latin typeface="Ravie" panose="04040805050809020602" pitchFamily="82" charset="0"/>
              </a:rPr>
              <a:t>DETALLE EL PROBLEMA</a:t>
            </a:r>
          </a:p>
        </p:txBody>
      </p:sp>
      <p:pic>
        <p:nvPicPr>
          <p:cNvPr id="6" name="Imagen 5">
            <a:extLst>
              <a:ext uri="{FF2B5EF4-FFF2-40B4-BE49-F238E27FC236}">
                <a16:creationId xmlns:a16="http://schemas.microsoft.com/office/drawing/2014/main" id="{49E6EFB9-BB99-D972-4E26-2020702C2824}"/>
              </a:ext>
            </a:extLst>
          </p:cNvPr>
          <p:cNvPicPr>
            <a:picLocks noChangeAspect="1"/>
          </p:cNvPicPr>
          <p:nvPr/>
        </p:nvPicPr>
        <p:blipFill>
          <a:blip r:embed="rId3"/>
          <a:stretch>
            <a:fillRect/>
          </a:stretch>
        </p:blipFill>
        <p:spPr>
          <a:xfrm>
            <a:off x="264133" y="2231564"/>
            <a:ext cx="3844952" cy="2457450"/>
          </a:xfrm>
          <a:prstGeom prst="rect">
            <a:avLst/>
          </a:prstGeom>
        </p:spPr>
      </p:pic>
      <p:pic>
        <p:nvPicPr>
          <p:cNvPr id="9" name="Imagen 8">
            <a:extLst>
              <a:ext uri="{FF2B5EF4-FFF2-40B4-BE49-F238E27FC236}">
                <a16:creationId xmlns:a16="http://schemas.microsoft.com/office/drawing/2014/main" id="{36FAEF87-AD3B-A0A9-4711-58EC8D8C426D}"/>
              </a:ext>
            </a:extLst>
          </p:cNvPr>
          <p:cNvPicPr>
            <a:picLocks noChangeAspect="1"/>
          </p:cNvPicPr>
          <p:nvPr/>
        </p:nvPicPr>
        <p:blipFill>
          <a:blip r:embed="rId4"/>
          <a:stretch>
            <a:fillRect/>
          </a:stretch>
        </p:blipFill>
        <p:spPr>
          <a:xfrm>
            <a:off x="4328491" y="2134428"/>
            <a:ext cx="4699049" cy="2651723"/>
          </a:xfrm>
          <a:prstGeom prst="rect">
            <a:avLst/>
          </a:prstGeom>
        </p:spPr>
      </p:pic>
      <p:sp>
        <p:nvSpPr>
          <p:cNvPr id="10" name="CuadroTexto 9">
            <a:extLst>
              <a:ext uri="{FF2B5EF4-FFF2-40B4-BE49-F238E27FC236}">
                <a16:creationId xmlns:a16="http://schemas.microsoft.com/office/drawing/2014/main" id="{4D83334D-9C46-9847-A70F-8B21B0A48847}"/>
              </a:ext>
            </a:extLst>
          </p:cNvPr>
          <p:cNvSpPr txBox="1"/>
          <p:nvPr/>
        </p:nvSpPr>
        <p:spPr>
          <a:xfrm>
            <a:off x="844826" y="728619"/>
            <a:ext cx="7782339" cy="1200329"/>
          </a:xfrm>
          <a:prstGeom prst="rect">
            <a:avLst/>
          </a:prstGeom>
          <a:noFill/>
        </p:spPr>
        <p:txBody>
          <a:bodyPr wrap="square" rtlCol="0">
            <a:spAutoFit/>
          </a:bodyPr>
          <a:lstStyle/>
          <a:p>
            <a:r>
              <a:rPr lang="es-ES" sz="1200" dirty="0">
                <a:solidFill>
                  <a:srgbClr val="00B0F0"/>
                </a:solidFill>
              </a:rPr>
              <a:t>Diseñe un sistema de Base de Datos Relacional utilizando el gestor de Base de Datos SQL Server teniendo como premisa el uso de buenas prácticas en diseño de la base de datos aplicados al siguiente escenario. Una comunidad de estudiantes de la nación UNIFRANZ de nombre los UNIFRANZITOS desea implementar un nuevo sistema para poder administrar los CAMPEONATOS DE FÚTBOL de todas las sedes. Es decir crear un campeonato en donde puedan participar todas las sedes, en el campeonato pueden inscribirse tanto categoría varones y mujeres.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
        <p:cNvGrpSpPr/>
        <p:nvPr/>
      </p:nvGrpSpPr>
      <p:grpSpPr>
        <a:xfrm>
          <a:off x="0" y="0"/>
          <a:ext cx="0" cy="0"/>
          <a:chOff x="0" y="0"/>
          <a:chExt cx="0" cy="0"/>
        </a:xfrm>
      </p:grpSpPr>
      <p:sp>
        <p:nvSpPr>
          <p:cNvPr id="15" name="CuadroTexto 14">
            <a:extLst>
              <a:ext uri="{FF2B5EF4-FFF2-40B4-BE49-F238E27FC236}">
                <a16:creationId xmlns:a16="http://schemas.microsoft.com/office/drawing/2014/main" id="{C210E039-0529-1345-179B-039BD9B1A681}"/>
              </a:ext>
            </a:extLst>
          </p:cNvPr>
          <p:cNvSpPr txBox="1"/>
          <p:nvPr/>
        </p:nvSpPr>
        <p:spPr>
          <a:xfrm>
            <a:off x="2022613" y="128824"/>
            <a:ext cx="5098774" cy="461665"/>
          </a:xfrm>
          <a:prstGeom prst="rect">
            <a:avLst/>
          </a:prstGeom>
          <a:noFill/>
        </p:spPr>
        <p:txBody>
          <a:bodyPr wrap="square" rtlCol="0">
            <a:spAutoFit/>
          </a:bodyPr>
          <a:lstStyle/>
          <a:p>
            <a:r>
              <a:rPr lang="es-ES" sz="2400" dirty="0">
                <a:solidFill>
                  <a:srgbClr val="7030A0"/>
                </a:solidFill>
                <a:latin typeface="Ravie" panose="04040805050809020602" pitchFamily="82" charset="0"/>
              </a:rPr>
              <a:t>DETALLE EL PROBLEMA</a:t>
            </a:r>
          </a:p>
        </p:txBody>
      </p:sp>
      <p:pic>
        <p:nvPicPr>
          <p:cNvPr id="11" name="Imagen 10">
            <a:extLst>
              <a:ext uri="{FF2B5EF4-FFF2-40B4-BE49-F238E27FC236}">
                <a16:creationId xmlns:a16="http://schemas.microsoft.com/office/drawing/2014/main" id="{6BBA3FAB-79E8-1880-3A4F-7637FBD6B2A0}"/>
              </a:ext>
            </a:extLst>
          </p:cNvPr>
          <p:cNvPicPr>
            <a:picLocks noChangeAspect="1"/>
          </p:cNvPicPr>
          <p:nvPr/>
        </p:nvPicPr>
        <p:blipFill>
          <a:blip r:embed="rId4"/>
          <a:stretch>
            <a:fillRect/>
          </a:stretch>
        </p:blipFill>
        <p:spPr>
          <a:xfrm>
            <a:off x="815009" y="1557851"/>
            <a:ext cx="1503398" cy="3434592"/>
          </a:xfrm>
          <a:prstGeom prst="rect">
            <a:avLst/>
          </a:prstGeom>
        </p:spPr>
      </p:pic>
      <p:pic>
        <p:nvPicPr>
          <p:cNvPr id="13" name="Imagen 12">
            <a:extLst>
              <a:ext uri="{FF2B5EF4-FFF2-40B4-BE49-F238E27FC236}">
                <a16:creationId xmlns:a16="http://schemas.microsoft.com/office/drawing/2014/main" id="{B06C3F93-6046-A3DE-1323-326DF60DD514}"/>
              </a:ext>
            </a:extLst>
          </p:cNvPr>
          <p:cNvPicPr>
            <a:picLocks noChangeAspect="1"/>
          </p:cNvPicPr>
          <p:nvPr/>
        </p:nvPicPr>
        <p:blipFill>
          <a:blip r:embed="rId5"/>
          <a:stretch>
            <a:fillRect/>
          </a:stretch>
        </p:blipFill>
        <p:spPr>
          <a:xfrm>
            <a:off x="3199763" y="1468399"/>
            <a:ext cx="5251444" cy="3450949"/>
          </a:xfrm>
          <a:prstGeom prst="rect">
            <a:avLst/>
          </a:prstGeom>
        </p:spPr>
      </p:pic>
      <p:sp>
        <p:nvSpPr>
          <p:cNvPr id="14" name="CuadroTexto 13">
            <a:extLst>
              <a:ext uri="{FF2B5EF4-FFF2-40B4-BE49-F238E27FC236}">
                <a16:creationId xmlns:a16="http://schemas.microsoft.com/office/drawing/2014/main" id="{D95E73E3-4EBB-5231-4AB4-C939D8B4553A}"/>
              </a:ext>
            </a:extLst>
          </p:cNvPr>
          <p:cNvSpPr txBox="1"/>
          <p:nvPr/>
        </p:nvSpPr>
        <p:spPr>
          <a:xfrm>
            <a:off x="3478695" y="862607"/>
            <a:ext cx="4482547" cy="523220"/>
          </a:xfrm>
          <a:prstGeom prst="rect">
            <a:avLst/>
          </a:prstGeom>
          <a:noFill/>
        </p:spPr>
        <p:txBody>
          <a:bodyPr wrap="square" rtlCol="0">
            <a:spAutoFit/>
          </a:bodyPr>
          <a:lstStyle/>
          <a:p>
            <a:r>
              <a:rPr lang="es-ES" dirty="0">
                <a:solidFill>
                  <a:srgbClr val="00B0F0"/>
                </a:solidFill>
              </a:rPr>
              <a:t>Los registros de cada tabla deberían quedar de la siguiente forma</a:t>
            </a:r>
          </a:p>
        </p:txBody>
      </p:sp>
      <p:sp>
        <p:nvSpPr>
          <p:cNvPr id="17" name="CuadroTexto 16">
            <a:extLst>
              <a:ext uri="{FF2B5EF4-FFF2-40B4-BE49-F238E27FC236}">
                <a16:creationId xmlns:a16="http://schemas.microsoft.com/office/drawing/2014/main" id="{EB78FAD0-72ED-53A6-6C6C-65762676CD7A}"/>
              </a:ext>
            </a:extLst>
          </p:cNvPr>
          <p:cNvSpPr txBox="1"/>
          <p:nvPr/>
        </p:nvSpPr>
        <p:spPr>
          <a:xfrm>
            <a:off x="258240" y="554830"/>
            <a:ext cx="2616937" cy="830997"/>
          </a:xfrm>
          <a:prstGeom prst="rect">
            <a:avLst/>
          </a:prstGeom>
          <a:noFill/>
        </p:spPr>
        <p:txBody>
          <a:bodyPr wrap="square" rtlCol="0">
            <a:spAutoFit/>
          </a:bodyPr>
          <a:lstStyle/>
          <a:p>
            <a:r>
              <a:rPr lang="es-ES" sz="1200" dirty="0">
                <a:solidFill>
                  <a:srgbClr val="00B0F0"/>
                </a:solidFill>
              </a:rPr>
              <a:t>Dado el detalle explicado en la parte inicial de este documento debería generar una base de datos similar al siguiente.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ctrTitle"/>
          </p:nvPr>
        </p:nvSpPr>
        <p:spPr>
          <a:xfrm>
            <a:off x="1883464" y="308113"/>
            <a:ext cx="5377071" cy="50386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LO PONEMOS EN CODIGO EN SQL SERVER</a:t>
            </a:r>
            <a:endParaRPr sz="2000" dirty="0"/>
          </a:p>
        </p:txBody>
      </p:sp>
      <p:pic>
        <p:nvPicPr>
          <p:cNvPr id="5" name="Imagen 4">
            <a:extLst>
              <a:ext uri="{FF2B5EF4-FFF2-40B4-BE49-F238E27FC236}">
                <a16:creationId xmlns:a16="http://schemas.microsoft.com/office/drawing/2014/main" id="{8EC9E0D7-3B4F-FC96-E6FC-51D650785731}"/>
              </a:ext>
            </a:extLst>
          </p:cNvPr>
          <p:cNvPicPr>
            <a:picLocks noChangeAspect="1"/>
          </p:cNvPicPr>
          <p:nvPr/>
        </p:nvPicPr>
        <p:blipFill>
          <a:blip r:embed="rId3"/>
          <a:stretch>
            <a:fillRect/>
          </a:stretch>
        </p:blipFill>
        <p:spPr>
          <a:xfrm>
            <a:off x="253035" y="1246125"/>
            <a:ext cx="4052269" cy="32861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n 6">
            <a:extLst>
              <a:ext uri="{FF2B5EF4-FFF2-40B4-BE49-F238E27FC236}">
                <a16:creationId xmlns:a16="http://schemas.microsoft.com/office/drawing/2014/main" id="{987929CF-C9D2-068E-2A50-7980D72DE047}"/>
              </a:ext>
            </a:extLst>
          </p:cNvPr>
          <p:cNvPicPr>
            <a:picLocks noChangeAspect="1"/>
          </p:cNvPicPr>
          <p:nvPr/>
        </p:nvPicPr>
        <p:blipFill>
          <a:blip r:embed="rId4"/>
          <a:stretch>
            <a:fillRect/>
          </a:stretch>
        </p:blipFill>
        <p:spPr>
          <a:xfrm>
            <a:off x="4721086" y="1321704"/>
            <a:ext cx="4169879" cy="32861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6" name="Google Shape;84;p16">
            <a:extLst>
              <a:ext uri="{FF2B5EF4-FFF2-40B4-BE49-F238E27FC236}">
                <a16:creationId xmlns:a16="http://schemas.microsoft.com/office/drawing/2014/main" id="{5678EBD3-339E-CF6E-BCD7-646CEB15BC98}"/>
              </a:ext>
            </a:extLst>
          </p:cNvPr>
          <p:cNvSpPr txBox="1">
            <a:spLocks/>
          </p:cNvSpPr>
          <p:nvPr/>
        </p:nvSpPr>
        <p:spPr>
          <a:xfrm>
            <a:off x="243508" y="208721"/>
            <a:ext cx="3125857" cy="50386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400" dirty="0">
                <a:solidFill>
                  <a:schemeClr val="bg1"/>
                </a:solidFill>
                <a:latin typeface="Ravie" panose="04040805050809020602" pitchFamily="82" charset="0"/>
              </a:rPr>
              <a:t>CONTINUAMOS</a:t>
            </a:r>
          </a:p>
        </p:txBody>
      </p:sp>
      <p:pic>
        <p:nvPicPr>
          <p:cNvPr id="5" name="Imagen 4">
            <a:extLst>
              <a:ext uri="{FF2B5EF4-FFF2-40B4-BE49-F238E27FC236}">
                <a16:creationId xmlns:a16="http://schemas.microsoft.com/office/drawing/2014/main" id="{21ECD5F6-5C42-8F93-F187-4BCD718C2E2D}"/>
              </a:ext>
            </a:extLst>
          </p:cNvPr>
          <p:cNvPicPr>
            <a:picLocks noChangeAspect="1"/>
          </p:cNvPicPr>
          <p:nvPr/>
        </p:nvPicPr>
        <p:blipFill>
          <a:blip r:embed="rId3"/>
          <a:stretch>
            <a:fillRect/>
          </a:stretch>
        </p:blipFill>
        <p:spPr>
          <a:xfrm>
            <a:off x="919162" y="784363"/>
            <a:ext cx="7305675" cy="39814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25856" y="-49652"/>
            <a:ext cx="2892287" cy="4815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2000" dirty="0">
                <a:solidFill>
                  <a:srgbClr val="FFFF00"/>
                </a:solidFill>
                <a:latin typeface="Segoe UI Black" panose="020B0A02040204020203" pitchFamily="34" charset="0"/>
                <a:ea typeface="Segoe UI Black" panose="020B0A02040204020203" pitchFamily="34" charset="0"/>
              </a:rPr>
              <a:t>Manejo de conceptos</a:t>
            </a:r>
            <a:endParaRPr sz="2000" dirty="0">
              <a:solidFill>
                <a:srgbClr val="FFFF00"/>
              </a:solidFill>
              <a:latin typeface="Segoe UI Black" panose="020B0A02040204020203" pitchFamily="34" charset="0"/>
              <a:ea typeface="Segoe UI Black" panose="020B0A02040204020203" pitchFamily="34" charset="0"/>
            </a:endParaRPr>
          </a:p>
        </p:txBody>
      </p:sp>
      <p:sp>
        <p:nvSpPr>
          <p:cNvPr id="4" name="CuadroTexto 3">
            <a:extLst>
              <a:ext uri="{FF2B5EF4-FFF2-40B4-BE49-F238E27FC236}">
                <a16:creationId xmlns:a16="http://schemas.microsoft.com/office/drawing/2014/main" id="{12FED969-7893-AC28-071E-5095DE3AE18F}"/>
              </a:ext>
            </a:extLst>
          </p:cNvPr>
          <p:cNvSpPr txBox="1"/>
          <p:nvPr/>
        </p:nvSpPr>
        <p:spPr>
          <a:xfrm>
            <a:off x="1135628" y="560287"/>
            <a:ext cx="2733262" cy="338554"/>
          </a:xfrm>
          <a:prstGeom prst="rect">
            <a:avLst/>
          </a:prstGeom>
          <a:noFill/>
        </p:spPr>
        <p:txBody>
          <a:bodyPr wrap="square" rtlCol="0">
            <a:spAutoFit/>
          </a:bodyPr>
          <a:lstStyle/>
          <a:p>
            <a:r>
              <a:rPr lang="es-ES" sz="1600" dirty="0">
                <a:solidFill>
                  <a:srgbClr val="FFC000"/>
                </a:solidFill>
              </a:rPr>
              <a:t>Muestra un ejemplo de DDL</a:t>
            </a:r>
          </a:p>
        </p:txBody>
      </p:sp>
      <p:pic>
        <p:nvPicPr>
          <p:cNvPr id="8" name="Imagen 7">
            <a:extLst>
              <a:ext uri="{FF2B5EF4-FFF2-40B4-BE49-F238E27FC236}">
                <a16:creationId xmlns:a16="http://schemas.microsoft.com/office/drawing/2014/main" id="{8E57E5EA-C1EE-43E6-BF81-7EE528E56869}"/>
              </a:ext>
            </a:extLst>
          </p:cNvPr>
          <p:cNvPicPr>
            <a:picLocks noChangeAspect="1"/>
          </p:cNvPicPr>
          <p:nvPr/>
        </p:nvPicPr>
        <p:blipFill>
          <a:blip r:embed="rId3"/>
          <a:stretch>
            <a:fillRect/>
          </a:stretch>
        </p:blipFill>
        <p:spPr>
          <a:xfrm>
            <a:off x="5913785" y="1157807"/>
            <a:ext cx="2500106" cy="567251"/>
          </a:xfrm>
          <a:prstGeom prst="rect">
            <a:avLst/>
          </a:prstGeom>
        </p:spPr>
      </p:pic>
      <p:sp>
        <p:nvSpPr>
          <p:cNvPr id="13" name="CuadroTexto 12">
            <a:extLst>
              <a:ext uri="{FF2B5EF4-FFF2-40B4-BE49-F238E27FC236}">
                <a16:creationId xmlns:a16="http://schemas.microsoft.com/office/drawing/2014/main" id="{6D19AF15-B5BB-F636-114E-590CE6687537}"/>
              </a:ext>
            </a:extLst>
          </p:cNvPr>
          <p:cNvSpPr txBox="1"/>
          <p:nvPr/>
        </p:nvSpPr>
        <p:spPr>
          <a:xfrm>
            <a:off x="1135628" y="2571750"/>
            <a:ext cx="2892287" cy="338554"/>
          </a:xfrm>
          <a:prstGeom prst="rect">
            <a:avLst/>
          </a:prstGeom>
          <a:noFill/>
        </p:spPr>
        <p:txBody>
          <a:bodyPr wrap="square" rtlCol="0">
            <a:spAutoFit/>
          </a:bodyPr>
          <a:lstStyle/>
          <a:p>
            <a:r>
              <a:rPr lang="es-ES" sz="1600" dirty="0">
                <a:solidFill>
                  <a:srgbClr val="FFC000"/>
                </a:solidFill>
              </a:rPr>
              <a:t>Muestra un ejemplo de DML</a:t>
            </a:r>
          </a:p>
        </p:txBody>
      </p:sp>
      <p:pic>
        <p:nvPicPr>
          <p:cNvPr id="10" name="Imagen 9">
            <a:extLst>
              <a:ext uri="{FF2B5EF4-FFF2-40B4-BE49-F238E27FC236}">
                <a16:creationId xmlns:a16="http://schemas.microsoft.com/office/drawing/2014/main" id="{0C6416A2-38CF-DCF5-F3D6-AB7B709222D4}"/>
              </a:ext>
            </a:extLst>
          </p:cNvPr>
          <p:cNvPicPr>
            <a:picLocks noChangeAspect="1"/>
          </p:cNvPicPr>
          <p:nvPr/>
        </p:nvPicPr>
        <p:blipFill>
          <a:blip r:embed="rId4"/>
          <a:stretch>
            <a:fillRect/>
          </a:stretch>
        </p:blipFill>
        <p:spPr>
          <a:xfrm>
            <a:off x="5913785" y="3629851"/>
            <a:ext cx="2991639" cy="929517"/>
          </a:xfrm>
          <a:prstGeom prst="rect">
            <a:avLst/>
          </a:prstGeom>
        </p:spPr>
      </p:pic>
      <p:sp>
        <p:nvSpPr>
          <p:cNvPr id="11" name="Flecha: a la derecha 10">
            <a:extLst>
              <a:ext uri="{FF2B5EF4-FFF2-40B4-BE49-F238E27FC236}">
                <a16:creationId xmlns:a16="http://schemas.microsoft.com/office/drawing/2014/main" id="{1BDED9D0-0A84-639A-AD22-C964604CB1E3}"/>
              </a:ext>
            </a:extLst>
          </p:cNvPr>
          <p:cNvSpPr/>
          <p:nvPr/>
        </p:nvSpPr>
        <p:spPr>
          <a:xfrm>
            <a:off x="5218687" y="1157807"/>
            <a:ext cx="551621" cy="618594"/>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dirty="0"/>
          </a:p>
        </p:txBody>
      </p:sp>
      <p:sp>
        <p:nvSpPr>
          <p:cNvPr id="14" name="CuadroTexto 13">
            <a:extLst>
              <a:ext uri="{FF2B5EF4-FFF2-40B4-BE49-F238E27FC236}">
                <a16:creationId xmlns:a16="http://schemas.microsoft.com/office/drawing/2014/main" id="{E7AD63B1-B5CD-B958-DFE5-DB132F3131A0}"/>
              </a:ext>
            </a:extLst>
          </p:cNvPr>
          <p:cNvSpPr txBox="1"/>
          <p:nvPr/>
        </p:nvSpPr>
        <p:spPr>
          <a:xfrm>
            <a:off x="188844" y="1002090"/>
            <a:ext cx="4785856" cy="1231106"/>
          </a:xfrm>
          <a:prstGeom prst="rect">
            <a:avLst/>
          </a:prstGeom>
          <a:noFill/>
        </p:spPr>
        <p:txBody>
          <a:bodyPr wrap="square" rtlCol="0">
            <a:spAutoFit/>
          </a:bodyPr>
          <a:lstStyle/>
          <a:p>
            <a:pPr algn="l">
              <a:buFont typeface="Arial" panose="020B0604020202020204" pitchFamily="34" charset="0"/>
              <a:buChar char="•"/>
            </a:pPr>
            <a:r>
              <a:rPr lang="es-ES" sz="1200" b="1" i="0" u="none" strike="noStrike" dirty="0">
                <a:solidFill>
                  <a:schemeClr val="bg1"/>
                </a:solidFill>
                <a:effectLst/>
                <a:latin typeface="open sans" panose="020B0606030504020204" pitchFamily="34" charset="0"/>
                <a:hlinkClick r:id="rId5">
                  <a:extLst>
                    <a:ext uri="{A12FA001-AC4F-418D-AE19-62706E023703}">
                      <ahyp:hlinkClr xmlns:ahyp="http://schemas.microsoft.com/office/drawing/2018/hyperlinkcolor" val="tx"/>
                    </a:ext>
                  </a:extLst>
                </a:hlinkClick>
              </a:rPr>
              <a:t>CREATE</a:t>
            </a:r>
            <a:r>
              <a:rPr lang="es-ES" sz="1200" b="1" i="0" dirty="0">
                <a:solidFill>
                  <a:schemeClr val="bg1"/>
                </a:solidFill>
                <a:effectLst/>
                <a:latin typeface="open sans" panose="020B0606030504020204" pitchFamily="34" charset="0"/>
              </a:rPr>
              <a:t>,</a:t>
            </a:r>
            <a:r>
              <a:rPr lang="es-ES" sz="1200" b="0" i="0" dirty="0">
                <a:solidFill>
                  <a:schemeClr val="bg1"/>
                </a:solidFill>
                <a:effectLst/>
                <a:latin typeface="open sans" panose="020B0606030504020204" pitchFamily="34" charset="0"/>
              </a:rPr>
              <a:t> se usa para crear una base de datos, tabla, vistas, etc.</a:t>
            </a:r>
          </a:p>
          <a:p>
            <a:pPr algn="l">
              <a:buFont typeface="Arial" panose="020B0604020202020204" pitchFamily="34" charset="0"/>
              <a:buChar char="•"/>
            </a:pPr>
            <a:r>
              <a:rPr lang="es-ES" sz="1200" b="1" i="0" u="none" strike="noStrike" dirty="0">
                <a:solidFill>
                  <a:schemeClr val="bg1"/>
                </a:solidFill>
                <a:effectLst/>
                <a:latin typeface="open sans" panose="020B0606030504020204" pitchFamily="34" charset="0"/>
                <a:hlinkClick r:id="rId6">
                  <a:extLst>
                    <a:ext uri="{A12FA001-AC4F-418D-AE19-62706E023703}">
                      <ahyp:hlinkClr xmlns:ahyp="http://schemas.microsoft.com/office/drawing/2018/hyperlinkcolor" val="tx"/>
                    </a:ext>
                  </a:extLst>
                </a:hlinkClick>
              </a:rPr>
              <a:t>ALTER</a:t>
            </a:r>
            <a:r>
              <a:rPr lang="es-ES" sz="1200" b="0" i="0" dirty="0">
                <a:solidFill>
                  <a:schemeClr val="bg1"/>
                </a:solidFill>
                <a:effectLst/>
                <a:latin typeface="open sans" panose="020B0606030504020204" pitchFamily="34" charset="0"/>
              </a:rPr>
              <a:t>, se utiliza para modificar la estructura, por ejemplo añadir o borrar columnas de una tabla.</a:t>
            </a:r>
          </a:p>
          <a:p>
            <a:pPr algn="l">
              <a:buFont typeface="Arial" panose="020B0604020202020204" pitchFamily="34" charset="0"/>
              <a:buChar char="•"/>
            </a:pPr>
            <a:r>
              <a:rPr lang="es-ES" sz="1200" b="1" i="0" u="none" strike="noStrike" dirty="0">
                <a:solidFill>
                  <a:schemeClr val="bg1"/>
                </a:solidFill>
                <a:effectLst/>
                <a:latin typeface="open sans" panose="020B0606030504020204" pitchFamily="34" charset="0"/>
                <a:hlinkClick r:id="rId7">
                  <a:extLst>
                    <a:ext uri="{A12FA001-AC4F-418D-AE19-62706E023703}">
                      <ahyp:hlinkClr xmlns:ahyp="http://schemas.microsoft.com/office/drawing/2018/hyperlinkcolor" val="tx"/>
                    </a:ext>
                  </a:extLst>
                </a:hlinkClick>
              </a:rPr>
              <a:t>DROP</a:t>
            </a:r>
            <a:r>
              <a:rPr lang="es-ES" sz="1200" b="0" i="0" dirty="0">
                <a:solidFill>
                  <a:schemeClr val="bg1"/>
                </a:solidFill>
                <a:effectLst/>
                <a:latin typeface="open sans" panose="020B0606030504020204" pitchFamily="34" charset="0"/>
              </a:rPr>
              <a:t>, con esta sentencia, podemos eliminar los objetos de la estructura, por ejemplo un índice o una secuencia.</a:t>
            </a:r>
          </a:p>
          <a:p>
            <a:pPr algn="l"/>
            <a:r>
              <a:rPr lang="es-ES" b="0" i="0" dirty="0">
                <a:solidFill>
                  <a:schemeClr val="bg1"/>
                </a:solidFill>
                <a:effectLst/>
                <a:latin typeface="open sans" panose="020B0606030504020204" pitchFamily="34" charset="0"/>
              </a:rPr>
              <a:t> </a:t>
            </a:r>
          </a:p>
        </p:txBody>
      </p:sp>
      <p:sp>
        <p:nvSpPr>
          <p:cNvPr id="18" name="Flecha: a la derecha 17">
            <a:extLst>
              <a:ext uri="{FF2B5EF4-FFF2-40B4-BE49-F238E27FC236}">
                <a16:creationId xmlns:a16="http://schemas.microsoft.com/office/drawing/2014/main" id="{3EC0F4B2-AA7E-D6E0-2CFC-E19A32CCE769}"/>
              </a:ext>
            </a:extLst>
          </p:cNvPr>
          <p:cNvSpPr/>
          <p:nvPr/>
        </p:nvSpPr>
        <p:spPr>
          <a:xfrm>
            <a:off x="5218687" y="3785311"/>
            <a:ext cx="551621" cy="618594"/>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dirty="0"/>
          </a:p>
        </p:txBody>
      </p:sp>
      <p:sp>
        <p:nvSpPr>
          <p:cNvPr id="15" name="CuadroTexto 14">
            <a:extLst>
              <a:ext uri="{FF2B5EF4-FFF2-40B4-BE49-F238E27FC236}">
                <a16:creationId xmlns:a16="http://schemas.microsoft.com/office/drawing/2014/main" id="{23338BB5-D9F4-89C7-5110-8145BEC54BAB}"/>
              </a:ext>
            </a:extLst>
          </p:cNvPr>
          <p:cNvSpPr txBox="1"/>
          <p:nvPr/>
        </p:nvSpPr>
        <p:spPr>
          <a:xfrm>
            <a:off x="274207" y="3172891"/>
            <a:ext cx="4872742" cy="1600438"/>
          </a:xfrm>
          <a:prstGeom prst="rect">
            <a:avLst/>
          </a:prstGeom>
          <a:noFill/>
        </p:spPr>
        <p:txBody>
          <a:bodyPr wrap="square" rtlCol="0">
            <a:spAutoFit/>
          </a:bodyPr>
          <a:lstStyle/>
          <a:p>
            <a:pPr algn="l">
              <a:buFont typeface="Arial" panose="020B0604020202020204" pitchFamily="34" charset="0"/>
              <a:buChar char="•"/>
            </a:pPr>
            <a:r>
              <a:rPr lang="es-ES" sz="1200" b="1" i="0" u="none" strike="noStrike" dirty="0">
                <a:solidFill>
                  <a:schemeClr val="bg1"/>
                </a:solidFill>
                <a:effectLst/>
                <a:latin typeface="open sans" panose="020B0606030504020204" pitchFamily="34" charset="0"/>
                <a:hlinkClick r:id="rId8">
                  <a:extLst>
                    <a:ext uri="{A12FA001-AC4F-418D-AE19-62706E023703}">
                      <ahyp:hlinkClr xmlns:ahyp="http://schemas.microsoft.com/office/drawing/2018/hyperlinkcolor" val="tx"/>
                    </a:ext>
                  </a:extLst>
                </a:hlinkClick>
              </a:rPr>
              <a:t>SELECT</a:t>
            </a:r>
            <a:r>
              <a:rPr lang="es-ES" sz="1200" b="1" i="0" dirty="0">
                <a:solidFill>
                  <a:schemeClr val="bg1"/>
                </a:solidFill>
                <a:effectLst/>
                <a:latin typeface="open sans" panose="020B0606030504020204" pitchFamily="34" charset="0"/>
              </a:rPr>
              <a:t>,</a:t>
            </a:r>
            <a:r>
              <a:rPr lang="es-ES" sz="1200" b="0" i="0" dirty="0">
                <a:solidFill>
                  <a:schemeClr val="bg1"/>
                </a:solidFill>
                <a:effectLst/>
                <a:latin typeface="open sans" panose="020B0606030504020204" pitchFamily="34" charset="0"/>
              </a:rPr>
              <a:t> esta sentencia se utiliza para realizar consultas sobre los datos.</a:t>
            </a:r>
          </a:p>
          <a:p>
            <a:pPr algn="l">
              <a:buFont typeface="Arial" panose="020B0604020202020204" pitchFamily="34" charset="0"/>
              <a:buChar char="•"/>
            </a:pPr>
            <a:r>
              <a:rPr lang="es-ES" sz="1200" b="1" i="0" u="none" strike="noStrike" dirty="0">
                <a:solidFill>
                  <a:schemeClr val="bg1"/>
                </a:solidFill>
                <a:effectLst/>
                <a:latin typeface="open sans" panose="020B0606030504020204" pitchFamily="34" charset="0"/>
                <a:hlinkClick r:id="rId9">
                  <a:extLst>
                    <a:ext uri="{A12FA001-AC4F-418D-AE19-62706E023703}">
                      <ahyp:hlinkClr xmlns:ahyp="http://schemas.microsoft.com/office/drawing/2018/hyperlinkcolor" val="tx"/>
                    </a:ext>
                  </a:extLst>
                </a:hlinkClick>
              </a:rPr>
              <a:t>INSERT</a:t>
            </a:r>
            <a:r>
              <a:rPr lang="es-ES" sz="1200" b="0" i="0" dirty="0">
                <a:solidFill>
                  <a:schemeClr val="bg1"/>
                </a:solidFill>
                <a:effectLst/>
                <a:latin typeface="open sans" panose="020B0606030504020204" pitchFamily="34" charset="0"/>
              </a:rPr>
              <a:t>, con esta instrucción podemos insertar los valores en una base de datos.</a:t>
            </a:r>
          </a:p>
          <a:p>
            <a:pPr algn="l">
              <a:buFont typeface="Arial" panose="020B0604020202020204" pitchFamily="34" charset="0"/>
              <a:buChar char="•"/>
            </a:pPr>
            <a:r>
              <a:rPr lang="es-ES" sz="1200" b="1" i="0" u="none" strike="noStrike" dirty="0">
                <a:solidFill>
                  <a:schemeClr val="bg1"/>
                </a:solidFill>
                <a:effectLst/>
                <a:latin typeface="open sans" panose="020B0606030504020204" pitchFamily="34" charset="0"/>
                <a:hlinkClick r:id="rId10">
                  <a:extLst>
                    <a:ext uri="{A12FA001-AC4F-418D-AE19-62706E023703}">
                      <ahyp:hlinkClr xmlns:ahyp="http://schemas.microsoft.com/office/drawing/2018/hyperlinkcolor" val="tx"/>
                    </a:ext>
                  </a:extLst>
                </a:hlinkClick>
              </a:rPr>
              <a:t>UPDATE</a:t>
            </a:r>
            <a:r>
              <a:rPr lang="es-ES" sz="1200" b="1" i="0" dirty="0">
                <a:solidFill>
                  <a:schemeClr val="bg1"/>
                </a:solidFill>
                <a:effectLst/>
                <a:latin typeface="open sans" panose="020B0606030504020204" pitchFamily="34" charset="0"/>
              </a:rPr>
              <a:t>,</a:t>
            </a:r>
            <a:r>
              <a:rPr lang="es-ES" sz="1200" b="0" i="0" dirty="0">
                <a:solidFill>
                  <a:schemeClr val="bg1"/>
                </a:solidFill>
                <a:effectLst/>
                <a:latin typeface="open sans" panose="020B0606030504020204" pitchFamily="34" charset="0"/>
              </a:rPr>
              <a:t> sirve para modificar los valores de uno o varios registros.</a:t>
            </a:r>
          </a:p>
          <a:p>
            <a:pPr algn="l">
              <a:buFont typeface="Arial" panose="020B0604020202020204" pitchFamily="34" charset="0"/>
              <a:buChar char="•"/>
            </a:pPr>
            <a:r>
              <a:rPr lang="es-ES" sz="1200" b="1" i="0" u="none" strike="noStrike" dirty="0">
                <a:solidFill>
                  <a:schemeClr val="bg1"/>
                </a:solidFill>
                <a:effectLst/>
                <a:latin typeface="open sans" panose="020B0606030504020204" pitchFamily="34" charset="0"/>
                <a:hlinkClick r:id="rId10">
                  <a:extLst>
                    <a:ext uri="{A12FA001-AC4F-418D-AE19-62706E023703}">
                      <ahyp:hlinkClr xmlns:ahyp="http://schemas.microsoft.com/office/drawing/2018/hyperlinkcolor" val="tx"/>
                    </a:ext>
                  </a:extLst>
                </a:hlinkClick>
              </a:rPr>
              <a:t>DELETE</a:t>
            </a:r>
            <a:r>
              <a:rPr lang="es-ES" sz="1200" b="1" i="0" dirty="0">
                <a:solidFill>
                  <a:schemeClr val="bg1"/>
                </a:solidFill>
                <a:effectLst/>
                <a:latin typeface="open sans" panose="020B0606030504020204" pitchFamily="34" charset="0"/>
              </a:rPr>
              <a:t>,</a:t>
            </a:r>
            <a:r>
              <a:rPr lang="es-ES" sz="1200" b="0" i="0" dirty="0">
                <a:solidFill>
                  <a:schemeClr val="bg1"/>
                </a:solidFill>
                <a:effectLst/>
                <a:latin typeface="open sans" panose="020B0606030504020204" pitchFamily="34" charset="0"/>
              </a:rPr>
              <a:t> se utiliza para eliminar las filas de una tabla.</a:t>
            </a:r>
          </a:p>
          <a:p>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0"/>
          <p:cNvSpPr txBox="1">
            <a:spLocks noGrp="1"/>
          </p:cNvSpPr>
          <p:nvPr>
            <p:ph type="title"/>
          </p:nvPr>
        </p:nvSpPr>
        <p:spPr>
          <a:xfrm>
            <a:off x="337930" y="264822"/>
            <a:ext cx="3130827" cy="39116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solidFill>
                  <a:srgbClr val="FFC000"/>
                </a:solidFill>
              </a:rPr>
              <a:t>Para que sirve INNER JOIN</a:t>
            </a:r>
            <a:endParaRPr dirty="0">
              <a:solidFill>
                <a:srgbClr val="FFC000"/>
              </a:solidFill>
            </a:endParaRPr>
          </a:p>
        </p:txBody>
      </p:sp>
      <p:sp>
        <p:nvSpPr>
          <p:cNvPr id="6" name="CuadroTexto 5">
            <a:extLst>
              <a:ext uri="{FF2B5EF4-FFF2-40B4-BE49-F238E27FC236}">
                <a16:creationId xmlns:a16="http://schemas.microsoft.com/office/drawing/2014/main" id="{1D48FF5A-8871-327F-5C46-0F7E97D01AF6}"/>
              </a:ext>
            </a:extLst>
          </p:cNvPr>
          <p:cNvSpPr txBox="1"/>
          <p:nvPr/>
        </p:nvSpPr>
        <p:spPr>
          <a:xfrm>
            <a:off x="337930" y="655983"/>
            <a:ext cx="3916018" cy="523220"/>
          </a:xfrm>
          <a:prstGeom prst="rect">
            <a:avLst/>
          </a:prstGeom>
          <a:noFill/>
        </p:spPr>
        <p:txBody>
          <a:bodyPr wrap="square" rtlCol="0">
            <a:spAutoFit/>
          </a:bodyPr>
          <a:lstStyle/>
          <a:p>
            <a:r>
              <a:rPr lang="es-ES" b="0" i="0" dirty="0">
                <a:solidFill>
                  <a:schemeClr val="bg1"/>
                </a:solidFill>
                <a:effectLst/>
                <a:latin typeface="arial" panose="020B0604020202020204" pitchFamily="34" charset="0"/>
              </a:rPr>
              <a:t>Combina los registros de dos tablas si hay valores coincidentes en un campo común.</a:t>
            </a:r>
            <a:endParaRPr lang="es-ES" dirty="0">
              <a:solidFill>
                <a:schemeClr val="bg1"/>
              </a:solidFill>
            </a:endParaRPr>
          </a:p>
        </p:txBody>
      </p:sp>
      <p:pic>
        <p:nvPicPr>
          <p:cNvPr id="8" name="Imagen 7">
            <a:extLst>
              <a:ext uri="{FF2B5EF4-FFF2-40B4-BE49-F238E27FC236}">
                <a16:creationId xmlns:a16="http://schemas.microsoft.com/office/drawing/2014/main" id="{DF88772F-DA05-2E89-0E0A-D72E668C8F12}"/>
              </a:ext>
            </a:extLst>
          </p:cNvPr>
          <p:cNvPicPr>
            <a:picLocks noChangeAspect="1"/>
          </p:cNvPicPr>
          <p:nvPr/>
        </p:nvPicPr>
        <p:blipFill>
          <a:blip r:embed="rId3"/>
          <a:stretch>
            <a:fillRect/>
          </a:stretch>
        </p:blipFill>
        <p:spPr>
          <a:xfrm>
            <a:off x="4967701" y="264822"/>
            <a:ext cx="3343275" cy="1076325"/>
          </a:xfrm>
          <a:prstGeom prst="rect">
            <a:avLst/>
          </a:prstGeom>
        </p:spPr>
      </p:pic>
      <p:sp>
        <p:nvSpPr>
          <p:cNvPr id="9" name="Flecha: a la derecha 8">
            <a:extLst>
              <a:ext uri="{FF2B5EF4-FFF2-40B4-BE49-F238E27FC236}">
                <a16:creationId xmlns:a16="http://schemas.microsoft.com/office/drawing/2014/main" id="{10B46BBA-F053-172A-26F5-74878CCBCED0}"/>
              </a:ext>
            </a:extLst>
          </p:cNvPr>
          <p:cNvSpPr/>
          <p:nvPr/>
        </p:nvSpPr>
        <p:spPr>
          <a:xfrm>
            <a:off x="4104861" y="460402"/>
            <a:ext cx="616226" cy="52322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15496DA0-9B33-C098-D5D2-69B779A93848}"/>
              </a:ext>
            </a:extLst>
          </p:cNvPr>
          <p:cNvSpPr txBox="1"/>
          <p:nvPr/>
        </p:nvSpPr>
        <p:spPr>
          <a:xfrm>
            <a:off x="337931" y="1548089"/>
            <a:ext cx="4629770" cy="338554"/>
          </a:xfrm>
          <a:prstGeom prst="rect">
            <a:avLst/>
          </a:prstGeom>
          <a:noFill/>
        </p:spPr>
        <p:txBody>
          <a:bodyPr wrap="square" rtlCol="0">
            <a:spAutoFit/>
          </a:bodyPr>
          <a:lstStyle/>
          <a:p>
            <a:r>
              <a:rPr lang="es-ES" sz="1600" b="1" dirty="0">
                <a:solidFill>
                  <a:srgbClr val="FFC000"/>
                </a:solidFill>
              </a:rPr>
              <a:t>Defina que es una función de agregación</a:t>
            </a:r>
          </a:p>
        </p:txBody>
      </p:sp>
      <p:sp>
        <p:nvSpPr>
          <p:cNvPr id="11" name="CuadroTexto 10">
            <a:extLst>
              <a:ext uri="{FF2B5EF4-FFF2-40B4-BE49-F238E27FC236}">
                <a16:creationId xmlns:a16="http://schemas.microsoft.com/office/drawing/2014/main" id="{D497AB35-DA40-3D15-374F-FC3F35718C25}"/>
              </a:ext>
            </a:extLst>
          </p:cNvPr>
          <p:cNvSpPr txBox="1"/>
          <p:nvPr/>
        </p:nvSpPr>
        <p:spPr>
          <a:xfrm>
            <a:off x="163996" y="1994193"/>
            <a:ext cx="8816008" cy="738664"/>
          </a:xfrm>
          <a:prstGeom prst="rect">
            <a:avLst/>
          </a:prstGeom>
          <a:noFill/>
        </p:spPr>
        <p:txBody>
          <a:bodyPr wrap="square" rtlCol="0">
            <a:spAutoFit/>
          </a:bodyPr>
          <a:lstStyle/>
          <a:p>
            <a:r>
              <a:rPr lang="es-ES" b="0" i="0" dirty="0">
                <a:solidFill>
                  <a:schemeClr val="bg1"/>
                </a:solidFill>
                <a:effectLst/>
                <a:latin typeface="arial" panose="020B0604020202020204" pitchFamily="34" charset="0"/>
              </a:rPr>
              <a:t>Las </a:t>
            </a:r>
            <a:r>
              <a:rPr lang="es-ES" b="1" i="0" dirty="0">
                <a:solidFill>
                  <a:schemeClr val="bg1"/>
                </a:solidFill>
                <a:effectLst/>
                <a:latin typeface="arial" panose="020B0604020202020204" pitchFamily="34" charset="0"/>
              </a:rPr>
              <a:t>funciones de agregación en SQL</a:t>
            </a:r>
            <a:r>
              <a:rPr lang="es-ES" b="0" i="0" dirty="0">
                <a:solidFill>
                  <a:schemeClr val="bg1"/>
                </a:solidFill>
                <a:effectLst/>
                <a:latin typeface="arial" panose="020B0604020202020204" pitchFamily="34" charset="0"/>
              </a:rPr>
              <a:t> nos permiten efectuar operaciones sobre un conjunto de resultados, pero devolviendo un único valor agregado para todos ellos. Es decir, nos permiten obtener medias, máximos, etc... sobre un conjunto de valores</a:t>
            </a:r>
            <a:endParaRPr lang="es-ES" dirty="0">
              <a:solidFill>
                <a:schemeClr val="bg1"/>
              </a:solidFill>
            </a:endParaRPr>
          </a:p>
        </p:txBody>
      </p:sp>
      <p:sp>
        <p:nvSpPr>
          <p:cNvPr id="12" name="CuadroTexto 11">
            <a:extLst>
              <a:ext uri="{FF2B5EF4-FFF2-40B4-BE49-F238E27FC236}">
                <a16:creationId xmlns:a16="http://schemas.microsoft.com/office/drawing/2014/main" id="{C9D75FC9-8E7C-6DEB-4D89-EB11D5D85EEF}"/>
              </a:ext>
            </a:extLst>
          </p:cNvPr>
          <p:cNvSpPr txBox="1"/>
          <p:nvPr/>
        </p:nvSpPr>
        <p:spPr>
          <a:xfrm>
            <a:off x="302722" y="2840407"/>
            <a:ext cx="4700187" cy="338554"/>
          </a:xfrm>
          <a:prstGeom prst="rect">
            <a:avLst/>
          </a:prstGeom>
          <a:noFill/>
        </p:spPr>
        <p:txBody>
          <a:bodyPr wrap="square" rtlCol="0">
            <a:spAutoFit/>
          </a:bodyPr>
          <a:lstStyle/>
          <a:p>
            <a:r>
              <a:rPr lang="es-ES" sz="1600" b="1" dirty="0">
                <a:solidFill>
                  <a:srgbClr val="FFC000"/>
                </a:solidFill>
              </a:rPr>
              <a:t>Liste funciones de agregación que conozca.</a:t>
            </a:r>
          </a:p>
        </p:txBody>
      </p:sp>
      <p:sp>
        <p:nvSpPr>
          <p:cNvPr id="13" name="CuadroTexto 12">
            <a:extLst>
              <a:ext uri="{FF2B5EF4-FFF2-40B4-BE49-F238E27FC236}">
                <a16:creationId xmlns:a16="http://schemas.microsoft.com/office/drawing/2014/main" id="{9757364F-B312-CD37-82BA-B74FDE9B99FD}"/>
              </a:ext>
            </a:extLst>
          </p:cNvPr>
          <p:cNvSpPr txBox="1"/>
          <p:nvPr/>
        </p:nvSpPr>
        <p:spPr>
          <a:xfrm>
            <a:off x="276249" y="3385903"/>
            <a:ext cx="7836494" cy="1200329"/>
          </a:xfrm>
          <a:prstGeom prst="rect">
            <a:avLst/>
          </a:prstGeom>
          <a:noFill/>
        </p:spPr>
        <p:txBody>
          <a:bodyPr wrap="square" rtlCol="0">
            <a:spAutoFit/>
          </a:bodyPr>
          <a:lstStyle/>
          <a:p>
            <a:pPr algn="l" fontAlgn="base">
              <a:buFont typeface="Arial" panose="020B0604020202020204" pitchFamily="34" charset="0"/>
              <a:buChar char="•"/>
            </a:pPr>
            <a:r>
              <a:rPr lang="es-ES" sz="1200" b="1" i="0" dirty="0">
                <a:solidFill>
                  <a:schemeClr val="bg1"/>
                </a:solidFill>
                <a:effectLst/>
                <a:latin typeface="Open Sans" panose="020B0606030504020204" pitchFamily="34" charset="0"/>
              </a:rPr>
              <a:t>COUNT</a:t>
            </a:r>
            <a:r>
              <a:rPr lang="es-ES" sz="1200" b="0" i="0" dirty="0">
                <a:solidFill>
                  <a:schemeClr val="bg1"/>
                </a:solidFill>
                <a:effectLst/>
                <a:latin typeface="Open Sans" panose="020B0606030504020204" pitchFamily="34" charset="0"/>
              </a:rPr>
              <a:t>: devuelve el número total de filas seleccionadas por la consulta.</a:t>
            </a:r>
          </a:p>
          <a:p>
            <a:pPr algn="l" fontAlgn="base">
              <a:buFont typeface="Arial" panose="020B0604020202020204" pitchFamily="34" charset="0"/>
              <a:buChar char="•"/>
            </a:pPr>
            <a:r>
              <a:rPr lang="es-ES" sz="1200" b="1" i="0" dirty="0">
                <a:solidFill>
                  <a:schemeClr val="bg1"/>
                </a:solidFill>
                <a:effectLst/>
                <a:latin typeface="Open Sans" panose="020B0606030504020204" pitchFamily="34" charset="0"/>
              </a:rPr>
              <a:t>MIN</a:t>
            </a:r>
            <a:r>
              <a:rPr lang="es-ES" sz="1200" b="0" i="0" dirty="0">
                <a:solidFill>
                  <a:schemeClr val="bg1"/>
                </a:solidFill>
                <a:effectLst/>
                <a:latin typeface="Open Sans" panose="020B0606030504020204" pitchFamily="34" charset="0"/>
              </a:rPr>
              <a:t>: devuelve el valor mínimo del campo que especifiquemos.</a:t>
            </a:r>
          </a:p>
          <a:p>
            <a:pPr algn="l" fontAlgn="base">
              <a:buFont typeface="Arial" panose="020B0604020202020204" pitchFamily="34" charset="0"/>
              <a:buChar char="•"/>
            </a:pPr>
            <a:r>
              <a:rPr lang="es-ES" sz="1200" b="1" i="0" dirty="0">
                <a:solidFill>
                  <a:schemeClr val="bg1"/>
                </a:solidFill>
                <a:effectLst/>
                <a:latin typeface="Open Sans" panose="020B0606030504020204" pitchFamily="34" charset="0"/>
              </a:rPr>
              <a:t>MAX</a:t>
            </a:r>
            <a:r>
              <a:rPr lang="es-ES" sz="1200" b="0" i="0" dirty="0">
                <a:solidFill>
                  <a:schemeClr val="bg1"/>
                </a:solidFill>
                <a:effectLst/>
                <a:latin typeface="Open Sans" panose="020B0606030504020204" pitchFamily="34" charset="0"/>
              </a:rPr>
              <a:t>: devuelve el valor máximo del campo que especifiquemos.</a:t>
            </a:r>
          </a:p>
          <a:p>
            <a:pPr algn="l" fontAlgn="base">
              <a:buFont typeface="Arial" panose="020B0604020202020204" pitchFamily="34" charset="0"/>
              <a:buChar char="•"/>
            </a:pPr>
            <a:r>
              <a:rPr lang="es-ES" sz="1200" b="1" i="0" dirty="0">
                <a:solidFill>
                  <a:schemeClr val="bg1"/>
                </a:solidFill>
                <a:effectLst/>
                <a:latin typeface="Open Sans" panose="020B0606030504020204" pitchFamily="34" charset="0"/>
              </a:rPr>
              <a:t>SUM</a:t>
            </a:r>
            <a:r>
              <a:rPr lang="es-ES" sz="1200" b="0" i="0" dirty="0">
                <a:solidFill>
                  <a:schemeClr val="bg1"/>
                </a:solidFill>
                <a:effectLst/>
                <a:latin typeface="Open Sans" panose="020B0606030504020204" pitchFamily="34" charset="0"/>
              </a:rPr>
              <a:t>: suma los valores del campo que especifiquemos. Sólo se puede utilizar en columnas numéricas.</a:t>
            </a:r>
          </a:p>
          <a:p>
            <a:pPr algn="l" fontAlgn="base">
              <a:buFont typeface="Arial" panose="020B0604020202020204" pitchFamily="34" charset="0"/>
              <a:buChar char="•"/>
            </a:pPr>
            <a:r>
              <a:rPr lang="es-ES" sz="1200" b="1" i="0" dirty="0">
                <a:solidFill>
                  <a:schemeClr val="bg1"/>
                </a:solidFill>
                <a:effectLst/>
                <a:latin typeface="Open Sans" panose="020B0606030504020204" pitchFamily="34" charset="0"/>
              </a:rPr>
              <a:t>AVG</a:t>
            </a:r>
            <a:r>
              <a:rPr lang="es-ES" sz="1200" b="0" i="0" dirty="0">
                <a:solidFill>
                  <a:schemeClr val="bg1"/>
                </a:solidFill>
                <a:effectLst/>
                <a:latin typeface="Open Sans" panose="020B0606030504020204" pitchFamily="34" charset="0"/>
              </a:rPr>
              <a:t>: devuelve el valor promedio del campo que especifiquemos. Sólo se puede utilizar en columnas numéricas.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8" name="CuadroTexto 17">
            <a:extLst>
              <a:ext uri="{FF2B5EF4-FFF2-40B4-BE49-F238E27FC236}">
                <a16:creationId xmlns:a16="http://schemas.microsoft.com/office/drawing/2014/main" id="{9B7650BF-CF4C-71FB-369D-DC88017D4E9B}"/>
              </a:ext>
            </a:extLst>
          </p:cNvPr>
          <p:cNvSpPr txBox="1"/>
          <p:nvPr/>
        </p:nvSpPr>
        <p:spPr>
          <a:xfrm>
            <a:off x="524142" y="320002"/>
            <a:ext cx="5071929" cy="307777"/>
          </a:xfrm>
          <a:prstGeom prst="rect">
            <a:avLst/>
          </a:prstGeom>
          <a:noFill/>
        </p:spPr>
        <p:txBody>
          <a:bodyPr wrap="square">
            <a:spAutoFit/>
          </a:bodyPr>
          <a:lstStyle/>
          <a:p>
            <a:r>
              <a:rPr lang="es-ES" sz="1400" b="1" dirty="0">
                <a:solidFill>
                  <a:srgbClr val="00B0F0"/>
                </a:solidFill>
              </a:rPr>
              <a:t>Mencione algunas funciones propias de SQL-Server</a:t>
            </a:r>
            <a:endParaRPr lang="es-ES" dirty="0">
              <a:solidFill>
                <a:srgbClr val="00B0F0"/>
              </a:solidFill>
            </a:endParaRPr>
          </a:p>
        </p:txBody>
      </p:sp>
      <p:sp>
        <p:nvSpPr>
          <p:cNvPr id="12" name="CuadroTexto 11">
            <a:extLst>
              <a:ext uri="{FF2B5EF4-FFF2-40B4-BE49-F238E27FC236}">
                <a16:creationId xmlns:a16="http://schemas.microsoft.com/office/drawing/2014/main" id="{53720624-AB12-5ABD-8CE5-DEFB6E8D8D3A}"/>
              </a:ext>
            </a:extLst>
          </p:cNvPr>
          <p:cNvSpPr txBox="1"/>
          <p:nvPr/>
        </p:nvSpPr>
        <p:spPr>
          <a:xfrm>
            <a:off x="709303" y="769121"/>
            <a:ext cx="4512178" cy="1415772"/>
          </a:xfrm>
          <a:prstGeom prst="rect">
            <a:avLst/>
          </a:prstGeom>
          <a:noFill/>
        </p:spPr>
        <p:txBody>
          <a:bodyPr wrap="square" rtlCol="0">
            <a:spAutoFit/>
          </a:bodyPr>
          <a:lstStyle/>
          <a:p>
            <a:pPr algn="l"/>
            <a:r>
              <a:rPr lang="es-ES" sz="1200" b="1" i="0" dirty="0">
                <a:solidFill>
                  <a:schemeClr val="bg1"/>
                </a:solidFill>
                <a:effectLst/>
                <a:latin typeface="Lucida Sans Unicode" panose="020B0602030504020204" pitchFamily="34" charset="0"/>
              </a:rPr>
              <a:t>UPPER() </a:t>
            </a:r>
            <a:r>
              <a:rPr lang="es-ES" sz="1200" b="0" i="0" dirty="0">
                <a:solidFill>
                  <a:schemeClr val="bg1"/>
                </a:solidFill>
                <a:effectLst/>
                <a:latin typeface="Lucida Sans Unicode" panose="020B0602030504020204" pitchFamily="34" charset="0"/>
              </a:rPr>
              <a:t>- Convierte un campo a </a:t>
            </a:r>
            <a:r>
              <a:rPr lang="es-ES" sz="1200" b="1" i="0" dirty="0">
                <a:solidFill>
                  <a:schemeClr val="bg1"/>
                </a:solidFill>
                <a:effectLst/>
                <a:latin typeface="Lucida Sans Unicode" panose="020B0602030504020204" pitchFamily="34" charset="0"/>
              </a:rPr>
              <a:t>mayúsculas</a:t>
            </a:r>
            <a:endParaRPr lang="es-ES" sz="1200" b="0" i="0" dirty="0">
              <a:solidFill>
                <a:schemeClr val="bg1"/>
              </a:solidFill>
              <a:effectLst/>
              <a:latin typeface="Lucida Sans Unicode" panose="020B0602030504020204" pitchFamily="34" charset="0"/>
            </a:endParaRPr>
          </a:p>
          <a:p>
            <a:pPr algn="l"/>
            <a:r>
              <a:rPr lang="es-ES" sz="1200" b="1" dirty="0">
                <a:solidFill>
                  <a:schemeClr val="bg1"/>
                </a:solidFill>
                <a:latin typeface="Lucida Sans Unicode" panose="020B0602030504020204" pitchFamily="34" charset="0"/>
              </a:rPr>
              <a:t>LOWER</a:t>
            </a:r>
            <a:r>
              <a:rPr lang="es-ES" sz="1200" b="1" i="0" dirty="0">
                <a:solidFill>
                  <a:schemeClr val="bg1"/>
                </a:solidFill>
                <a:effectLst/>
                <a:latin typeface="Lucida Sans Unicode" panose="020B0602030504020204" pitchFamily="34" charset="0"/>
              </a:rPr>
              <a:t>() </a:t>
            </a:r>
            <a:r>
              <a:rPr lang="es-ES" sz="1200" b="0" i="0" dirty="0">
                <a:solidFill>
                  <a:schemeClr val="bg1"/>
                </a:solidFill>
                <a:effectLst/>
                <a:latin typeface="Lucida Sans Unicode" panose="020B0602030504020204" pitchFamily="34" charset="0"/>
              </a:rPr>
              <a:t>- Convierte un campo a </a:t>
            </a:r>
            <a:r>
              <a:rPr lang="es-ES" sz="1200" b="1" i="0" dirty="0">
                <a:solidFill>
                  <a:schemeClr val="bg1"/>
                </a:solidFill>
                <a:effectLst/>
                <a:latin typeface="Lucida Sans Unicode" panose="020B0602030504020204" pitchFamily="34" charset="0"/>
              </a:rPr>
              <a:t>minúsculas</a:t>
            </a:r>
            <a:endParaRPr lang="es-ES" sz="1200" b="0" i="0" dirty="0">
              <a:solidFill>
                <a:schemeClr val="bg1"/>
              </a:solidFill>
              <a:effectLst/>
              <a:latin typeface="Lucida Sans Unicode" panose="020B0602030504020204" pitchFamily="34" charset="0"/>
            </a:endParaRPr>
          </a:p>
          <a:p>
            <a:pPr algn="l"/>
            <a:r>
              <a:rPr lang="es-ES" sz="1200" b="1" i="0" dirty="0">
                <a:solidFill>
                  <a:schemeClr val="bg1"/>
                </a:solidFill>
                <a:effectLst/>
                <a:latin typeface="Lucida Sans Unicode" panose="020B0602030504020204" pitchFamily="34" charset="0"/>
              </a:rPr>
              <a:t>MID() </a:t>
            </a:r>
            <a:r>
              <a:rPr lang="es-ES" sz="1200" b="0" i="0" dirty="0">
                <a:solidFill>
                  <a:schemeClr val="bg1"/>
                </a:solidFill>
                <a:effectLst/>
                <a:latin typeface="Lucida Sans Unicode" panose="020B0602030504020204" pitchFamily="34" charset="0"/>
              </a:rPr>
              <a:t>- </a:t>
            </a:r>
            <a:r>
              <a:rPr lang="es-ES" sz="1200" b="1" i="0" dirty="0">
                <a:solidFill>
                  <a:schemeClr val="bg1"/>
                </a:solidFill>
                <a:effectLst/>
                <a:latin typeface="Lucida Sans Unicode" panose="020B0602030504020204" pitchFamily="34" charset="0"/>
              </a:rPr>
              <a:t>Extrae</a:t>
            </a:r>
            <a:r>
              <a:rPr lang="es-ES" sz="1200" b="0" i="0" dirty="0">
                <a:solidFill>
                  <a:schemeClr val="bg1"/>
                </a:solidFill>
                <a:effectLst/>
                <a:latin typeface="Lucida Sans Unicode" panose="020B0602030504020204" pitchFamily="34" charset="0"/>
              </a:rPr>
              <a:t> caracteres de un campo de texto</a:t>
            </a:r>
          </a:p>
          <a:p>
            <a:pPr algn="l"/>
            <a:r>
              <a:rPr lang="es-ES" sz="1200" b="1" i="0" dirty="0">
                <a:solidFill>
                  <a:schemeClr val="bg1"/>
                </a:solidFill>
                <a:effectLst/>
                <a:latin typeface="Lucida Sans Unicode" panose="020B0602030504020204" pitchFamily="34" charset="0"/>
              </a:rPr>
              <a:t>LEN() </a:t>
            </a:r>
            <a:r>
              <a:rPr lang="es-ES" sz="1200" b="0" i="0" dirty="0">
                <a:solidFill>
                  <a:schemeClr val="bg1"/>
                </a:solidFill>
                <a:effectLst/>
                <a:latin typeface="Lucida Sans Unicode" panose="020B0602030504020204" pitchFamily="34" charset="0"/>
              </a:rPr>
              <a:t>- Devuelve la </a:t>
            </a:r>
            <a:r>
              <a:rPr lang="es-ES" sz="1200" b="1" i="0" dirty="0">
                <a:solidFill>
                  <a:schemeClr val="bg1"/>
                </a:solidFill>
                <a:effectLst/>
                <a:latin typeface="Lucida Sans Unicode" panose="020B0602030504020204" pitchFamily="34" charset="0"/>
              </a:rPr>
              <a:t>longitud</a:t>
            </a:r>
            <a:r>
              <a:rPr lang="es-ES" sz="1200" b="0" i="0" dirty="0">
                <a:solidFill>
                  <a:schemeClr val="bg1"/>
                </a:solidFill>
                <a:effectLst/>
                <a:latin typeface="Lucida Sans Unicode" panose="020B0602030504020204" pitchFamily="34" charset="0"/>
              </a:rPr>
              <a:t> de un campo de texto</a:t>
            </a:r>
          </a:p>
          <a:p>
            <a:pPr algn="l"/>
            <a:r>
              <a:rPr lang="es-ES" sz="1200" b="1" i="0" dirty="0">
                <a:solidFill>
                  <a:schemeClr val="bg1"/>
                </a:solidFill>
                <a:effectLst/>
                <a:latin typeface="Lucida Sans Unicode" panose="020B0602030504020204" pitchFamily="34" charset="0"/>
              </a:rPr>
              <a:t>NOW() </a:t>
            </a:r>
            <a:r>
              <a:rPr lang="es-ES" sz="1200" b="0" i="0" dirty="0">
                <a:solidFill>
                  <a:schemeClr val="bg1"/>
                </a:solidFill>
                <a:effectLst/>
                <a:latin typeface="Lucida Sans Unicode" panose="020B0602030504020204" pitchFamily="34" charset="0"/>
              </a:rPr>
              <a:t>- Devuelve la </a:t>
            </a:r>
            <a:r>
              <a:rPr lang="es-ES" sz="1200" b="1" i="0" dirty="0">
                <a:solidFill>
                  <a:schemeClr val="bg1"/>
                </a:solidFill>
                <a:effectLst/>
                <a:latin typeface="Lucida Sans Unicode" panose="020B0602030504020204" pitchFamily="34" charset="0"/>
              </a:rPr>
              <a:t>hora y fecha</a:t>
            </a:r>
            <a:r>
              <a:rPr lang="es-ES" sz="1200" b="0" i="0" dirty="0">
                <a:solidFill>
                  <a:schemeClr val="bg1"/>
                </a:solidFill>
                <a:effectLst/>
                <a:latin typeface="Lucida Sans Unicode" panose="020B0602030504020204" pitchFamily="34" charset="0"/>
              </a:rPr>
              <a:t> actuales del sistema</a:t>
            </a:r>
          </a:p>
          <a:p>
            <a:pPr algn="l"/>
            <a:r>
              <a:rPr lang="es-ES" sz="1200" b="1" i="0" dirty="0">
                <a:solidFill>
                  <a:schemeClr val="bg1"/>
                </a:solidFill>
                <a:effectLst/>
                <a:latin typeface="Lucida Sans Unicode" panose="020B0602030504020204" pitchFamily="34" charset="0"/>
              </a:rPr>
              <a:t>FORMAT() </a:t>
            </a:r>
            <a:r>
              <a:rPr lang="es-ES" sz="1200" b="0" i="0" dirty="0">
                <a:solidFill>
                  <a:schemeClr val="bg1"/>
                </a:solidFill>
                <a:effectLst/>
                <a:latin typeface="Lucida Sans Unicode" panose="020B0602030504020204" pitchFamily="34" charset="0"/>
              </a:rPr>
              <a:t>- Da formato a un </a:t>
            </a:r>
            <a:r>
              <a:rPr lang="es-ES" sz="1200" b="1" i="0" dirty="0">
                <a:solidFill>
                  <a:schemeClr val="bg1"/>
                </a:solidFill>
                <a:effectLst/>
                <a:latin typeface="Lucida Sans Unicode" panose="020B0602030504020204" pitchFamily="34" charset="0"/>
              </a:rPr>
              <a:t>formato</a:t>
            </a:r>
            <a:r>
              <a:rPr lang="es-ES" sz="1200" b="0" i="0" dirty="0">
                <a:solidFill>
                  <a:schemeClr val="bg1"/>
                </a:solidFill>
                <a:effectLst/>
                <a:latin typeface="Lucida Sans Unicode" panose="020B0602030504020204" pitchFamily="34" charset="0"/>
              </a:rPr>
              <a:t> para mostrarlo</a:t>
            </a:r>
          </a:p>
          <a:p>
            <a:endParaRPr lang="es-ES" dirty="0"/>
          </a:p>
        </p:txBody>
      </p:sp>
      <p:sp>
        <p:nvSpPr>
          <p:cNvPr id="13" name="Flecha: a la derecha 12">
            <a:extLst>
              <a:ext uri="{FF2B5EF4-FFF2-40B4-BE49-F238E27FC236}">
                <a16:creationId xmlns:a16="http://schemas.microsoft.com/office/drawing/2014/main" id="{2A18238C-DD18-D9AF-A6EE-011AD41AFAE7}"/>
              </a:ext>
            </a:extLst>
          </p:cNvPr>
          <p:cNvSpPr/>
          <p:nvPr/>
        </p:nvSpPr>
        <p:spPr>
          <a:xfrm>
            <a:off x="5153113" y="1145136"/>
            <a:ext cx="546932" cy="41874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pic>
        <p:nvPicPr>
          <p:cNvPr id="16" name="Imagen 15">
            <a:extLst>
              <a:ext uri="{FF2B5EF4-FFF2-40B4-BE49-F238E27FC236}">
                <a16:creationId xmlns:a16="http://schemas.microsoft.com/office/drawing/2014/main" id="{8B2D3C95-A736-DD6E-4DD4-9010333D75A6}"/>
              </a:ext>
            </a:extLst>
          </p:cNvPr>
          <p:cNvPicPr>
            <a:picLocks noChangeAspect="1"/>
          </p:cNvPicPr>
          <p:nvPr/>
        </p:nvPicPr>
        <p:blipFill>
          <a:blip r:embed="rId3"/>
          <a:stretch>
            <a:fillRect/>
          </a:stretch>
        </p:blipFill>
        <p:spPr>
          <a:xfrm>
            <a:off x="5888051" y="935763"/>
            <a:ext cx="2837205" cy="666895"/>
          </a:xfrm>
          <a:prstGeom prst="rect">
            <a:avLst/>
          </a:prstGeom>
        </p:spPr>
      </p:pic>
      <p:sp>
        <p:nvSpPr>
          <p:cNvPr id="17" name="CuadroTexto 16">
            <a:extLst>
              <a:ext uri="{FF2B5EF4-FFF2-40B4-BE49-F238E27FC236}">
                <a16:creationId xmlns:a16="http://schemas.microsoft.com/office/drawing/2014/main" id="{4A6E458F-9392-3BDF-FEEB-2127EF9988F3}"/>
              </a:ext>
            </a:extLst>
          </p:cNvPr>
          <p:cNvSpPr txBox="1"/>
          <p:nvPr/>
        </p:nvSpPr>
        <p:spPr>
          <a:xfrm>
            <a:off x="709303" y="2060370"/>
            <a:ext cx="4683096" cy="307777"/>
          </a:xfrm>
          <a:prstGeom prst="rect">
            <a:avLst/>
          </a:prstGeom>
          <a:noFill/>
        </p:spPr>
        <p:txBody>
          <a:bodyPr wrap="square" rtlCol="0">
            <a:spAutoFit/>
          </a:bodyPr>
          <a:lstStyle/>
          <a:p>
            <a:r>
              <a:rPr lang="es-ES" b="1" dirty="0">
                <a:solidFill>
                  <a:srgbClr val="00B0F0"/>
                </a:solidFill>
              </a:rPr>
              <a:t>Para qué sirve la función CONCAT en SQL-Server</a:t>
            </a:r>
          </a:p>
        </p:txBody>
      </p:sp>
      <p:sp>
        <p:nvSpPr>
          <p:cNvPr id="19" name="CuadroTexto 18">
            <a:extLst>
              <a:ext uri="{FF2B5EF4-FFF2-40B4-BE49-F238E27FC236}">
                <a16:creationId xmlns:a16="http://schemas.microsoft.com/office/drawing/2014/main" id="{8FBD57CE-3370-E8BB-3B89-A239DF2FFFDC}"/>
              </a:ext>
            </a:extLst>
          </p:cNvPr>
          <p:cNvSpPr txBox="1"/>
          <p:nvPr/>
        </p:nvSpPr>
        <p:spPr>
          <a:xfrm>
            <a:off x="222191" y="2775354"/>
            <a:ext cx="4930922" cy="1169551"/>
          </a:xfrm>
          <a:prstGeom prst="rect">
            <a:avLst/>
          </a:prstGeom>
          <a:noFill/>
        </p:spPr>
        <p:txBody>
          <a:bodyPr wrap="square" rtlCol="0">
            <a:spAutoFit/>
          </a:bodyPr>
          <a:lstStyle/>
          <a:p>
            <a:r>
              <a:rPr lang="es-ES" b="1" i="0" dirty="0">
                <a:solidFill>
                  <a:schemeClr val="bg1"/>
                </a:solidFill>
                <a:effectLst/>
                <a:latin typeface="arial" panose="020B0604020202020204" pitchFamily="34" charset="0"/>
              </a:rPr>
              <a:t>Para</a:t>
            </a:r>
            <a:r>
              <a:rPr lang="es-ES" b="0" i="0" dirty="0">
                <a:solidFill>
                  <a:schemeClr val="bg1"/>
                </a:solidFill>
                <a:effectLst/>
                <a:latin typeface="arial" panose="020B0604020202020204" pitchFamily="34" charset="0"/>
              </a:rPr>
              <a:t> unir dos o más cadenas en una, use la </a:t>
            </a:r>
            <a:r>
              <a:rPr lang="es-ES" b="1" i="0" dirty="0">
                <a:solidFill>
                  <a:schemeClr val="bg1"/>
                </a:solidFill>
                <a:effectLst/>
                <a:latin typeface="arial" panose="020B0604020202020204" pitchFamily="34" charset="0"/>
              </a:rPr>
              <a:t>función CONCAT</a:t>
            </a:r>
            <a:r>
              <a:rPr lang="es-ES" b="0" i="0" dirty="0">
                <a:solidFill>
                  <a:schemeClr val="bg1"/>
                </a:solidFill>
                <a:effectLst/>
                <a:latin typeface="arial" panose="020B0604020202020204" pitchFamily="34" charset="0"/>
              </a:rPr>
              <a:t>() con la siguiente sintaxis: </a:t>
            </a:r>
            <a:r>
              <a:rPr lang="es-ES" b="1" i="0" dirty="0">
                <a:solidFill>
                  <a:schemeClr val="bg1"/>
                </a:solidFill>
                <a:effectLst/>
                <a:latin typeface="arial" panose="020B0604020202020204" pitchFamily="34" charset="0"/>
              </a:rPr>
              <a:t>CONCAT</a:t>
            </a:r>
            <a:r>
              <a:rPr lang="es-ES" b="0" i="0" dirty="0">
                <a:solidFill>
                  <a:schemeClr val="bg1"/>
                </a:solidFill>
                <a:effectLst/>
                <a:latin typeface="arial" panose="020B0604020202020204" pitchFamily="34" charset="0"/>
              </a:rPr>
              <a:t> ( input_string1, input_string2 [, input_stringN ] ); </a:t>
            </a:r>
            <a:r>
              <a:rPr lang="es-ES" b="1" i="0" dirty="0">
                <a:solidFill>
                  <a:schemeClr val="bg1"/>
                </a:solidFill>
                <a:effectLst/>
                <a:latin typeface="arial" panose="020B0604020202020204" pitchFamily="34" charset="0"/>
              </a:rPr>
              <a:t>CONCAT</a:t>
            </a:r>
            <a:r>
              <a:rPr lang="es-ES" b="0" i="0" dirty="0">
                <a:solidFill>
                  <a:schemeClr val="bg1"/>
                </a:solidFill>
                <a:effectLst/>
                <a:latin typeface="arial" panose="020B0604020202020204" pitchFamily="34" charset="0"/>
              </a:rPr>
              <a:t>() toma dos o hasta 255 cadenas </a:t>
            </a:r>
            <a:r>
              <a:rPr lang="es-ES" b="1" i="0" dirty="0">
                <a:solidFill>
                  <a:schemeClr val="bg1"/>
                </a:solidFill>
                <a:effectLst/>
                <a:latin typeface="arial" panose="020B0604020202020204" pitchFamily="34" charset="0"/>
              </a:rPr>
              <a:t>de</a:t>
            </a:r>
            <a:r>
              <a:rPr lang="es-ES" b="0" i="0" dirty="0">
                <a:solidFill>
                  <a:schemeClr val="bg1"/>
                </a:solidFill>
                <a:effectLst/>
                <a:latin typeface="arial" panose="020B0604020202020204" pitchFamily="34" charset="0"/>
              </a:rPr>
              <a:t> entrada y las une en una. Requiere al menos dos cadenas </a:t>
            </a:r>
            <a:r>
              <a:rPr lang="es-ES" b="1" i="0" dirty="0">
                <a:solidFill>
                  <a:schemeClr val="bg1"/>
                </a:solidFill>
                <a:effectLst/>
                <a:latin typeface="arial" panose="020B0604020202020204" pitchFamily="34" charset="0"/>
              </a:rPr>
              <a:t>de</a:t>
            </a:r>
            <a:r>
              <a:rPr lang="es-ES" b="0" i="0" dirty="0">
                <a:solidFill>
                  <a:schemeClr val="bg1"/>
                </a:solidFill>
                <a:effectLst/>
                <a:latin typeface="arial" panose="020B0604020202020204" pitchFamily="34" charset="0"/>
              </a:rPr>
              <a:t> entrada.</a:t>
            </a:r>
            <a:endParaRPr lang="es-ES" dirty="0">
              <a:solidFill>
                <a:schemeClr val="bg1"/>
              </a:solidFill>
            </a:endParaRPr>
          </a:p>
        </p:txBody>
      </p:sp>
      <p:pic>
        <p:nvPicPr>
          <p:cNvPr id="23" name="Imagen 22">
            <a:extLst>
              <a:ext uri="{FF2B5EF4-FFF2-40B4-BE49-F238E27FC236}">
                <a16:creationId xmlns:a16="http://schemas.microsoft.com/office/drawing/2014/main" id="{7E58C9A0-26AF-350D-B0C6-A0C7E3983873}"/>
              </a:ext>
            </a:extLst>
          </p:cNvPr>
          <p:cNvPicPr>
            <a:picLocks noChangeAspect="1"/>
          </p:cNvPicPr>
          <p:nvPr/>
        </p:nvPicPr>
        <p:blipFill>
          <a:blip r:embed="rId4"/>
          <a:stretch>
            <a:fillRect/>
          </a:stretch>
        </p:blipFill>
        <p:spPr>
          <a:xfrm>
            <a:off x="5700045" y="2788723"/>
            <a:ext cx="3165860" cy="1419014"/>
          </a:xfrm>
          <a:prstGeom prst="rect">
            <a:avLst/>
          </a:prstGeom>
        </p:spPr>
      </p:pic>
      <p:sp>
        <p:nvSpPr>
          <p:cNvPr id="29" name="Flecha: a la derecha 28">
            <a:extLst>
              <a:ext uri="{FF2B5EF4-FFF2-40B4-BE49-F238E27FC236}">
                <a16:creationId xmlns:a16="http://schemas.microsoft.com/office/drawing/2014/main" id="{CEC24981-D511-301D-6B84-388C4FC813B1}"/>
              </a:ext>
            </a:extLst>
          </p:cNvPr>
          <p:cNvSpPr/>
          <p:nvPr/>
        </p:nvSpPr>
        <p:spPr>
          <a:xfrm>
            <a:off x="5049139" y="3079486"/>
            <a:ext cx="546932" cy="418744"/>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Google Shape;140;p22"/>
          <p:cNvSpPr txBox="1">
            <a:spLocks noGrp="1"/>
          </p:cNvSpPr>
          <p:nvPr>
            <p:ph type="title" idx="4294967295"/>
          </p:nvPr>
        </p:nvSpPr>
        <p:spPr>
          <a:xfrm>
            <a:off x="130325" y="81985"/>
            <a:ext cx="4721553" cy="4544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B050"/>
                </a:solidFill>
              </a:rPr>
              <a:t>¿</a:t>
            </a:r>
            <a:r>
              <a:rPr lang="es-ES" dirty="0">
                <a:solidFill>
                  <a:srgbClr val="00B050"/>
                </a:solidFill>
              </a:rPr>
              <a:t>Muestra un ejemplo del uso de COUNT?</a:t>
            </a:r>
            <a:endParaRPr dirty="0">
              <a:solidFill>
                <a:srgbClr val="00B050"/>
              </a:solidFill>
            </a:endParaRPr>
          </a:p>
        </p:txBody>
      </p:sp>
      <p:sp>
        <p:nvSpPr>
          <p:cNvPr id="2" name="CuadroTexto 1">
            <a:extLst>
              <a:ext uri="{FF2B5EF4-FFF2-40B4-BE49-F238E27FC236}">
                <a16:creationId xmlns:a16="http://schemas.microsoft.com/office/drawing/2014/main" id="{C1C34192-6DDF-B111-6D9F-58D1F69D9B2D}"/>
              </a:ext>
            </a:extLst>
          </p:cNvPr>
          <p:cNvSpPr txBox="1"/>
          <p:nvPr/>
        </p:nvSpPr>
        <p:spPr>
          <a:xfrm>
            <a:off x="130325" y="493674"/>
            <a:ext cx="5193706" cy="1169551"/>
          </a:xfrm>
          <a:prstGeom prst="rect">
            <a:avLst/>
          </a:prstGeom>
          <a:noFill/>
        </p:spPr>
        <p:txBody>
          <a:bodyPr wrap="square" rtlCol="0">
            <a:spAutoFit/>
          </a:bodyPr>
          <a:lstStyle/>
          <a:p>
            <a:r>
              <a:rPr lang="es-ES" b="0" i="0" dirty="0">
                <a:solidFill>
                  <a:schemeClr val="bg1"/>
                </a:solidFill>
                <a:effectLst/>
                <a:latin typeface="arial" panose="020B0604020202020204" pitchFamily="34" charset="0"/>
              </a:rPr>
              <a:t>La primera </a:t>
            </a:r>
            <a:r>
              <a:rPr lang="es-ES" b="1" i="0" dirty="0">
                <a:solidFill>
                  <a:schemeClr val="bg1"/>
                </a:solidFill>
                <a:effectLst/>
                <a:latin typeface="arial" panose="020B0604020202020204" pitchFamily="34" charset="0"/>
              </a:rPr>
              <a:t>definición</a:t>
            </a:r>
            <a:r>
              <a:rPr lang="es-ES" b="0" i="0" dirty="0">
                <a:solidFill>
                  <a:schemeClr val="bg1"/>
                </a:solidFill>
                <a:effectLst/>
                <a:latin typeface="arial" panose="020B0604020202020204" pitchFamily="34" charset="0"/>
              </a:rPr>
              <a:t> de recuento en el diccionario es sumar o verificar para determinar la suma; enumerar. Otra </a:t>
            </a:r>
            <a:r>
              <a:rPr lang="es-ES" b="1" i="0" dirty="0">
                <a:solidFill>
                  <a:schemeClr val="bg1"/>
                </a:solidFill>
                <a:effectLst/>
                <a:latin typeface="arial" panose="020B0604020202020204" pitchFamily="34" charset="0"/>
              </a:rPr>
              <a:t>definición</a:t>
            </a:r>
            <a:r>
              <a:rPr lang="es-ES" b="0" i="0" dirty="0">
                <a:solidFill>
                  <a:schemeClr val="bg1"/>
                </a:solidFill>
                <a:effectLst/>
                <a:latin typeface="arial" panose="020B0604020202020204" pitchFamily="34" charset="0"/>
              </a:rPr>
              <a:t> de conteo es recitar los números en orden ascendente hasta e incluyendo. El conteo también suele pasar por alto para tener en cuenta o incluir.</a:t>
            </a:r>
            <a:endParaRPr lang="es-ES" dirty="0">
              <a:solidFill>
                <a:schemeClr val="bg1"/>
              </a:solidFill>
            </a:endParaRPr>
          </a:p>
        </p:txBody>
      </p:sp>
      <p:pic>
        <p:nvPicPr>
          <p:cNvPr id="4" name="Imagen 3">
            <a:extLst>
              <a:ext uri="{FF2B5EF4-FFF2-40B4-BE49-F238E27FC236}">
                <a16:creationId xmlns:a16="http://schemas.microsoft.com/office/drawing/2014/main" id="{49E363B0-8F87-B445-1655-0A096F4B32F3}"/>
              </a:ext>
            </a:extLst>
          </p:cNvPr>
          <p:cNvPicPr>
            <a:picLocks noChangeAspect="1"/>
          </p:cNvPicPr>
          <p:nvPr/>
        </p:nvPicPr>
        <p:blipFill>
          <a:blip r:embed="rId4"/>
          <a:stretch>
            <a:fillRect/>
          </a:stretch>
        </p:blipFill>
        <p:spPr>
          <a:xfrm>
            <a:off x="6257193" y="735447"/>
            <a:ext cx="2552700" cy="533400"/>
          </a:xfrm>
          <a:prstGeom prst="rect">
            <a:avLst/>
          </a:prstGeom>
        </p:spPr>
      </p:pic>
      <p:sp>
        <p:nvSpPr>
          <p:cNvPr id="5" name="Flecha: a la derecha 4">
            <a:extLst>
              <a:ext uri="{FF2B5EF4-FFF2-40B4-BE49-F238E27FC236}">
                <a16:creationId xmlns:a16="http://schemas.microsoft.com/office/drawing/2014/main" id="{4D8272AB-8B51-B0F1-7DBA-F2D594D6E85D}"/>
              </a:ext>
            </a:extLst>
          </p:cNvPr>
          <p:cNvSpPr/>
          <p:nvPr/>
        </p:nvSpPr>
        <p:spPr>
          <a:xfrm>
            <a:off x="5618872" y="775353"/>
            <a:ext cx="470018" cy="40165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8BD8C099-1C2D-9A04-AC90-4CAD8AD8B870}"/>
              </a:ext>
            </a:extLst>
          </p:cNvPr>
          <p:cNvSpPr txBox="1"/>
          <p:nvPr/>
        </p:nvSpPr>
        <p:spPr>
          <a:xfrm>
            <a:off x="156218" y="1677906"/>
            <a:ext cx="4415782" cy="369332"/>
          </a:xfrm>
          <a:prstGeom prst="rect">
            <a:avLst/>
          </a:prstGeom>
          <a:noFill/>
        </p:spPr>
        <p:txBody>
          <a:bodyPr wrap="square" rtlCol="0">
            <a:spAutoFit/>
          </a:bodyPr>
          <a:lstStyle/>
          <a:p>
            <a:r>
              <a:rPr lang="es-ES" sz="1800" b="1" dirty="0">
                <a:solidFill>
                  <a:srgbClr val="00B050"/>
                </a:solidFill>
              </a:rPr>
              <a:t>Muestra un ejemplo del usos de AVG</a:t>
            </a:r>
          </a:p>
        </p:txBody>
      </p:sp>
      <p:sp>
        <p:nvSpPr>
          <p:cNvPr id="7" name="CuadroTexto 6">
            <a:extLst>
              <a:ext uri="{FF2B5EF4-FFF2-40B4-BE49-F238E27FC236}">
                <a16:creationId xmlns:a16="http://schemas.microsoft.com/office/drawing/2014/main" id="{158F82B4-A074-943F-B482-9E164AEA1671}"/>
              </a:ext>
            </a:extLst>
          </p:cNvPr>
          <p:cNvSpPr txBox="1"/>
          <p:nvPr/>
        </p:nvSpPr>
        <p:spPr>
          <a:xfrm>
            <a:off x="130325" y="2046802"/>
            <a:ext cx="5435126" cy="954107"/>
          </a:xfrm>
          <a:prstGeom prst="rect">
            <a:avLst/>
          </a:prstGeom>
          <a:noFill/>
        </p:spPr>
        <p:txBody>
          <a:bodyPr wrap="square" rtlCol="0">
            <a:spAutoFit/>
          </a:bodyPr>
          <a:lstStyle/>
          <a:p>
            <a:r>
              <a:rPr lang="es-ES" b="0" i="0" dirty="0">
                <a:solidFill>
                  <a:schemeClr val="bg1"/>
                </a:solidFill>
                <a:effectLst/>
                <a:latin typeface="arial" panose="020B0604020202020204" pitchFamily="34" charset="0"/>
              </a:rPr>
              <a:t>La función </a:t>
            </a:r>
            <a:r>
              <a:rPr lang="es-ES" b="1" i="0" dirty="0">
                <a:solidFill>
                  <a:schemeClr val="bg1"/>
                </a:solidFill>
                <a:effectLst/>
                <a:latin typeface="arial" panose="020B0604020202020204" pitchFamily="34" charset="0"/>
              </a:rPr>
              <a:t>AVG</a:t>
            </a:r>
            <a:r>
              <a:rPr lang="es-ES" b="0" i="0" dirty="0">
                <a:solidFill>
                  <a:schemeClr val="bg1"/>
                </a:solidFill>
                <a:effectLst/>
                <a:latin typeface="arial" panose="020B0604020202020204" pitchFamily="34" charset="0"/>
              </a:rPr>
              <a:t> devuelve el promedio de un conjunto de números. El esquema es SYSIBM. Una expresión que devuelve un conjunto de valores numéricos incluidos booleanos. La función </a:t>
            </a:r>
            <a:r>
              <a:rPr lang="es-ES" b="1" i="0" dirty="0">
                <a:solidFill>
                  <a:schemeClr val="bg1"/>
                </a:solidFill>
                <a:effectLst/>
                <a:latin typeface="arial" panose="020B0604020202020204" pitchFamily="34" charset="0"/>
              </a:rPr>
              <a:t>AVG</a:t>
            </a:r>
            <a:r>
              <a:rPr lang="es-ES" b="0" i="0" dirty="0">
                <a:solidFill>
                  <a:schemeClr val="bg1"/>
                </a:solidFill>
                <a:effectLst/>
                <a:latin typeface="arial" panose="020B0604020202020204" pitchFamily="34" charset="0"/>
              </a:rPr>
              <a:t> omite cualquier valor nulo que pueda contener la expresión.</a:t>
            </a:r>
            <a:endParaRPr lang="es-ES" dirty="0">
              <a:solidFill>
                <a:schemeClr val="bg1"/>
              </a:solidFill>
            </a:endParaRPr>
          </a:p>
        </p:txBody>
      </p:sp>
      <p:pic>
        <p:nvPicPr>
          <p:cNvPr id="9" name="Imagen 8">
            <a:extLst>
              <a:ext uri="{FF2B5EF4-FFF2-40B4-BE49-F238E27FC236}">
                <a16:creationId xmlns:a16="http://schemas.microsoft.com/office/drawing/2014/main" id="{DB2E38C3-420A-D22B-909A-A16EF847DB74}"/>
              </a:ext>
            </a:extLst>
          </p:cNvPr>
          <p:cNvPicPr>
            <a:picLocks noChangeAspect="1"/>
          </p:cNvPicPr>
          <p:nvPr/>
        </p:nvPicPr>
        <p:blipFill>
          <a:blip r:embed="rId5"/>
          <a:stretch>
            <a:fillRect/>
          </a:stretch>
        </p:blipFill>
        <p:spPr>
          <a:xfrm>
            <a:off x="6504843" y="2163533"/>
            <a:ext cx="2057400" cy="609600"/>
          </a:xfrm>
          <a:prstGeom prst="rect">
            <a:avLst/>
          </a:prstGeom>
        </p:spPr>
      </p:pic>
      <p:sp>
        <p:nvSpPr>
          <p:cNvPr id="10" name="Flecha: a la derecha 9">
            <a:extLst>
              <a:ext uri="{FF2B5EF4-FFF2-40B4-BE49-F238E27FC236}">
                <a16:creationId xmlns:a16="http://schemas.microsoft.com/office/drawing/2014/main" id="{B1107B45-005E-02E4-CF67-BB3B59AAFB5C}"/>
              </a:ext>
            </a:extLst>
          </p:cNvPr>
          <p:cNvSpPr/>
          <p:nvPr/>
        </p:nvSpPr>
        <p:spPr>
          <a:xfrm>
            <a:off x="5677498" y="2267507"/>
            <a:ext cx="542657" cy="401652"/>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D6B5EDFD-D7C8-9CE0-9AD4-425F53927008}"/>
              </a:ext>
            </a:extLst>
          </p:cNvPr>
          <p:cNvSpPr txBox="1"/>
          <p:nvPr/>
        </p:nvSpPr>
        <p:spPr>
          <a:xfrm>
            <a:off x="130325" y="3015154"/>
            <a:ext cx="4799484" cy="369332"/>
          </a:xfrm>
          <a:prstGeom prst="rect">
            <a:avLst/>
          </a:prstGeom>
          <a:noFill/>
        </p:spPr>
        <p:txBody>
          <a:bodyPr wrap="square" rtlCol="0">
            <a:spAutoFit/>
          </a:bodyPr>
          <a:lstStyle/>
          <a:p>
            <a:r>
              <a:rPr lang="es-ES" sz="1800" b="1" dirty="0">
                <a:solidFill>
                  <a:srgbClr val="00B050"/>
                </a:solidFill>
              </a:rPr>
              <a:t>Muestra un ejemplo del uso de MIN-MAX</a:t>
            </a:r>
          </a:p>
        </p:txBody>
      </p:sp>
      <p:sp>
        <p:nvSpPr>
          <p:cNvPr id="12" name="CuadroTexto 11">
            <a:extLst>
              <a:ext uri="{FF2B5EF4-FFF2-40B4-BE49-F238E27FC236}">
                <a16:creationId xmlns:a16="http://schemas.microsoft.com/office/drawing/2014/main" id="{3600FC5E-2A05-2F06-9B27-863A80DE73D6}"/>
              </a:ext>
            </a:extLst>
          </p:cNvPr>
          <p:cNvSpPr txBox="1"/>
          <p:nvPr/>
        </p:nvSpPr>
        <p:spPr>
          <a:xfrm>
            <a:off x="130325" y="3463723"/>
            <a:ext cx="5308774" cy="1169551"/>
          </a:xfrm>
          <a:prstGeom prst="rect">
            <a:avLst/>
          </a:prstGeom>
          <a:noFill/>
        </p:spPr>
        <p:txBody>
          <a:bodyPr wrap="square" rtlCol="0">
            <a:spAutoFit/>
          </a:bodyPr>
          <a:lstStyle/>
          <a:p>
            <a:r>
              <a:rPr lang="es-ES" b="0" i="0" dirty="0">
                <a:solidFill>
                  <a:schemeClr val="bg1"/>
                </a:solidFill>
                <a:effectLst/>
                <a:latin typeface="arial" panose="020B0604020202020204" pitchFamily="34" charset="0"/>
              </a:rPr>
              <a:t>Las sentencias </a:t>
            </a:r>
            <a:r>
              <a:rPr lang="es-ES" b="1" i="0" dirty="0">
                <a:solidFill>
                  <a:schemeClr val="bg1"/>
                </a:solidFill>
                <a:effectLst/>
                <a:latin typeface="arial" panose="020B0604020202020204" pitchFamily="34" charset="0"/>
              </a:rPr>
              <a:t>SQL MIN</a:t>
            </a:r>
            <a:r>
              <a:rPr lang="es-ES" b="0" i="0" dirty="0">
                <a:solidFill>
                  <a:schemeClr val="bg1"/>
                </a:solidFill>
                <a:effectLst/>
                <a:latin typeface="arial" panose="020B0604020202020204" pitchFamily="34" charset="0"/>
              </a:rPr>
              <a:t> y </a:t>
            </a:r>
            <a:r>
              <a:rPr lang="es-ES" b="1" i="0" dirty="0">
                <a:solidFill>
                  <a:schemeClr val="bg1"/>
                </a:solidFill>
                <a:effectLst/>
                <a:latin typeface="arial" panose="020B0604020202020204" pitchFamily="34" charset="0"/>
              </a:rPr>
              <a:t>MAX</a:t>
            </a:r>
            <a:r>
              <a:rPr lang="es-ES" b="0" i="0" dirty="0">
                <a:solidFill>
                  <a:schemeClr val="bg1"/>
                </a:solidFill>
                <a:effectLst/>
                <a:latin typeface="arial" panose="020B0604020202020204" pitchFamily="34" charset="0"/>
              </a:rPr>
              <a:t> nos ayudan a obtener los valores mínimos y máximos de una columna en una tabla especifica de </a:t>
            </a:r>
            <a:r>
              <a:rPr lang="es-ES" b="1" i="0" dirty="0">
                <a:solidFill>
                  <a:schemeClr val="bg1"/>
                </a:solidFill>
                <a:effectLst/>
                <a:latin typeface="arial" panose="020B0604020202020204" pitchFamily="34" charset="0"/>
              </a:rPr>
              <a:t>SQL Server</a:t>
            </a:r>
            <a:r>
              <a:rPr lang="es-ES" b="0" i="0" dirty="0">
                <a:solidFill>
                  <a:schemeClr val="bg1"/>
                </a:solidFill>
                <a:effectLst/>
                <a:latin typeface="arial" panose="020B0604020202020204" pitchFamily="34" charset="0"/>
              </a:rPr>
              <a:t>. </a:t>
            </a:r>
            <a:r>
              <a:rPr lang="es-ES" b="1" i="0" dirty="0">
                <a:solidFill>
                  <a:schemeClr val="bg1"/>
                </a:solidFill>
                <a:effectLst/>
                <a:latin typeface="arial" panose="020B0604020202020204" pitchFamily="34" charset="0"/>
              </a:rPr>
              <a:t>SQL MIN</a:t>
            </a:r>
            <a:r>
              <a:rPr lang="es-ES" b="0" i="0" dirty="0">
                <a:solidFill>
                  <a:schemeClr val="bg1"/>
                </a:solidFill>
                <a:effectLst/>
                <a:latin typeface="arial" panose="020B0604020202020204" pitchFamily="34" charset="0"/>
              </a:rPr>
              <a:t> y </a:t>
            </a:r>
            <a:r>
              <a:rPr lang="es-ES" b="1" i="0" dirty="0">
                <a:solidFill>
                  <a:schemeClr val="bg1"/>
                </a:solidFill>
                <a:effectLst/>
                <a:latin typeface="arial" panose="020B0604020202020204" pitchFamily="34" charset="0"/>
              </a:rPr>
              <a:t>MAX</a:t>
            </a:r>
            <a:r>
              <a:rPr lang="es-ES" b="0" i="0" dirty="0">
                <a:solidFill>
                  <a:schemeClr val="bg1"/>
                </a:solidFill>
                <a:effectLst/>
                <a:latin typeface="arial" panose="020B0604020202020204" pitchFamily="34" charset="0"/>
              </a:rPr>
              <a:t> se puede usar con tipos numéricos y de fecha. SELECT </a:t>
            </a:r>
            <a:r>
              <a:rPr lang="es-ES" b="1" i="0" dirty="0">
                <a:solidFill>
                  <a:schemeClr val="bg1"/>
                </a:solidFill>
                <a:effectLst/>
                <a:latin typeface="arial" panose="020B0604020202020204" pitchFamily="34" charset="0"/>
              </a:rPr>
              <a:t>MIN</a:t>
            </a:r>
            <a:r>
              <a:rPr lang="es-ES" b="0" i="0" dirty="0">
                <a:solidFill>
                  <a:schemeClr val="bg1"/>
                </a:solidFill>
                <a:effectLst/>
                <a:latin typeface="arial" panose="020B0604020202020204" pitchFamily="34" charset="0"/>
              </a:rPr>
              <a:t> devuelve el valor </a:t>
            </a:r>
            <a:r>
              <a:rPr lang="es-ES" b="1" i="0" dirty="0">
                <a:solidFill>
                  <a:schemeClr val="bg1"/>
                </a:solidFill>
                <a:effectLst/>
                <a:latin typeface="arial" panose="020B0604020202020204" pitchFamily="34" charset="0"/>
              </a:rPr>
              <a:t>mínimo</a:t>
            </a:r>
            <a:r>
              <a:rPr lang="es-ES" b="0" i="0" dirty="0">
                <a:solidFill>
                  <a:schemeClr val="bg1"/>
                </a:solidFill>
                <a:effectLst/>
                <a:latin typeface="arial" panose="020B0604020202020204" pitchFamily="34" charset="0"/>
              </a:rPr>
              <a:t> que se encuentra en una columna.</a:t>
            </a:r>
            <a:endParaRPr lang="es-ES" dirty="0">
              <a:solidFill>
                <a:schemeClr val="bg1"/>
              </a:solidFill>
            </a:endParaRPr>
          </a:p>
        </p:txBody>
      </p:sp>
      <p:pic>
        <p:nvPicPr>
          <p:cNvPr id="14" name="Imagen 13">
            <a:extLst>
              <a:ext uri="{FF2B5EF4-FFF2-40B4-BE49-F238E27FC236}">
                <a16:creationId xmlns:a16="http://schemas.microsoft.com/office/drawing/2014/main" id="{6E84127E-9CEB-EE94-E279-E65EAD60AECB}"/>
              </a:ext>
            </a:extLst>
          </p:cNvPr>
          <p:cNvPicPr>
            <a:picLocks noChangeAspect="1"/>
          </p:cNvPicPr>
          <p:nvPr/>
        </p:nvPicPr>
        <p:blipFill>
          <a:blip r:embed="rId6"/>
          <a:stretch>
            <a:fillRect/>
          </a:stretch>
        </p:blipFill>
        <p:spPr>
          <a:xfrm>
            <a:off x="6584356" y="3579378"/>
            <a:ext cx="2057400" cy="561975"/>
          </a:xfrm>
          <a:prstGeom prst="rect">
            <a:avLst/>
          </a:prstGeom>
        </p:spPr>
      </p:pic>
      <p:pic>
        <p:nvPicPr>
          <p:cNvPr id="16" name="Imagen 15">
            <a:extLst>
              <a:ext uri="{FF2B5EF4-FFF2-40B4-BE49-F238E27FC236}">
                <a16:creationId xmlns:a16="http://schemas.microsoft.com/office/drawing/2014/main" id="{5F13D587-4606-A93B-6BF7-2B4A317661C4}"/>
              </a:ext>
            </a:extLst>
          </p:cNvPr>
          <p:cNvPicPr>
            <a:picLocks noChangeAspect="1"/>
          </p:cNvPicPr>
          <p:nvPr/>
        </p:nvPicPr>
        <p:blipFill>
          <a:blip r:embed="rId7"/>
          <a:stretch>
            <a:fillRect/>
          </a:stretch>
        </p:blipFill>
        <p:spPr>
          <a:xfrm>
            <a:off x="6584356" y="4318949"/>
            <a:ext cx="2057400" cy="628650"/>
          </a:xfrm>
          <a:prstGeom prst="rect">
            <a:avLst/>
          </a:prstGeom>
        </p:spPr>
      </p:pic>
      <p:sp>
        <p:nvSpPr>
          <p:cNvPr id="17" name="Flecha: a la derecha 16">
            <a:extLst>
              <a:ext uri="{FF2B5EF4-FFF2-40B4-BE49-F238E27FC236}">
                <a16:creationId xmlns:a16="http://schemas.microsoft.com/office/drawing/2014/main" id="{99BB25B5-1DA8-03C0-14CD-148B24243772}"/>
              </a:ext>
            </a:extLst>
          </p:cNvPr>
          <p:cNvSpPr/>
          <p:nvPr/>
        </p:nvSpPr>
        <p:spPr>
          <a:xfrm>
            <a:off x="5535168" y="3892875"/>
            <a:ext cx="684987" cy="496956"/>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s-ES"/>
          </a:p>
        </p:txBody>
      </p:sp>
    </p:spTree>
  </p:cSld>
  <p:clrMapOvr>
    <a:masterClrMapping/>
  </p:clrMapOvr>
</p:sld>
</file>

<file path=ppt/theme/theme1.xml><?xml version="1.0" encoding="utf-8"?>
<a:theme xmlns:a="http://schemas.openxmlformats.org/drawingml/2006/main" name="Ragozine template">
  <a:themeElements>
    <a:clrScheme name="Custom 347">
      <a:dk1>
        <a:srgbClr val="000000"/>
      </a:dk1>
      <a:lt1>
        <a:srgbClr val="FFFFFF"/>
      </a:lt1>
      <a:dk2>
        <a:srgbClr val="EFEFEF"/>
      </a:dk2>
      <a:lt2>
        <a:srgbClr val="727375"/>
      </a:lt2>
      <a:accent1>
        <a:srgbClr val="8BBCE4"/>
      </a:accent1>
      <a:accent2>
        <a:srgbClr val="657B9E"/>
      </a:accent2>
      <a:accent3>
        <a:srgbClr val="C99287"/>
      </a:accent3>
      <a:accent4>
        <a:srgbClr val="B36151"/>
      </a:accent4>
      <a:accent5>
        <a:srgbClr val="D5A6BD"/>
      </a:accent5>
      <a:accent6>
        <a:srgbClr val="A58194"/>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2387</TotalTime>
  <Words>998</Words>
  <Application>Microsoft Office PowerPoint</Application>
  <PresentationFormat>Presentación en pantalla (16:9)</PresentationFormat>
  <Paragraphs>71</Paragraphs>
  <Slides>15</Slides>
  <Notes>15</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15</vt:i4>
      </vt:variant>
    </vt:vector>
  </HeadingPairs>
  <TitlesOfParts>
    <vt:vector size="28" baseType="lpstr">
      <vt:lpstr>Segoe UI Black</vt:lpstr>
      <vt:lpstr>Lucida Sans Unicode</vt:lpstr>
      <vt:lpstr>Varela</vt:lpstr>
      <vt:lpstr>arial</vt:lpstr>
      <vt:lpstr>Raleway</vt:lpstr>
      <vt:lpstr>open sans</vt:lpstr>
      <vt:lpstr>arial</vt:lpstr>
      <vt:lpstr>Bernard MT Condensed</vt:lpstr>
      <vt:lpstr>Ravie</vt:lpstr>
      <vt:lpstr>open sans</vt:lpstr>
      <vt:lpstr>Algerian</vt:lpstr>
      <vt:lpstr>Twentieth Century</vt:lpstr>
      <vt:lpstr>Ragozine template</vt:lpstr>
      <vt:lpstr>BASE DE DATOS I</vt:lpstr>
      <vt:lpstr>Presentación de PowerPoint</vt:lpstr>
      <vt:lpstr>Presentación de PowerPoint</vt:lpstr>
      <vt:lpstr>LO PONEMOS EN CODIGO EN SQL SERVER</vt:lpstr>
      <vt:lpstr>Presentación de PowerPoint</vt:lpstr>
      <vt:lpstr>Manejo de conceptos</vt:lpstr>
      <vt:lpstr>Para que sirve INNER JOIN</vt:lpstr>
      <vt:lpstr>Presentación de PowerPoint</vt:lpstr>
      <vt:lpstr>¿Muestra un ejemplo del uso de COUNT?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CONCEPT</dc:title>
  <dc:creator>Marco Calle</dc:creator>
  <cp:lastModifiedBy>rap1234x100pre@gmail.com</cp:lastModifiedBy>
  <cp:revision>4</cp:revision>
  <dcterms:modified xsi:type="dcterms:W3CDTF">2022-06-16T12:46:15Z</dcterms:modified>
</cp:coreProperties>
</file>