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2" r:id="rId4"/>
    <p:sldId id="261" r:id="rId5"/>
    <p:sldId id="256" r:id="rId6"/>
    <p:sldId id="258" r:id="rId7"/>
    <p:sldId id="259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5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84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82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4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2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4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64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18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48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9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2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58" y="618236"/>
            <a:ext cx="9834284" cy="5621528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03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5" y="203719"/>
            <a:ext cx="9377082" cy="6047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0018" y="6400801"/>
            <a:ext cx="487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openSAP</a:t>
            </a:r>
            <a:r>
              <a:rPr lang="es-MX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Enterprise Machine Learning in a Nutshell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44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509712"/>
            <a:ext cx="6838950" cy="3838575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07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8" y="343740"/>
            <a:ext cx="5129213" cy="289321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006" y="343740"/>
            <a:ext cx="5143500" cy="2900363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37" y="3312194"/>
            <a:ext cx="5129213" cy="288607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718" y="3315765"/>
            <a:ext cx="5157788" cy="287893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88259" y="195823"/>
            <a:ext cx="11881493" cy="651275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95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72" y="443754"/>
            <a:ext cx="9596056" cy="5513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5163" y="6400801"/>
            <a:ext cx="8993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ODTUG 2020: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Demystifying Machine Learning and Why You Should Jump on the Bandwagon Now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399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3" y="927911"/>
            <a:ext cx="10425954" cy="50021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387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8" y="712695"/>
            <a:ext cx="10698264" cy="54326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84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Sameshima</dc:creator>
  <cp:lastModifiedBy>Claudia Sameshima</cp:lastModifiedBy>
  <cp:revision>8</cp:revision>
  <dcterms:created xsi:type="dcterms:W3CDTF">2020-08-10T18:11:16Z</dcterms:created>
  <dcterms:modified xsi:type="dcterms:W3CDTF">2023-06-21T00:31:51Z</dcterms:modified>
</cp:coreProperties>
</file>