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1" r:id="rId5"/>
    <p:sldId id="256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8" y="618236"/>
            <a:ext cx="9834284" cy="5621528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3" y="649100"/>
            <a:ext cx="6838950" cy="383857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9739283" y="2003613"/>
            <a:ext cx="14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mtClean="0">
                <a:solidFill>
                  <a:schemeClr val="bg1"/>
                </a:solidFill>
              </a:rPr>
              <a:t>Generative AI</a:t>
            </a:r>
            <a:endParaRPr lang="es-MX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8" y="4514567"/>
            <a:ext cx="1600510" cy="1600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7683" y="5513295"/>
            <a:ext cx="148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smtClean="0">
                <a:solidFill>
                  <a:schemeClr val="bg1"/>
                </a:solidFill>
              </a:rPr>
              <a:t>Generative AI</a:t>
            </a:r>
            <a:endParaRPr lang="es-MX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8" y="343740"/>
            <a:ext cx="5129213" cy="289321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06" y="343740"/>
            <a:ext cx="5143500" cy="290036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7" y="3312194"/>
            <a:ext cx="5129213" cy="288607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718" y="3315765"/>
            <a:ext cx="5157788" cy="28789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88259" y="195823"/>
            <a:ext cx="11881493" cy="65127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9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571625"/>
            <a:ext cx="7115175" cy="3714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11</cp:revision>
  <dcterms:created xsi:type="dcterms:W3CDTF">2020-08-10T18:11:16Z</dcterms:created>
  <dcterms:modified xsi:type="dcterms:W3CDTF">2023-06-21T01:40:51Z</dcterms:modified>
</cp:coreProperties>
</file>