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6" r:id="rId4"/>
    <p:sldId id="258" r:id="rId5"/>
    <p:sldId id="259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753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784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982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7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040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42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040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564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118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048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793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429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858" y="618236"/>
            <a:ext cx="9834284" cy="56215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01897" y="6400801"/>
            <a:ext cx="3167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1400" smtClean="0">
                <a:latin typeface="Verdana" panose="020B0604030504040204" pitchFamily="34" charset="0"/>
                <a:ea typeface="Verdana" panose="020B0604030504040204" pitchFamily="34" charset="0"/>
              </a:rPr>
              <a:t>IBM: </a:t>
            </a:r>
            <a:r>
              <a:rPr lang="en-US" sz="1400" smtClean="0">
                <a:latin typeface="Verdana" panose="020B0604030504040204" pitchFamily="34" charset="0"/>
                <a:ea typeface="Verdana" panose="020B0604030504040204" pitchFamily="34" charset="0"/>
              </a:rPr>
              <a:t>AI Professional Certification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03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565" y="203719"/>
            <a:ext cx="9377082" cy="60471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90018" y="6400801"/>
            <a:ext cx="4879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openSAP</a:t>
            </a:r>
            <a:r>
              <a:rPr lang="es-MX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Enterprise Machine Learning in a Nutshell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445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972" y="443754"/>
            <a:ext cx="9596056" cy="55132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15163" y="6400801"/>
            <a:ext cx="8993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ODTUG 2020: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Demystifying Machine Learning and Why You Should Jump on the Bandwagon Now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98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23" y="927911"/>
            <a:ext cx="10425954" cy="50021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35265" y="6400801"/>
            <a:ext cx="6273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Udacity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: Machine Learning Scholarship Program for Microsoft Azure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879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68" y="712695"/>
            <a:ext cx="10698264" cy="54326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35265" y="6400801"/>
            <a:ext cx="6273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Udacity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: Machine Learning Scholarship Program for Microsoft Azure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846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46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Claudia Sameshima</dc:creator>
  <cp:lastModifiedBy>Claudia Sameshima</cp:lastModifiedBy>
  <cp:revision>4</cp:revision>
  <dcterms:created xsi:type="dcterms:W3CDTF">2020-08-10T18:11:16Z</dcterms:created>
  <dcterms:modified xsi:type="dcterms:W3CDTF">2023-06-20T19:06:41Z</dcterms:modified>
</cp:coreProperties>
</file>