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sldIdLst>
    <p:sldId id="307" r:id="rId6"/>
    <p:sldId id="308" r:id="rId7"/>
    <p:sldId id="311" r:id="rId8"/>
    <p:sldId id="310" r:id="rId9"/>
    <p:sldId id="312" r:id="rId10"/>
    <p:sldId id="314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F4364C"/>
    <a:srgbClr val="C126B8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xmlns="" id="{EC56800A-B812-F62E-9E9E-E51F313D3E30}"/>
              </a:ext>
            </a:extLst>
          </p:cNvPr>
          <p:cNvSpPr/>
          <p:nvPr/>
        </p:nvSpPr>
        <p:spPr>
          <a:xfrm>
            <a:off x="10687618" y="5528710"/>
            <a:ext cx="3305628" cy="3305628"/>
          </a:xfrm>
          <a:prstGeom prst="ellipse">
            <a:avLst/>
          </a:prstGeom>
          <a:gradFill>
            <a:gsLst>
              <a:gs pos="0">
                <a:srgbClr val="C125B7"/>
              </a:gs>
              <a:gs pos="99000">
                <a:srgbClr val="FF7F2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BBBD28F0-9565-2314-E675-20B88332DF9A}"/>
              </a:ext>
            </a:extLst>
          </p:cNvPr>
          <p:cNvSpPr/>
          <p:nvPr/>
        </p:nvSpPr>
        <p:spPr>
          <a:xfrm>
            <a:off x="-423006" y="-743785"/>
            <a:ext cx="1255261" cy="1255261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/>
          </a:p>
        </p:txBody>
      </p:sp>
      <p:sp>
        <p:nvSpPr>
          <p:cNvPr id="5" name="Rectangle: Rounded Corners 27">
            <a:extLst>
              <a:ext uri="{FF2B5EF4-FFF2-40B4-BE49-F238E27FC236}">
                <a16:creationId xmlns:a16="http://schemas.microsoft.com/office/drawing/2014/main" xmlns="" id="{E06CA927-7B14-2A88-318D-DC74E7D14292}"/>
              </a:ext>
            </a:extLst>
          </p:cNvPr>
          <p:cNvSpPr/>
          <p:nvPr/>
        </p:nvSpPr>
        <p:spPr>
          <a:xfrm>
            <a:off x="5438451" y="2114208"/>
            <a:ext cx="1315097" cy="59250"/>
          </a:xfrm>
          <a:prstGeom prst="roundRect">
            <a:avLst>
              <a:gd name="adj" fmla="val 50000"/>
            </a:avLst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3C1053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B7DE3D0A-733D-3426-3EB4-EEFF6A8DC5EA}"/>
              </a:ext>
            </a:extLst>
          </p:cNvPr>
          <p:cNvSpPr/>
          <p:nvPr/>
        </p:nvSpPr>
        <p:spPr>
          <a:xfrm>
            <a:off x="9849993" y="6065179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A99A0747-12F8-7619-6A7B-331ACF339CAA}"/>
              </a:ext>
            </a:extLst>
          </p:cNvPr>
          <p:cNvSpPr/>
          <p:nvPr/>
        </p:nvSpPr>
        <p:spPr>
          <a:xfrm>
            <a:off x="9486228" y="1019642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D6FB6830-401E-4871-15A4-0A286A7873FC}"/>
              </a:ext>
            </a:extLst>
          </p:cNvPr>
          <p:cNvSpPr/>
          <p:nvPr/>
        </p:nvSpPr>
        <p:spPr>
          <a:xfrm>
            <a:off x="1286910" y="962468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xmlns="" id="{6B1D06EB-1027-D94B-7FE2-C98533904D09}"/>
              </a:ext>
            </a:extLst>
          </p:cNvPr>
          <p:cNvSpPr/>
          <p:nvPr/>
        </p:nvSpPr>
        <p:spPr>
          <a:xfrm>
            <a:off x="2769339" y="5591641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2" name="Rectangle 3"/>
          <p:cNvSpPr txBox="1"/>
          <p:nvPr/>
        </p:nvSpPr>
        <p:spPr>
          <a:xfrm>
            <a:off x="3874324" y="2340841"/>
            <a:ext cx="44685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rPr>
                <a:solidFill>
                  <a:srgbClr val="C8C9C7"/>
                </a:solidFill>
              </a:rPr>
              <a:t>2005 – 130 Exabytes</a:t>
            </a:r>
          </a:p>
        </p:txBody>
      </p:sp>
      <p:sp>
        <p:nvSpPr>
          <p:cNvPr id="15" name="Rectangle 5"/>
          <p:cNvSpPr txBox="1"/>
          <p:nvPr/>
        </p:nvSpPr>
        <p:spPr>
          <a:xfrm>
            <a:off x="3133781" y="2950441"/>
            <a:ext cx="5949614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 cap="all">
                <a:solidFill>
                  <a:srgbClr val="92D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rPr>
                <a:solidFill>
                  <a:srgbClr val="C126B8"/>
                </a:solidFill>
              </a:rPr>
              <a:t>2010 – 1,200 Exabytes</a:t>
            </a:r>
          </a:p>
        </p:txBody>
      </p:sp>
      <p:sp>
        <p:nvSpPr>
          <p:cNvPr id="17" name="Rectangle 7"/>
          <p:cNvSpPr txBox="1"/>
          <p:nvPr/>
        </p:nvSpPr>
        <p:spPr>
          <a:xfrm>
            <a:off x="2549235" y="3636241"/>
            <a:ext cx="7118708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 b="1" cap="all">
                <a:solidFill>
                  <a:srgbClr val="00B0F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rPr>
                <a:solidFill>
                  <a:srgbClr val="F4364C"/>
                </a:solidFill>
              </a:rPr>
              <a:t>2015 – 7,900 Exabytes</a:t>
            </a:r>
          </a:p>
        </p:txBody>
      </p:sp>
      <p:sp>
        <p:nvSpPr>
          <p:cNvPr id="18" name="Rectangle 8"/>
          <p:cNvSpPr txBox="1"/>
          <p:nvPr/>
        </p:nvSpPr>
        <p:spPr>
          <a:xfrm>
            <a:off x="1920121" y="4510933"/>
            <a:ext cx="837693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b="1" cap="all">
                <a:solidFill>
                  <a:srgbClr val="1D6FC9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rPr>
                <a:solidFill>
                  <a:srgbClr val="3C1053"/>
                </a:solidFill>
              </a:rPr>
              <a:t>2020 – 40,900 Exabytes</a:t>
            </a:r>
          </a:p>
        </p:txBody>
      </p:sp>
    </p:spTree>
    <p:extLst>
      <p:ext uri="{BB962C8B-B14F-4D97-AF65-F5344CB8AC3E}">
        <p14:creationId xmlns:p14="http://schemas.microsoft.com/office/powerpoint/2010/main" val="1072653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dvAuto="0"/>
      <p:bldP spid="17" grpId="0" animBg="1" advAuto="0"/>
      <p:bldP spid="1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897" y="2264270"/>
            <a:ext cx="4003486" cy="37164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xmlns="" id="{630FB2B0-8D55-4B8F-97EE-3B3F71C8A3EE}"/>
              </a:ext>
            </a:extLst>
          </p:cNvPr>
          <p:cNvSpPr/>
          <p:nvPr/>
        </p:nvSpPr>
        <p:spPr>
          <a:xfrm>
            <a:off x="11556302" y="6167354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B926DC6D-12C2-93AF-17DB-7D003B748DDB}"/>
              </a:ext>
            </a:extLst>
          </p:cNvPr>
          <p:cNvSpPr/>
          <p:nvPr/>
        </p:nvSpPr>
        <p:spPr>
          <a:xfrm>
            <a:off x="295244" y="180255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3" y="954476"/>
            <a:ext cx="5876927" cy="396227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traight Connector 5"/>
          <p:cNvSpPr/>
          <p:nvPr/>
        </p:nvSpPr>
        <p:spPr>
          <a:xfrm flipV="1">
            <a:off x="791443" y="3943714"/>
            <a:ext cx="4824414" cy="2968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" name="Freeform 7"/>
          <p:cNvSpPr/>
          <p:nvPr/>
        </p:nvSpPr>
        <p:spPr>
          <a:xfrm>
            <a:off x="791443" y="3421451"/>
            <a:ext cx="4823460" cy="701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452" y="19996"/>
                  <a:pt x="6903" y="18391"/>
                  <a:pt x="10503" y="14791"/>
                </a:cubicBezTo>
                <a:cubicBezTo>
                  <a:pt x="14103" y="11191"/>
                  <a:pt x="17852" y="5596"/>
                  <a:pt x="21600" y="0"/>
                </a:cubicBezTo>
              </a:path>
            </a:pathLst>
          </a:custGeom>
          <a:ln w="28575">
            <a:solidFill>
              <a:srgbClr val="1D6FC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2" name="Group 18"/>
          <p:cNvGrpSpPr/>
          <p:nvPr/>
        </p:nvGrpSpPr>
        <p:grpSpPr>
          <a:xfrm>
            <a:off x="5820643" y="3097600"/>
            <a:ext cx="1676400" cy="533402"/>
            <a:chOff x="0" y="0"/>
            <a:chExt cx="1676400" cy="533400"/>
          </a:xfrm>
        </p:grpSpPr>
        <p:sp>
          <p:nvSpPr>
            <p:cNvPr id="13" name="Down Arrow 19"/>
            <p:cNvSpPr/>
            <p:nvPr/>
          </p:nvSpPr>
          <p:spPr>
            <a:xfrm rot="5400000">
              <a:off x="571500" y="-571500"/>
              <a:ext cx="533400" cy="167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64"/>
                  </a:moveTo>
                  <a:lnTo>
                    <a:pt x="5400" y="18164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8164"/>
                  </a:lnTo>
                  <a:lnTo>
                    <a:pt x="21600" y="18164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1D6FC9"/>
            </a:solidFill>
            <a:ln w="25400" cap="flat">
              <a:solidFill>
                <a:srgbClr val="3A5E8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228600" y="104973"/>
              <a:ext cx="14478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Machines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20643" y="3707200"/>
            <a:ext cx="1676400" cy="533402"/>
            <a:chOff x="0" y="0"/>
            <a:chExt cx="1676400" cy="533400"/>
          </a:xfrm>
        </p:grpSpPr>
        <p:sp>
          <p:nvSpPr>
            <p:cNvPr id="16" name="Down Arrow 15"/>
            <p:cNvSpPr/>
            <p:nvPr/>
          </p:nvSpPr>
          <p:spPr>
            <a:xfrm rot="5400000">
              <a:off x="571500" y="-571500"/>
              <a:ext cx="533400" cy="167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64"/>
                  </a:moveTo>
                  <a:lnTo>
                    <a:pt x="5400" y="18164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8164"/>
                  </a:lnTo>
                  <a:lnTo>
                    <a:pt x="21600" y="18164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8600" y="108168"/>
              <a:ext cx="1447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Data Scientists</a:t>
              </a:r>
            </a:p>
          </p:txBody>
        </p:sp>
      </p:grpSp>
      <p:sp>
        <p:nvSpPr>
          <p:cNvPr id="18" name="Arrow: Down 1"/>
          <p:cNvSpPr/>
          <p:nvPr/>
        </p:nvSpPr>
        <p:spPr>
          <a:xfrm rot="10800000">
            <a:off x="5233902" y="1649800"/>
            <a:ext cx="381001" cy="1648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04"/>
                </a:moveTo>
                <a:lnTo>
                  <a:pt x="5400" y="19104"/>
                </a:lnTo>
                <a:lnTo>
                  <a:pt x="5400" y="0"/>
                </a:lnTo>
                <a:lnTo>
                  <a:pt x="16200" y="0"/>
                </a:lnTo>
                <a:lnTo>
                  <a:pt x="16200" y="19104"/>
                </a:lnTo>
                <a:lnTo>
                  <a:pt x="21600" y="19104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>
            <a:solidFill>
              <a:srgbClr val="1A7B0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22"/>
          <p:cNvGrpSpPr/>
          <p:nvPr/>
        </p:nvGrpSpPr>
        <p:grpSpPr>
          <a:xfrm>
            <a:off x="5820643" y="2205425"/>
            <a:ext cx="1707357" cy="533402"/>
            <a:chOff x="0" y="0"/>
            <a:chExt cx="1707355" cy="533400"/>
          </a:xfrm>
        </p:grpSpPr>
        <p:sp>
          <p:nvSpPr>
            <p:cNvPr id="20" name="Down Arrow 19"/>
            <p:cNvSpPr/>
            <p:nvPr/>
          </p:nvSpPr>
          <p:spPr>
            <a:xfrm rot="5400000">
              <a:off x="571500" y="-571500"/>
              <a:ext cx="533401" cy="167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64"/>
                  </a:moveTo>
                  <a:lnTo>
                    <a:pt x="5400" y="18164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8164"/>
                  </a:lnTo>
                  <a:lnTo>
                    <a:pt x="21600" y="18164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TextBox 24"/>
            <p:cNvSpPr/>
            <p:nvPr/>
          </p:nvSpPr>
          <p:spPr>
            <a:xfrm>
              <a:off x="197644" y="104973"/>
              <a:ext cx="15097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030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  <p:bldP spid="11" grpId="0" animBg="1" advAuto="0"/>
      <p:bldP spid="12" grpId="0" animBg="1" advAuto="0"/>
      <p:bldP spid="15" grpId="0" animBg="1" advAuto="0"/>
      <p:bldP spid="18" grpId="0" animBg="1" advAuto="0"/>
      <p:bldP spid="1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xmlns="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10981030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Aplicaciones de ML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Aplicaciones de ML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8335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Aplicaciones de ML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6184432" y="2438818"/>
            <a:ext cx="3953835" cy="2742482"/>
            <a:chOff x="0" y="0"/>
            <a:chExt cx="3953833" cy="2742481"/>
          </a:xfrm>
        </p:grpSpPr>
        <p:pic>
          <p:nvPicPr>
            <p:cNvPr id="22" name="Picture 10" descr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52" y="3162"/>
              <a:ext cx="3874782" cy="2739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" name="Group 59"/>
            <p:cNvGrpSpPr/>
            <p:nvPr/>
          </p:nvGrpSpPr>
          <p:grpSpPr>
            <a:xfrm>
              <a:off x="0" y="-1"/>
              <a:ext cx="517699" cy="332742"/>
              <a:chOff x="0" y="0"/>
              <a:chExt cx="517698" cy="332740"/>
            </a:xfrm>
          </p:grpSpPr>
          <p:sp>
            <p:nvSpPr>
              <p:cNvPr id="24" name="Rectangle 60"/>
              <p:cNvSpPr/>
              <p:nvPr/>
            </p:nvSpPr>
            <p:spPr>
              <a:xfrm>
                <a:off x="80323" y="13969"/>
                <a:ext cx="359626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25" name="TextBox 61"/>
              <p:cNvSpPr txBox="1"/>
              <p:nvPr/>
            </p:nvSpPr>
            <p:spPr>
              <a:xfrm>
                <a:off x="0" y="-1"/>
                <a:ext cx="517699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pic>
        <p:nvPicPr>
          <p:cNvPr id="26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98" y="3955038"/>
            <a:ext cx="2859214" cy="15310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" name="Group 18"/>
          <p:cNvGrpSpPr/>
          <p:nvPr/>
        </p:nvGrpSpPr>
        <p:grpSpPr>
          <a:xfrm>
            <a:off x="1862710" y="2516844"/>
            <a:ext cx="3729328" cy="2427610"/>
            <a:chOff x="0" y="0"/>
            <a:chExt cx="3729327" cy="2427610"/>
          </a:xfrm>
        </p:grpSpPr>
        <p:pic>
          <p:nvPicPr>
            <p:cNvPr id="28" name="Picture 3" descr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49" y="3626"/>
              <a:ext cx="3650579" cy="2423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" name="Group 43"/>
            <p:cNvGrpSpPr/>
            <p:nvPr/>
          </p:nvGrpSpPr>
          <p:grpSpPr>
            <a:xfrm>
              <a:off x="0" y="-1"/>
              <a:ext cx="517700" cy="332742"/>
              <a:chOff x="0" y="0"/>
              <a:chExt cx="517699" cy="332740"/>
            </a:xfrm>
          </p:grpSpPr>
          <p:sp>
            <p:nvSpPr>
              <p:cNvPr id="31" name="Rectangle 44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32" name="TextBox 45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1</a:t>
                </a:r>
              </a:p>
            </p:txBody>
          </p:sp>
        </p:grpSp>
      </p:grpSp>
      <p:grpSp>
        <p:nvGrpSpPr>
          <p:cNvPr id="33" name="Group 15"/>
          <p:cNvGrpSpPr/>
          <p:nvPr/>
        </p:nvGrpSpPr>
        <p:grpSpPr>
          <a:xfrm>
            <a:off x="2986595" y="3920667"/>
            <a:ext cx="3152537" cy="2043821"/>
            <a:chOff x="0" y="0"/>
            <a:chExt cx="3152535" cy="2043820"/>
          </a:xfrm>
        </p:grpSpPr>
        <p:pic>
          <p:nvPicPr>
            <p:cNvPr id="35" name="Picture 1" descr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60" y="0"/>
              <a:ext cx="3075276" cy="2043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" name="Group 55"/>
            <p:cNvGrpSpPr/>
            <p:nvPr/>
          </p:nvGrpSpPr>
          <p:grpSpPr>
            <a:xfrm>
              <a:off x="0" y="44"/>
              <a:ext cx="517700" cy="332742"/>
              <a:chOff x="0" y="0"/>
              <a:chExt cx="517699" cy="332740"/>
            </a:xfrm>
          </p:grpSpPr>
          <p:sp>
            <p:nvSpPr>
              <p:cNvPr id="37" name="Rectangle 56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38" name="TextBox 57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39" name="Group 14"/>
          <p:cNvGrpSpPr/>
          <p:nvPr/>
        </p:nvGrpSpPr>
        <p:grpSpPr>
          <a:xfrm>
            <a:off x="4542016" y="2206552"/>
            <a:ext cx="2670123" cy="1676401"/>
            <a:chOff x="0" y="0"/>
            <a:chExt cx="2670121" cy="1676400"/>
          </a:xfrm>
        </p:grpSpPr>
        <p:pic>
          <p:nvPicPr>
            <p:cNvPr id="40" name="Picture 2" descr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49" y="0"/>
              <a:ext cx="259237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1" name="Group 51"/>
            <p:cNvGrpSpPr/>
            <p:nvPr/>
          </p:nvGrpSpPr>
          <p:grpSpPr>
            <a:xfrm>
              <a:off x="-1" y="2906"/>
              <a:ext cx="517700" cy="332741"/>
              <a:chOff x="0" y="0"/>
              <a:chExt cx="517699" cy="332740"/>
            </a:xfrm>
          </p:grpSpPr>
          <p:sp>
            <p:nvSpPr>
              <p:cNvPr id="42" name="Rectangle 52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43" name="TextBox 53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4</a:t>
                </a:r>
              </a:p>
            </p:txBody>
          </p:sp>
        </p:grpSp>
      </p:grpSp>
      <p:grpSp>
        <p:nvGrpSpPr>
          <p:cNvPr id="44" name="Group 13"/>
          <p:cNvGrpSpPr/>
          <p:nvPr/>
        </p:nvGrpSpPr>
        <p:grpSpPr>
          <a:xfrm>
            <a:off x="5424759" y="3985312"/>
            <a:ext cx="2213163" cy="1626449"/>
            <a:chOff x="0" y="0"/>
            <a:chExt cx="2213162" cy="1626448"/>
          </a:xfrm>
        </p:grpSpPr>
        <p:pic>
          <p:nvPicPr>
            <p:cNvPr id="46" name="Picture 12" descr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658" y="4724"/>
              <a:ext cx="2134505" cy="16217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" name="Group 47"/>
            <p:cNvGrpSpPr/>
            <p:nvPr/>
          </p:nvGrpSpPr>
          <p:grpSpPr>
            <a:xfrm>
              <a:off x="0" y="-1"/>
              <a:ext cx="517700" cy="332742"/>
              <a:chOff x="0" y="0"/>
              <a:chExt cx="517699" cy="332740"/>
            </a:xfrm>
          </p:grpSpPr>
          <p:sp>
            <p:nvSpPr>
              <p:cNvPr id="53" name="Rectangle 48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54" name="TextBox 49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5</a:t>
                </a:r>
              </a:p>
            </p:txBody>
          </p:sp>
        </p:grpSp>
      </p:grpSp>
      <p:grpSp>
        <p:nvGrpSpPr>
          <p:cNvPr id="55" name="Group 12"/>
          <p:cNvGrpSpPr/>
          <p:nvPr/>
        </p:nvGrpSpPr>
        <p:grpSpPr>
          <a:xfrm>
            <a:off x="2120420" y="2237062"/>
            <a:ext cx="1823810" cy="1113571"/>
            <a:chOff x="0" y="0"/>
            <a:chExt cx="1823809" cy="1113570"/>
          </a:xfrm>
        </p:grpSpPr>
        <p:pic>
          <p:nvPicPr>
            <p:cNvPr id="56" name="Picture 16" descr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61" y="0"/>
              <a:ext cx="1760748" cy="11135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Group 35"/>
            <p:cNvGrpSpPr/>
            <p:nvPr/>
          </p:nvGrpSpPr>
          <p:grpSpPr>
            <a:xfrm>
              <a:off x="-1" y="3754"/>
              <a:ext cx="517701" cy="332741"/>
              <a:chOff x="0" y="0"/>
              <a:chExt cx="517699" cy="332740"/>
            </a:xfrm>
          </p:grpSpPr>
          <p:sp>
            <p:nvSpPr>
              <p:cNvPr id="58" name="Rectangle 36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59" name="TextBox 37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60" name="Group 10"/>
          <p:cNvGrpSpPr/>
          <p:nvPr/>
        </p:nvGrpSpPr>
        <p:grpSpPr>
          <a:xfrm>
            <a:off x="1752994" y="4760459"/>
            <a:ext cx="2060599" cy="1318456"/>
            <a:chOff x="0" y="0"/>
            <a:chExt cx="2060597" cy="1318455"/>
          </a:xfrm>
        </p:grpSpPr>
        <p:pic>
          <p:nvPicPr>
            <p:cNvPr id="61" name="Picture 22" descr="Picture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909" y="7491"/>
              <a:ext cx="1981689" cy="13109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" name="Group 6"/>
            <p:cNvGrpSpPr/>
            <p:nvPr/>
          </p:nvGrpSpPr>
          <p:grpSpPr>
            <a:xfrm>
              <a:off x="0" y="-1"/>
              <a:ext cx="517700" cy="332742"/>
              <a:chOff x="0" y="0"/>
              <a:chExt cx="517699" cy="332740"/>
            </a:xfrm>
          </p:grpSpPr>
          <p:sp>
            <p:nvSpPr>
              <p:cNvPr id="63" name="Rectangle 4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64" name="TextBox 5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8</a:t>
                </a:r>
              </a:p>
            </p:txBody>
          </p:sp>
        </p:grpSp>
      </p:grpSp>
      <p:grpSp>
        <p:nvGrpSpPr>
          <p:cNvPr id="65" name="Group 9"/>
          <p:cNvGrpSpPr/>
          <p:nvPr/>
        </p:nvGrpSpPr>
        <p:grpSpPr>
          <a:xfrm>
            <a:off x="7140779" y="2174480"/>
            <a:ext cx="3358794" cy="2469072"/>
            <a:chOff x="0" y="0"/>
            <a:chExt cx="3358793" cy="2469070"/>
          </a:xfrm>
        </p:grpSpPr>
        <p:pic>
          <p:nvPicPr>
            <p:cNvPr id="66" name="Picture 26" descr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359" y="3492"/>
              <a:ext cx="3287435" cy="2465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 31"/>
            <p:cNvGrpSpPr/>
            <p:nvPr/>
          </p:nvGrpSpPr>
          <p:grpSpPr>
            <a:xfrm>
              <a:off x="0" y="-1"/>
              <a:ext cx="517699" cy="332742"/>
              <a:chOff x="0" y="0"/>
              <a:chExt cx="517698" cy="332740"/>
            </a:xfrm>
          </p:grpSpPr>
          <p:sp>
            <p:nvSpPr>
              <p:cNvPr id="68" name="Rectangle 32"/>
              <p:cNvSpPr/>
              <p:nvPr/>
            </p:nvSpPr>
            <p:spPr>
              <a:xfrm>
                <a:off x="80323" y="13969"/>
                <a:ext cx="359626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69" name="TextBox 33"/>
              <p:cNvSpPr txBox="1"/>
              <p:nvPr/>
            </p:nvSpPr>
            <p:spPr>
              <a:xfrm>
                <a:off x="0" y="-1"/>
                <a:ext cx="517699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9</a:t>
                </a:r>
              </a:p>
            </p:txBody>
          </p:sp>
        </p:grpSp>
      </p:grpSp>
      <p:grpSp>
        <p:nvGrpSpPr>
          <p:cNvPr id="70" name="Group 8"/>
          <p:cNvGrpSpPr/>
          <p:nvPr/>
        </p:nvGrpSpPr>
        <p:grpSpPr>
          <a:xfrm>
            <a:off x="4398735" y="2828301"/>
            <a:ext cx="2179331" cy="1586110"/>
            <a:chOff x="0" y="0"/>
            <a:chExt cx="2179330" cy="1586108"/>
          </a:xfrm>
        </p:grpSpPr>
        <p:pic>
          <p:nvPicPr>
            <p:cNvPr id="71" name="Picture 24" descr="Picture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654" y="0"/>
              <a:ext cx="2109677" cy="15861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2" name="Group 27"/>
            <p:cNvGrpSpPr/>
            <p:nvPr/>
          </p:nvGrpSpPr>
          <p:grpSpPr>
            <a:xfrm>
              <a:off x="0" y="2907"/>
              <a:ext cx="517699" cy="332741"/>
              <a:chOff x="0" y="0"/>
              <a:chExt cx="517698" cy="332740"/>
            </a:xfrm>
          </p:grpSpPr>
          <p:sp>
            <p:nvSpPr>
              <p:cNvPr id="73" name="Rectangle 28"/>
              <p:cNvSpPr/>
              <p:nvPr/>
            </p:nvSpPr>
            <p:spPr>
              <a:xfrm>
                <a:off x="80323" y="13969"/>
                <a:ext cx="359626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74" name="TextBox 29"/>
              <p:cNvSpPr txBox="1"/>
              <p:nvPr/>
            </p:nvSpPr>
            <p:spPr>
              <a:xfrm>
                <a:off x="0" y="-1"/>
                <a:ext cx="517699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10</a:t>
                </a:r>
              </a:p>
            </p:txBody>
          </p:sp>
        </p:grpSp>
      </p:grpSp>
      <p:grpSp>
        <p:nvGrpSpPr>
          <p:cNvPr id="75" name="Group 11"/>
          <p:cNvGrpSpPr/>
          <p:nvPr/>
        </p:nvGrpSpPr>
        <p:grpSpPr>
          <a:xfrm>
            <a:off x="5598651" y="5127577"/>
            <a:ext cx="2657241" cy="947773"/>
            <a:chOff x="0" y="0"/>
            <a:chExt cx="2657240" cy="947771"/>
          </a:xfrm>
        </p:grpSpPr>
        <p:pic>
          <p:nvPicPr>
            <p:cNvPr id="76" name="Picture 14" descr="Picture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958" y="0"/>
              <a:ext cx="2587282" cy="947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7" name="Group 39"/>
            <p:cNvGrpSpPr/>
            <p:nvPr/>
          </p:nvGrpSpPr>
          <p:grpSpPr>
            <a:xfrm>
              <a:off x="-1" y="4905"/>
              <a:ext cx="517700" cy="332742"/>
              <a:chOff x="0" y="0"/>
              <a:chExt cx="517699" cy="332740"/>
            </a:xfrm>
          </p:grpSpPr>
          <p:sp>
            <p:nvSpPr>
              <p:cNvPr id="78" name="Rectangle 40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79" name="TextBox 41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7</a:t>
                </a:r>
              </a:p>
            </p:txBody>
          </p:sp>
        </p:grpSp>
      </p:grpSp>
      <p:pic>
        <p:nvPicPr>
          <p:cNvPr id="80" name="Picture 18" descr="Picture 18"/>
          <p:cNvPicPr>
            <a:picLocks noChangeAspect="1"/>
          </p:cNvPicPr>
          <p:nvPr/>
        </p:nvPicPr>
        <p:blipFill>
          <a:blip r:embed="rId13"/>
          <a:srcRect t="15972" b="15972"/>
          <a:stretch>
            <a:fillRect/>
          </a:stretch>
        </p:blipFill>
        <p:spPr>
          <a:xfrm>
            <a:off x="7039427" y="5110700"/>
            <a:ext cx="2020489" cy="859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20" descr="Picture 20"/>
          <p:cNvPicPr>
            <a:picLocks noChangeAspect="1"/>
          </p:cNvPicPr>
          <p:nvPr/>
        </p:nvPicPr>
        <p:blipFill>
          <a:blip r:embed="rId14"/>
          <a:srcRect b="25803"/>
          <a:stretch>
            <a:fillRect/>
          </a:stretch>
        </p:blipFill>
        <p:spPr>
          <a:xfrm>
            <a:off x="8630959" y="5184193"/>
            <a:ext cx="1875700" cy="7236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8924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33" grpId="0" animBg="1" advAuto="0"/>
      <p:bldP spid="39" grpId="0" animBg="1" advAuto="0"/>
      <p:bldP spid="44" grpId="0" animBg="1" advAuto="0"/>
      <p:bldP spid="55" grpId="0" animBg="1" advAuto="0"/>
      <p:bldP spid="60" grpId="0" animBg="1" advAuto="0"/>
      <p:bldP spid="65" grpId="0" animBg="1" advAuto="0"/>
      <p:bldP spid="70" grpId="0" animBg="1" advAuto="0"/>
      <p:bldP spid="75" grpId="0" animBg="1" advAuto="0"/>
      <p:bldP spid="80" grpId="0" animBg="1" advAuto="0"/>
      <p:bldP spid="8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xmlns="" id="{0EC239C3-1CFF-E585-98CC-B37AA68C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4AE182FA-A6CB-EEE6-2E8D-CD95763A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52F55128-D6D0-6CAB-A37B-C377727CA90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10003256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ML es el Futuro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A6321343-DB9F-D61F-367C-D1334C419D47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A71BEA6E-395E-39E0-1110-663D44A827C4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ML es el Futuro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xmlns="" id="{77327C8D-75EF-54C4-1220-BCF2197423D3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51937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1">
            <a:extLst>
              <a:ext uri="{FF2B5EF4-FFF2-40B4-BE49-F238E27FC236}">
                <a16:creationId xmlns:a16="http://schemas.microsoft.com/office/drawing/2014/main" xmlns="" id="{DB721C5D-F997-4009-ADEC-808ABB3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3BD4B3F7-1744-53CC-49DA-642C6C42363C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 es el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59DEB295-2D90-F53F-EA6E-BC5120548243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02" y="2030250"/>
            <a:ext cx="7221744" cy="4143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86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xmlns="" id="{EC56800A-B812-F62E-9E9E-E51F313D3E30}"/>
              </a:ext>
            </a:extLst>
          </p:cNvPr>
          <p:cNvSpPr/>
          <p:nvPr/>
        </p:nvSpPr>
        <p:spPr>
          <a:xfrm>
            <a:off x="10687618" y="5528710"/>
            <a:ext cx="3305628" cy="3305628"/>
          </a:xfrm>
          <a:prstGeom prst="ellipse">
            <a:avLst/>
          </a:prstGeom>
          <a:gradFill>
            <a:gsLst>
              <a:gs pos="0">
                <a:srgbClr val="C125B7"/>
              </a:gs>
              <a:gs pos="99000">
                <a:srgbClr val="FF7F2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BBBD28F0-9565-2314-E675-20B88332DF9A}"/>
              </a:ext>
            </a:extLst>
          </p:cNvPr>
          <p:cNvSpPr/>
          <p:nvPr/>
        </p:nvSpPr>
        <p:spPr>
          <a:xfrm>
            <a:off x="-423006" y="-743785"/>
            <a:ext cx="1255261" cy="1255261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/>
          </a:p>
        </p:txBody>
      </p:sp>
      <p:sp>
        <p:nvSpPr>
          <p:cNvPr id="5" name="Rectangle: Rounded Corners 27">
            <a:extLst>
              <a:ext uri="{FF2B5EF4-FFF2-40B4-BE49-F238E27FC236}">
                <a16:creationId xmlns:a16="http://schemas.microsoft.com/office/drawing/2014/main" xmlns="" id="{E06CA927-7B14-2A88-318D-DC74E7D14292}"/>
              </a:ext>
            </a:extLst>
          </p:cNvPr>
          <p:cNvSpPr/>
          <p:nvPr/>
        </p:nvSpPr>
        <p:spPr>
          <a:xfrm>
            <a:off x="5438451" y="2114208"/>
            <a:ext cx="1315097" cy="59250"/>
          </a:xfrm>
          <a:prstGeom prst="roundRect">
            <a:avLst>
              <a:gd name="adj" fmla="val 50000"/>
            </a:avLst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3C1053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B7DE3D0A-733D-3426-3EB4-EEFF6A8DC5EA}"/>
              </a:ext>
            </a:extLst>
          </p:cNvPr>
          <p:cNvSpPr/>
          <p:nvPr/>
        </p:nvSpPr>
        <p:spPr>
          <a:xfrm>
            <a:off x="9849993" y="6065179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A99A0747-12F8-7619-6A7B-331ACF339CAA}"/>
              </a:ext>
            </a:extLst>
          </p:cNvPr>
          <p:cNvSpPr/>
          <p:nvPr/>
        </p:nvSpPr>
        <p:spPr>
          <a:xfrm>
            <a:off x="9486228" y="1019642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D6FB6830-401E-4871-15A4-0A286A7873FC}"/>
              </a:ext>
            </a:extLst>
          </p:cNvPr>
          <p:cNvSpPr/>
          <p:nvPr/>
        </p:nvSpPr>
        <p:spPr>
          <a:xfrm>
            <a:off x="1286910" y="962468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xmlns="" id="{6B1D06EB-1027-D94B-7FE2-C98533904D09}"/>
              </a:ext>
            </a:extLst>
          </p:cNvPr>
          <p:cNvSpPr/>
          <p:nvPr/>
        </p:nvSpPr>
        <p:spPr>
          <a:xfrm>
            <a:off x="2769339" y="5591641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0" name="Rectangle 3"/>
          <p:cNvSpPr txBox="1"/>
          <p:nvPr/>
        </p:nvSpPr>
        <p:spPr>
          <a:xfrm>
            <a:off x="3137506" y="2431421"/>
            <a:ext cx="6472283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rPr sz="2400" smtClean="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s-MX" sz="2400" smtClean="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esde</a:t>
            </a:r>
            <a:r>
              <a:rPr sz="2400" smtClean="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4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inicio de los tiempos…</a:t>
            </a:r>
          </a:p>
          <a:p>
            <a:pPr algn="ctr">
              <a:defRPr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endParaRPr sz="2400">
              <a:solidFill>
                <a:srgbClr val="3C10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rPr sz="24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Hasta el año 2005…</a:t>
            </a:r>
          </a:p>
          <a:p>
            <a:pPr algn="ctr">
              <a:defRPr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endParaRPr sz="2400">
              <a:solidFill>
                <a:srgbClr val="3C10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rPr sz="24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Los humanos hemos creado…</a:t>
            </a:r>
          </a:p>
          <a:p>
            <a:pPr algn="ctr">
              <a:defRPr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endParaRPr sz="2400">
              <a:solidFill>
                <a:srgbClr val="3C10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rPr sz="24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130 Exabytes de datos</a:t>
            </a:r>
          </a:p>
        </p:txBody>
      </p:sp>
    </p:spTree>
    <p:extLst>
      <p:ext uri="{BB962C8B-B14F-4D97-AF65-F5344CB8AC3E}">
        <p14:creationId xmlns:p14="http://schemas.microsoft.com/office/powerpoint/2010/main" val="3907653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xmlns="" id="{630FB2B0-8D55-4B8F-97EE-3B3F71C8A3EE}"/>
              </a:ext>
            </a:extLst>
          </p:cNvPr>
          <p:cNvSpPr/>
          <p:nvPr/>
        </p:nvSpPr>
        <p:spPr>
          <a:xfrm>
            <a:off x="11556302" y="6167354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B926DC6D-12C2-93AF-17DB-7D003B748DDB}"/>
              </a:ext>
            </a:extLst>
          </p:cNvPr>
          <p:cNvSpPr/>
          <p:nvPr/>
        </p:nvSpPr>
        <p:spPr>
          <a:xfrm>
            <a:off x="295244" y="180255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3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9" y="452527"/>
            <a:ext cx="2408954" cy="240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05" y="1798192"/>
            <a:ext cx="1962074" cy="320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502" y="4043897"/>
            <a:ext cx="3352800" cy="19158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5509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xmlns="" id="{630FB2B0-8D55-4B8F-97EE-3B3F71C8A3EE}"/>
              </a:ext>
            </a:extLst>
          </p:cNvPr>
          <p:cNvSpPr/>
          <p:nvPr/>
        </p:nvSpPr>
        <p:spPr>
          <a:xfrm>
            <a:off x="11556302" y="6167354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B926DC6D-12C2-93AF-17DB-7D003B748DDB}"/>
              </a:ext>
            </a:extLst>
          </p:cNvPr>
          <p:cNvSpPr/>
          <p:nvPr/>
        </p:nvSpPr>
        <p:spPr>
          <a:xfrm>
            <a:off x="295244" y="180255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54" y="1402252"/>
            <a:ext cx="5754255" cy="45970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8103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xmlns="" id="{630FB2B0-8D55-4B8F-97EE-3B3F71C8A3EE}"/>
              </a:ext>
            </a:extLst>
          </p:cNvPr>
          <p:cNvSpPr/>
          <p:nvPr/>
        </p:nvSpPr>
        <p:spPr>
          <a:xfrm>
            <a:off x="11556302" y="6167354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B926DC6D-12C2-93AF-17DB-7D003B748DDB}"/>
              </a:ext>
            </a:extLst>
          </p:cNvPr>
          <p:cNvSpPr/>
          <p:nvPr/>
        </p:nvSpPr>
        <p:spPr>
          <a:xfrm>
            <a:off x="295244" y="180255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62" y="452527"/>
            <a:ext cx="2573070" cy="2573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931" y="2356481"/>
            <a:ext cx="3295462" cy="2214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400" y="3648547"/>
            <a:ext cx="2369086" cy="23690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94575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schemas.microsoft.com/office/2006/metadata/properties"/>
    <ds:schemaRef ds:uri="494b7d94-68f9-41b0-9fd8-f8ea6ae98d38"/>
    <ds:schemaRef ds:uri="http://purl.org/dc/terms/"/>
    <ds:schemaRef ds:uri="http://schemas.microsoft.com/office/infopath/2007/PartnerControls"/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5715b14d-6155-4883-b773-4a6f0b526cee"/>
    <ds:schemaRef ds:uri="http://schemas.openxmlformats.org/package/2006/metadata/core-properties"/>
    <ds:schemaRef ds:uri="0d112806-a571-4b5c-9687-83175e2be7e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75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Hurme Geometric Sans 2</vt:lpstr>
      <vt:lpstr>Arial</vt:lpstr>
      <vt:lpstr>Calibri</vt:lpstr>
      <vt:lpstr>Calibri Light</vt:lpstr>
      <vt:lpstr>Montserrat Light</vt:lpstr>
      <vt:lpstr>Montserrat SemiBold</vt:lpstr>
      <vt:lpstr>Verdana</vt:lpstr>
      <vt:lpstr>Tema de Office</vt:lpstr>
      <vt:lpstr>PowerPoint Presentation</vt:lpstr>
      <vt:lpstr>PowerPoint Presentation</vt:lpstr>
      <vt:lpstr>Aplicaciones de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15</cp:revision>
  <dcterms:created xsi:type="dcterms:W3CDTF">2023-04-03T19:17:52Z</dcterms:created>
  <dcterms:modified xsi:type="dcterms:W3CDTF">2023-06-21T17:25:21Z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