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2" r:id="rId4"/>
    <p:sldId id="261" r:id="rId5"/>
    <p:sldId id="256" r:id="rId6"/>
    <p:sldId id="258" r:id="rId7"/>
    <p:sldId id="259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753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784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982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7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040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42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040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564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118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048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793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BC673-72E9-4E21-8E4F-736E365096CE}" type="datetimeFigureOut">
              <a:rPr lang="es-MX" smtClean="0"/>
              <a:t>20/06/2023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36710-9AE1-422D-8B2E-2BB0F1AA11A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429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858" y="618236"/>
            <a:ext cx="9834284" cy="5621528"/>
          </a:xfrm>
          <a:prstGeom prst="rect">
            <a:avLst/>
          </a:prstGeom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8901897" y="6400801"/>
            <a:ext cx="3167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</a:rPr>
              <a:t>IBM: </a:t>
            </a:r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AI Professional Certification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8259" y="161365"/>
            <a:ext cx="11881493" cy="654721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003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65" y="203719"/>
            <a:ext cx="9377082" cy="60471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90018" y="6400801"/>
            <a:ext cx="4879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openSAP</a:t>
            </a:r>
            <a:r>
              <a:rPr lang="es-MX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Enterprise Machine Learning in a Nutshell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8259" y="161365"/>
            <a:ext cx="11881493" cy="654721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244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33" y="649100"/>
            <a:ext cx="6838950" cy="3838575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8901897" y="6400801"/>
            <a:ext cx="3167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</a:rPr>
              <a:t>IBM: </a:t>
            </a:r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AI Professional Certification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8259" y="161365"/>
            <a:ext cx="11881493" cy="654721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extBox 6"/>
          <p:cNvSpPr txBox="1"/>
          <p:nvPr/>
        </p:nvSpPr>
        <p:spPr>
          <a:xfrm>
            <a:off x="9739283" y="2003613"/>
            <a:ext cx="14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mtClean="0">
                <a:solidFill>
                  <a:schemeClr val="bg1"/>
                </a:solidFill>
              </a:rPr>
              <a:t>Generative AI</a:t>
            </a:r>
            <a:endParaRPr lang="es-MX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08" y="4514567"/>
            <a:ext cx="1600510" cy="16005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7683" y="5513295"/>
            <a:ext cx="148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b="1" smtClean="0">
                <a:solidFill>
                  <a:schemeClr val="bg1"/>
                </a:solidFill>
              </a:rPr>
              <a:t>Generative AI</a:t>
            </a:r>
            <a:endParaRPr lang="es-MX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7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01897" y="6400801"/>
            <a:ext cx="3167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1400" smtClean="0">
                <a:latin typeface="Verdana" panose="020B0604030504040204" pitchFamily="34" charset="0"/>
                <a:ea typeface="Verdana" panose="020B0604030504040204" pitchFamily="34" charset="0"/>
              </a:rPr>
              <a:t>IBM: </a:t>
            </a:r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AI Professional Certification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38" y="343740"/>
            <a:ext cx="5129213" cy="2893219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006" y="343740"/>
            <a:ext cx="5143500" cy="2900363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37" y="3312194"/>
            <a:ext cx="5129213" cy="2886075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718" y="3315765"/>
            <a:ext cx="5157788" cy="2878931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88259" y="195823"/>
            <a:ext cx="11881493" cy="651275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395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72" y="443754"/>
            <a:ext cx="9596056" cy="55132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15163" y="6400801"/>
            <a:ext cx="8993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ODTUG 2020: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Demystifying Machine Learning and Why You Should Jump on the Bandwagon Now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8259" y="161365"/>
            <a:ext cx="11881493" cy="654721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399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23" y="927911"/>
            <a:ext cx="10425954" cy="50021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35265" y="6400801"/>
            <a:ext cx="6273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Udacity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: Machine Learning Scholarship Program for Microsoft Azure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8259" y="161365"/>
            <a:ext cx="11881493" cy="654721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387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68" y="712695"/>
            <a:ext cx="10698264" cy="54326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35265" y="6400801"/>
            <a:ext cx="6273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Udacity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: Machine Learning Scholarship Program for Microsoft Azure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259" y="161365"/>
            <a:ext cx="11881493" cy="654721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284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60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 Sameshima</dc:creator>
  <cp:lastModifiedBy>Claudia Sameshima</cp:lastModifiedBy>
  <cp:revision>10</cp:revision>
  <dcterms:created xsi:type="dcterms:W3CDTF">2020-08-10T18:11:16Z</dcterms:created>
  <dcterms:modified xsi:type="dcterms:W3CDTF">2023-06-21T01:13:59Z</dcterms:modified>
</cp:coreProperties>
</file>