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sldIdLst>
    <p:sldId id="307" r:id="rId6"/>
    <p:sldId id="30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2" r:id="rId17"/>
    <p:sldId id="321" r:id="rId18"/>
    <p:sldId id="323" r:id="rId19"/>
    <p:sldId id="32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4364C"/>
    <a:srgbClr val="C8C9C7"/>
    <a:srgbClr val="3C1053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6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F907-E884-4A24-84E8-76CCD217BAC3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671AE93-317A-441C-8712-13640DECADD5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Tipos de Datos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C04CFCD-DA19-47A4-836D-06A71352E0B2}" type="par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62FE318-15BB-4A58-8535-C0C6936F98DD}" type="sib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5A2A164-1D03-4849-81DA-645D7E9C73BB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Categóricos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2C4DCE-B161-46E4-99A8-95FBCAF95941}" type="par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D3E37F1-5B55-459A-813D-CFB7AB707698}" type="sib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DA45704-25A8-417D-833B-82FEA6A0FA54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Numéricos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6A9EBC8-734C-40C2-8DB7-6B6C580B2E5C}" type="par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9042FEF-BA06-46BC-ACF2-ABDB27137811}" type="sib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98F8F38-7120-48EB-BC3D-36B0CE3280A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Discretos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8FDF6C0-DF71-470E-B92D-7BE223D7FA12}" type="par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2D6A58D-651D-4EA8-A0F1-576538B736EA}" type="sib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2AF5BDD-8214-4E47-9481-03AC7C32295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Continuos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FFEFA0F-9DC0-49D0-A072-1462E1A85F98}" type="parTrans" cxnId="{37E86A31-C0C4-4A2C-994E-F9C5EF94FB36}">
      <dgm:prSet/>
      <dgm:spPr/>
      <dgm:t>
        <a:bodyPr/>
        <a:lstStyle/>
        <a:p>
          <a:endParaRPr lang="es-MX" sz="1400"/>
        </a:p>
      </dgm:t>
    </dgm:pt>
    <dgm:pt modelId="{6F6E87C5-21BA-4050-8C45-7005CF1DE8CA}" type="sibTrans" cxnId="{37E86A31-C0C4-4A2C-994E-F9C5EF94FB36}">
      <dgm:prSet/>
      <dgm:spPr/>
      <dgm:t>
        <a:bodyPr/>
        <a:lstStyle/>
        <a:p>
          <a:endParaRPr lang="es-MX" sz="1400"/>
        </a:p>
      </dgm:t>
    </dgm:pt>
    <dgm:pt modelId="{8F80425A-69F0-45B1-9ADD-02ADC52A8165}" type="pres">
      <dgm:prSet presAssocID="{E53FF907-E884-4A24-84E8-76CCD217BA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86F7CA9B-579F-480A-A630-57C9EBC2B21D}" type="pres">
      <dgm:prSet presAssocID="{C671AE93-317A-441C-8712-13640DECADD5}" presName="hierRoot1" presStyleCnt="0">
        <dgm:presLayoutVars>
          <dgm:hierBranch val="init"/>
        </dgm:presLayoutVars>
      </dgm:prSet>
      <dgm:spPr/>
    </dgm:pt>
    <dgm:pt modelId="{85C1B50B-ED3F-46A6-A415-81B910F12FFC}" type="pres">
      <dgm:prSet presAssocID="{C671AE93-317A-441C-8712-13640DECADD5}" presName="rootComposite1" presStyleCnt="0"/>
      <dgm:spPr/>
    </dgm:pt>
    <dgm:pt modelId="{662A5333-9609-4839-8143-24EC32A1F994}" type="pres">
      <dgm:prSet presAssocID="{C671AE93-317A-441C-8712-13640DECADD5}" presName="rootText1" presStyleLbl="alignAcc1" presStyleIdx="0" presStyleCnt="0" custScaleX="20655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F3B9F51-8117-4AE2-9FCD-071E298A970D}" type="pres">
      <dgm:prSet presAssocID="{C671AE93-317A-441C-8712-13640DECADD5}" presName="topArc1" presStyleLbl="parChTrans1D1" presStyleIdx="0" presStyleCnt="10"/>
      <dgm:spPr/>
    </dgm:pt>
    <dgm:pt modelId="{D446C46B-5DD1-4D3F-886A-704B7640FB96}" type="pres">
      <dgm:prSet presAssocID="{C671AE93-317A-441C-8712-13640DECADD5}" presName="bottomArc1" presStyleLbl="parChTrans1D1" presStyleIdx="1" presStyleCnt="10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7EEBDBC6-E61E-4CD8-8BF2-D3AFDD3B9C37}" type="pres">
      <dgm:prSet presAssocID="{C671AE93-317A-441C-8712-13640DECADD5}" presName="topConnNode1" presStyleLbl="node1" presStyleIdx="0" presStyleCnt="0"/>
      <dgm:spPr/>
      <dgm:t>
        <a:bodyPr/>
        <a:lstStyle/>
        <a:p>
          <a:endParaRPr lang="es-MX"/>
        </a:p>
      </dgm:t>
    </dgm:pt>
    <dgm:pt modelId="{E2CC026C-D11D-4B70-B246-18AD60956C92}" type="pres">
      <dgm:prSet presAssocID="{C671AE93-317A-441C-8712-13640DECADD5}" presName="hierChild2" presStyleCnt="0"/>
      <dgm:spPr/>
    </dgm:pt>
    <dgm:pt modelId="{9BF9BEAE-6C16-4842-96B7-7423E1775C68}" type="pres">
      <dgm:prSet presAssocID="{DF2C4DCE-B161-46E4-99A8-95FBCAF95941}" presName="Name28" presStyleLbl="parChTrans1D2" presStyleIdx="0" presStyleCnt="2"/>
      <dgm:spPr/>
      <dgm:t>
        <a:bodyPr/>
        <a:lstStyle/>
        <a:p>
          <a:endParaRPr lang="es-MX"/>
        </a:p>
      </dgm:t>
    </dgm:pt>
    <dgm:pt modelId="{81EA5E3E-9D67-4CE2-9269-653D2874707C}" type="pres">
      <dgm:prSet presAssocID="{A5A2A164-1D03-4849-81DA-645D7E9C73BB}" presName="hierRoot2" presStyleCnt="0">
        <dgm:presLayoutVars>
          <dgm:hierBranch val="init"/>
        </dgm:presLayoutVars>
      </dgm:prSet>
      <dgm:spPr/>
    </dgm:pt>
    <dgm:pt modelId="{F6D1FC57-572B-4212-9CBC-5EEAE6EF8469}" type="pres">
      <dgm:prSet presAssocID="{A5A2A164-1D03-4849-81DA-645D7E9C73BB}" presName="rootComposite2" presStyleCnt="0"/>
      <dgm:spPr/>
    </dgm:pt>
    <dgm:pt modelId="{94DC607C-0DED-4505-A5F4-3BACD417CD14}" type="pres">
      <dgm:prSet presAssocID="{A5A2A164-1D03-4849-81DA-645D7E9C73BB}" presName="rootText2" presStyleLbl="alignAcc1" presStyleIdx="0" presStyleCnt="0" custScaleX="19546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89EF08-53F0-4132-B4D2-2E5A7C28A346}" type="pres">
      <dgm:prSet presAssocID="{A5A2A164-1D03-4849-81DA-645D7E9C73BB}" presName="topArc2" presStyleLbl="parChTrans1D1" presStyleIdx="2" presStyleCnt="10"/>
      <dgm:spPr/>
    </dgm:pt>
    <dgm:pt modelId="{026FB1E5-18B0-4433-8803-255211FE493F}" type="pres">
      <dgm:prSet presAssocID="{A5A2A164-1D03-4849-81DA-645D7E9C73BB}" presName="bottomArc2" presStyleLbl="parChTrans1D1" presStyleIdx="3" presStyleCnt="10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60B3BAFC-FB42-4834-A6EF-1666F0255D42}" type="pres">
      <dgm:prSet presAssocID="{A5A2A164-1D03-4849-81DA-645D7E9C73BB}" presName="topConnNode2" presStyleLbl="node2" presStyleIdx="0" presStyleCnt="0"/>
      <dgm:spPr/>
      <dgm:t>
        <a:bodyPr/>
        <a:lstStyle/>
        <a:p>
          <a:endParaRPr lang="es-MX"/>
        </a:p>
      </dgm:t>
    </dgm:pt>
    <dgm:pt modelId="{529A4DE5-73E9-453D-9402-928FA62368EB}" type="pres">
      <dgm:prSet presAssocID="{A5A2A164-1D03-4849-81DA-645D7E9C73BB}" presName="hierChild4" presStyleCnt="0"/>
      <dgm:spPr/>
    </dgm:pt>
    <dgm:pt modelId="{A9C88BD1-E6EA-46BE-B68A-24AF3FBA5CF2}" type="pres">
      <dgm:prSet presAssocID="{A5A2A164-1D03-4849-81DA-645D7E9C73BB}" presName="hierChild5" presStyleCnt="0"/>
      <dgm:spPr/>
    </dgm:pt>
    <dgm:pt modelId="{278BE0F3-4C98-45F7-943B-57FB7C5889BF}" type="pres">
      <dgm:prSet presAssocID="{26A9EBC8-734C-40C2-8DB7-6B6C580B2E5C}" presName="Name28" presStyleLbl="parChTrans1D2" presStyleIdx="1" presStyleCnt="2"/>
      <dgm:spPr/>
      <dgm:t>
        <a:bodyPr/>
        <a:lstStyle/>
        <a:p>
          <a:endParaRPr lang="es-MX"/>
        </a:p>
      </dgm:t>
    </dgm:pt>
    <dgm:pt modelId="{906B2EE4-C9F9-4F53-8FA4-F8463CD921BA}" type="pres">
      <dgm:prSet presAssocID="{3DA45704-25A8-417D-833B-82FEA6A0FA54}" presName="hierRoot2" presStyleCnt="0">
        <dgm:presLayoutVars>
          <dgm:hierBranch val="init"/>
        </dgm:presLayoutVars>
      </dgm:prSet>
      <dgm:spPr/>
    </dgm:pt>
    <dgm:pt modelId="{7D12B66B-1D94-434A-9285-C56646B2EEF8}" type="pres">
      <dgm:prSet presAssocID="{3DA45704-25A8-417D-833B-82FEA6A0FA54}" presName="rootComposite2" presStyleCnt="0"/>
      <dgm:spPr/>
    </dgm:pt>
    <dgm:pt modelId="{DAAA7DA0-4EE9-40B5-8E8D-01E0CC6A143B}" type="pres">
      <dgm:prSet presAssocID="{3DA45704-25A8-417D-833B-82FEA6A0FA54}" presName="rootText2" presStyleLbl="alignAcc1" presStyleIdx="0" presStyleCnt="0" custScaleX="19546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E2D48B7-E7E4-4949-A446-5FD1391FF12E}" type="pres">
      <dgm:prSet presAssocID="{3DA45704-25A8-417D-833B-82FEA6A0FA54}" presName="topArc2" presStyleLbl="parChTrans1D1" presStyleIdx="4" presStyleCnt="10"/>
      <dgm:spPr/>
    </dgm:pt>
    <dgm:pt modelId="{36CFDF6B-9689-47CA-A7F0-1FF96CD7418D}" type="pres">
      <dgm:prSet presAssocID="{3DA45704-25A8-417D-833B-82FEA6A0FA54}" presName="bottomArc2" presStyleLbl="parChTrans1D1" presStyleIdx="5" presStyleCnt="10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FD2B551B-83F7-4018-B903-6EAAEBFB1DAA}" type="pres">
      <dgm:prSet presAssocID="{3DA45704-25A8-417D-833B-82FEA6A0FA54}" presName="topConnNode2" presStyleLbl="node2" presStyleIdx="0" presStyleCnt="0"/>
      <dgm:spPr/>
      <dgm:t>
        <a:bodyPr/>
        <a:lstStyle/>
        <a:p>
          <a:endParaRPr lang="es-MX"/>
        </a:p>
      </dgm:t>
    </dgm:pt>
    <dgm:pt modelId="{DA9F578A-C6A5-48A7-B452-0C3F718CC209}" type="pres">
      <dgm:prSet presAssocID="{3DA45704-25A8-417D-833B-82FEA6A0FA54}" presName="hierChild4" presStyleCnt="0"/>
      <dgm:spPr/>
    </dgm:pt>
    <dgm:pt modelId="{963B7407-4A23-4647-A7C9-204FE1A8EA72}" type="pres">
      <dgm:prSet presAssocID="{08FDF6C0-DF71-470E-B92D-7BE223D7FA12}" presName="Name28" presStyleLbl="parChTrans1D3" presStyleIdx="0" presStyleCnt="2"/>
      <dgm:spPr/>
      <dgm:t>
        <a:bodyPr/>
        <a:lstStyle/>
        <a:p>
          <a:endParaRPr lang="es-MX"/>
        </a:p>
      </dgm:t>
    </dgm:pt>
    <dgm:pt modelId="{95C580D5-AC4B-41CC-B923-12F810262963}" type="pres">
      <dgm:prSet presAssocID="{C98F8F38-7120-48EB-BC3D-36B0CE3280A2}" presName="hierRoot2" presStyleCnt="0">
        <dgm:presLayoutVars>
          <dgm:hierBranch val="init"/>
        </dgm:presLayoutVars>
      </dgm:prSet>
      <dgm:spPr/>
    </dgm:pt>
    <dgm:pt modelId="{59257D43-7A2F-471A-B7C9-7BB35DB26031}" type="pres">
      <dgm:prSet presAssocID="{C98F8F38-7120-48EB-BC3D-36B0CE3280A2}" presName="rootComposite2" presStyleCnt="0"/>
      <dgm:spPr/>
    </dgm:pt>
    <dgm:pt modelId="{08594E79-FB05-4B39-926C-7BE318D9BE26}" type="pres">
      <dgm:prSet presAssocID="{C98F8F38-7120-48EB-BC3D-36B0CE3280A2}" presName="rootText2" presStyleLbl="alignAcc1" presStyleIdx="0" presStyleCnt="0" custScaleX="19546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22690D9-F936-43AF-8486-577374D130CC}" type="pres">
      <dgm:prSet presAssocID="{C98F8F38-7120-48EB-BC3D-36B0CE3280A2}" presName="topArc2" presStyleLbl="parChTrans1D1" presStyleIdx="6" presStyleCnt="10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D7129BB8-2F82-4252-965B-696790B3EEB4}" type="pres">
      <dgm:prSet presAssocID="{C98F8F38-7120-48EB-BC3D-36B0CE3280A2}" presName="bottomArc2" presStyleLbl="parChTrans1D1" presStyleIdx="7" presStyleCnt="10"/>
      <dgm:spPr/>
    </dgm:pt>
    <dgm:pt modelId="{4EC1AB16-687F-4AD9-BAF9-9FC0C5C0FEDE}" type="pres">
      <dgm:prSet presAssocID="{C98F8F38-7120-48EB-BC3D-36B0CE3280A2}" presName="topConnNode2" presStyleLbl="node3" presStyleIdx="0" presStyleCnt="0"/>
      <dgm:spPr/>
      <dgm:t>
        <a:bodyPr/>
        <a:lstStyle/>
        <a:p>
          <a:endParaRPr lang="es-MX"/>
        </a:p>
      </dgm:t>
    </dgm:pt>
    <dgm:pt modelId="{0319A976-85C1-40B5-99B3-52859D708A8A}" type="pres">
      <dgm:prSet presAssocID="{C98F8F38-7120-48EB-BC3D-36B0CE3280A2}" presName="hierChild4" presStyleCnt="0"/>
      <dgm:spPr/>
    </dgm:pt>
    <dgm:pt modelId="{227CCBB9-8966-490D-8149-4FDEF1990405}" type="pres">
      <dgm:prSet presAssocID="{C98F8F38-7120-48EB-BC3D-36B0CE3280A2}" presName="hierChild5" presStyleCnt="0"/>
      <dgm:spPr/>
    </dgm:pt>
    <dgm:pt modelId="{C2C0AA63-D61A-4C00-B023-ECB36E305BD7}" type="pres">
      <dgm:prSet presAssocID="{3FFEFA0F-9DC0-49D0-A072-1462E1A85F98}" presName="Name28" presStyleLbl="parChTrans1D3" presStyleIdx="1" presStyleCnt="2"/>
      <dgm:spPr/>
      <dgm:t>
        <a:bodyPr/>
        <a:lstStyle/>
        <a:p>
          <a:endParaRPr lang="es-MX"/>
        </a:p>
      </dgm:t>
    </dgm:pt>
    <dgm:pt modelId="{640FA1AB-D771-4E7C-A801-D235122D346B}" type="pres">
      <dgm:prSet presAssocID="{E2AF5BDD-8214-4E47-9481-03AC7C322952}" presName="hierRoot2" presStyleCnt="0">
        <dgm:presLayoutVars>
          <dgm:hierBranch val="init"/>
        </dgm:presLayoutVars>
      </dgm:prSet>
      <dgm:spPr/>
    </dgm:pt>
    <dgm:pt modelId="{06DF26BC-1C9E-4555-88F2-04957557FF10}" type="pres">
      <dgm:prSet presAssocID="{E2AF5BDD-8214-4E47-9481-03AC7C322952}" presName="rootComposite2" presStyleCnt="0"/>
      <dgm:spPr/>
    </dgm:pt>
    <dgm:pt modelId="{54F93D7A-A9D7-493C-90F1-D6D0BA1647AA}" type="pres">
      <dgm:prSet presAssocID="{E2AF5BDD-8214-4E47-9481-03AC7C322952}" presName="rootText2" presStyleLbl="alignAcc1" presStyleIdx="0" presStyleCnt="0" custScaleX="19546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6F2DC07-5756-4AF0-8B14-A92A6D735073}" type="pres">
      <dgm:prSet presAssocID="{E2AF5BDD-8214-4E47-9481-03AC7C322952}" presName="topArc2" presStyleLbl="parChTrans1D1" presStyleIdx="8" presStyleCnt="10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3C6470B8-1A21-41A2-9DAF-1AE628037500}" type="pres">
      <dgm:prSet presAssocID="{E2AF5BDD-8214-4E47-9481-03AC7C322952}" presName="bottomArc2" presStyleLbl="parChTrans1D1" presStyleIdx="9" presStyleCnt="10"/>
      <dgm:spPr/>
    </dgm:pt>
    <dgm:pt modelId="{F18DD9C6-38D0-4687-A863-8A40374A7952}" type="pres">
      <dgm:prSet presAssocID="{E2AF5BDD-8214-4E47-9481-03AC7C322952}" presName="topConnNode2" presStyleLbl="node3" presStyleIdx="0" presStyleCnt="0"/>
      <dgm:spPr/>
      <dgm:t>
        <a:bodyPr/>
        <a:lstStyle/>
        <a:p>
          <a:endParaRPr lang="es-MX"/>
        </a:p>
      </dgm:t>
    </dgm:pt>
    <dgm:pt modelId="{28B699BD-8266-4053-9687-84D5821A4026}" type="pres">
      <dgm:prSet presAssocID="{E2AF5BDD-8214-4E47-9481-03AC7C322952}" presName="hierChild4" presStyleCnt="0"/>
      <dgm:spPr/>
    </dgm:pt>
    <dgm:pt modelId="{225FFFB2-E723-4601-AE63-9264A6A29554}" type="pres">
      <dgm:prSet presAssocID="{E2AF5BDD-8214-4E47-9481-03AC7C322952}" presName="hierChild5" presStyleCnt="0"/>
      <dgm:spPr/>
    </dgm:pt>
    <dgm:pt modelId="{E87C23D6-68DA-4795-83D0-393B64D2B6A0}" type="pres">
      <dgm:prSet presAssocID="{3DA45704-25A8-417D-833B-82FEA6A0FA54}" presName="hierChild5" presStyleCnt="0"/>
      <dgm:spPr/>
    </dgm:pt>
    <dgm:pt modelId="{EBCF3470-31E1-4466-9FA0-EB24E0C2E4BB}" type="pres">
      <dgm:prSet presAssocID="{C671AE93-317A-441C-8712-13640DECADD5}" presName="hierChild3" presStyleCnt="0"/>
      <dgm:spPr/>
    </dgm:pt>
  </dgm:ptLst>
  <dgm:cxnLst>
    <dgm:cxn modelId="{B7E6E880-4420-4746-8175-DBE8ECE800D9}" type="presOf" srcId="{A5A2A164-1D03-4849-81DA-645D7E9C73BB}" destId="{60B3BAFC-FB42-4834-A6EF-1666F0255D42}" srcOrd="1" destOrd="0" presId="urn:microsoft.com/office/officeart/2008/layout/HalfCircleOrganizationChart"/>
    <dgm:cxn modelId="{81853DC3-5DC3-45DD-9407-8FB7A6399E77}" type="presOf" srcId="{C98F8F38-7120-48EB-BC3D-36B0CE3280A2}" destId="{4EC1AB16-687F-4AD9-BAF9-9FC0C5C0FEDE}" srcOrd="1" destOrd="0" presId="urn:microsoft.com/office/officeart/2008/layout/HalfCircleOrganizationChart"/>
    <dgm:cxn modelId="{D39BAEB8-DDC2-4F13-AF33-2656CB5AA78E}" type="presOf" srcId="{C671AE93-317A-441C-8712-13640DECADD5}" destId="{662A5333-9609-4839-8143-24EC32A1F994}" srcOrd="0" destOrd="0" presId="urn:microsoft.com/office/officeart/2008/layout/HalfCircleOrganizationChart"/>
    <dgm:cxn modelId="{61D97DD0-3215-4661-BA1D-E2BD2846D4C3}" type="presOf" srcId="{E2AF5BDD-8214-4E47-9481-03AC7C322952}" destId="{54F93D7A-A9D7-493C-90F1-D6D0BA1647AA}" srcOrd="0" destOrd="0" presId="urn:microsoft.com/office/officeart/2008/layout/HalfCircleOrganizationChart"/>
    <dgm:cxn modelId="{F31DD4D5-D2CE-4A15-9F5C-39B8A4AC16B9}" srcId="{C671AE93-317A-441C-8712-13640DECADD5}" destId="{3DA45704-25A8-417D-833B-82FEA6A0FA54}" srcOrd="1" destOrd="0" parTransId="{26A9EBC8-734C-40C2-8DB7-6B6C580B2E5C}" sibTransId="{F9042FEF-BA06-46BC-ACF2-ABDB27137811}"/>
    <dgm:cxn modelId="{9361402C-FCBA-4756-B14D-487725846F52}" type="presOf" srcId="{E53FF907-E884-4A24-84E8-76CCD217BAC3}" destId="{8F80425A-69F0-45B1-9ADD-02ADC52A8165}" srcOrd="0" destOrd="0" presId="urn:microsoft.com/office/officeart/2008/layout/HalfCircleOrganizationChart"/>
    <dgm:cxn modelId="{D21136D5-4BFA-4236-8FD1-B4CC108C2E19}" type="presOf" srcId="{C98F8F38-7120-48EB-BC3D-36B0CE3280A2}" destId="{08594E79-FB05-4B39-926C-7BE318D9BE26}" srcOrd="0" destOrd="0" presId="urn:microsoft.com/office/officeart/2008/layout/HalfCircleOrganizationChart"/>
    <dgm:cxn modelId="{19B63AA0-7225-4D53-9405-42152EC0A767}" srcId="{E53FF907-E884-4A24-84E8-76CCD217BAC3}" destId="{C671AE93-317A-441C-8712-13640DECADD5}" srcOrd="0" destOrd="0" parTransId="{FC04CFCD-DA19-47A4-836D-06A71352E0B2}" sibTransId="{C62FE318-15BB-4A58-8535-C0C6936F98DD}"/>
    <dgm:cxn modelId="{84612A14-8CB9-4A21-855D-BBE6D9BC5DF4}" type="presOf" srcId="{3DA45704-25A8-417D-833B-82FEA6A0FA54}" destId="{DAAA7DA0-4EE9-40B5-8E8D-01E0CC6A143B}" srcOrd="0" destOrd="0" presId="urn:microsoft.com/office/officeart/2008/layout/HalfCircleOrganizationChart"/>
    <dgm:cxn modelId="{2E278EF7-7245-4A1F-B6E5-43378128568B}" type="presOf" srcId="{26A9EBC8-734C-40C2-8DB7-6B6C580B2E5C}" destId="{278BE0F3-4C98-45F7-943B-57FB7C5889BF}" srcOrd="0" destOrd="0" presId="urn:microsoft.com/office/officeart/2008/layout/HalfCircleOrganizationChart"/>
    <dgm:cxn modelId="{CCF1A3A0-894B-4DC1-B969-C75F05893AAB}" type="presOf" srcId="{3DA45704-25A8-417D-833B-82FEA6A0FA54}" destId="{FD2B551B-83F7-4018-B903-6EAAEBFB1DAA}" srcOrd="1" destOrd="0" presId="urn:microsoft.com/office/officeart/2008/layout/HalfCircleOrganizationChart"/>
    <dgm:cxn modelId="{4F6FEE47-2CB4-4349-85CD-11FA562E010A}" srcId="{C671AE93-317A-441C-8712-13640DECADD5}" destId="{A5A2A164-1D03-4849-81DA-645D7E9C73BB}" srcOrd="0" destOrd="0" parTransId="{DF2C4DCE-B161-46E4-99A8-95FBCAF95941}" sibTransId="{7D3E37F1-5B55-459A-813D-CFB7AB707698}"/>
    <dgm:cxn modelId="{2E0D1787-0C9E-4441-8A3B-67E3B0518F51}" type="presOf" srcId="{A5A2A164-1D03-4849-81DA-645D7E9C73BB}" destId="{94DC607C-0DED-4505-A5F4-3BACD417CD14}" srcOrd="0" destOrd="0" presId="urn:microsoft.com/office/officeart/2008/layout/HalfCircleOrganizationChart"/>
    <dgm:cxn modelId="{37E86A31-C0C4-4A2C-994E-F9C5EF94FB36}" srcId="{3DA45704-25A8-417D-833B-82FEA6A0FA54}" destId="{E2AF5BDD-8214-4E47-9481-03AC7C322952}" srcOrd="1" destOrd="0" parTransId="{3FFEFA0F-9DC0-49D0-A072-1462E1A85F98}" sibTransId="{6F6E87C5-21BA-4050-8C45-7005CF1DE8CA}"/>
    <dgm:cxn modelId="{27B45F54-0940-41D0-818C-5579D4F39B3F}" type="presOf" srcId="{3FFEFA0F-9DC0-49D0-A072-1462E1A85F98}" destId="{C2C0AA63-D61A-4C00-B023-ECB36E305BD7}" srcOrd="0" destOrd="0" presId="urn:microsoft.com/office/officeart/2008/layout/HalfCircleOrganizationChart"/>
    <dgm:cxn modelId="{5D6F8546-7C06-4B69-8B49-3C98FB1EFBB5}" type="presOf" srcId="{DF2C4DCE-B161-46E4-99A8-95FBCAF95941}" destId="{9BF9BEAE-6C16-4842-96B7-7423E1775C68}" srcOrd="0" destOrd="0" presId="urn:microsoft.com/office/officeart/2008/layout/HalfCircleOrganizationChart"/>
    <dgm:cxn modelId="{3FB187C5-B61D-4DE5-8219-40AC0D1C56A9}" type="presOf" srcId="{E2AF5BDD-8214-4E47-9481-03AC7C322952}" destId="{F18DD9C6-38D0-4687-A863-8A40374A7952}" srcOrd="1" destOrd="0" presId="urn:microsoft.com/office/officeart/2008/layout/HalfCircleOrganizationChart"/>
    <dgm:cxn modelId="{5A41BDF9-F3B1-420D-80FE-BB12522AC8EA}" type="presOf" srcId="{C671AE93-317A-441C-8712-13640DECADD5}" destId="{7EEBDBC6-E61E-4CD8-8BF2-D3AFDD3B9C37}" srcOrd="1" destOrd="0" presId="urn:microsoft.com/office/officeart/2008/layout/HalfCircleOrganizationChart"/>
    <dgm:cxn modelId="{117DF495-8CDD-4284-B23A-8CB78EF60348}" type="presOf" srcId="{08FDF6C0-DF71-470E-B92D-7BE223D7FA12}" destId="{963B7407-4A23-4647-A7C9-204FE1A8EA72}" srcOrd="0" destOrd="0" presId="urn:microsoft.com/office/officeart/2008/layout/HalfCircleOrganizationChart"/>
    <dgm:cxn modelId="{EA9B4EB7-E2E5-4C46-AD8E-3D78721792B9}" srcId="{3DA45704-25A8-417D-833B-82FEA6A0FA54}" destId="{C98F8F38-7120-48EB-BC3D-36B0CE3280A2}" srcOrd="0" destOrd="0" parTransId="{08FDF6C0-DF71-470E-B92D-7BE223D7FA12}" sibTransId="{A2D6A58D-651D-4EA8-A0F1-576538B736EA}"/>
    <dgm:cxn modelId="{9A1C6FEA-8E36-476B-91B4-F9BA72B6AD1C}" type="presParOf" srcId="{8F80425A-69F0-45B1-9ADD-02ADC52A8165}" destId="{86F7CA9B-579F-480A-A630-57C9EBC2B21D}" srcOrd="0" destOrd="0" presId="urn:microsoft.com/office/officeart/2008/layout/HalfCircleOrganizationChart"/>
    <dgm:cxn modelId="{A669C379-D171-40C9-AE86-D38D010F7822}" type="presParOf" srcId="{86F7CA9B-579F-480A-A630-57C9EBC2B21D}" destId="{85C1B50B-ED3F-46A6-A415-81B910F12FFC}" srcOrd="0" destOrd="0" presId="urn:microsoft.com/office/officeart/2008/layout/HalfCircleOrganizationChart"/>
    <dgm:cxn modelId="{AAA2EC8A-0245-40C4-94F9-C57F3191F8FC}" type="presParOf" srcId="{85C1B50B-ED3F-46A6-A415-81B910F12FFC}" destId="{662A5333-9609-4839-8143-24EC32A1F994}" srcOrd="0" destOrd="0" presId="urn:microsoft.com/office/officeart/2008/layout/HalfCircleOrganizationChart"/>
    <dgm:cxn modelId="{ED7B1746-6409-49DC-816D-97E4F2483D43}" type="presParOf" srcId="{85C1B50B-ED3F-46A6-A415-81B910F12FFC}" destId="{BF3B9F51-8117-4AE2-9FCD-071E298A970D}" srcOrd="1" destOrd="0" presId="urn:microsoft.com/office/officeart/2008/layout/HalfCircleOrganizationChart"/>
    <dgm:cxn modelId="{D43B94C2-85A0-4637-83DD-04FCD09E4CFD}" type="presParOf" srcId="{85C1B50B-ED3F-46A6-A415-81B910F12FFC}" destId="{D446C46B-5DD1-4D3F-886A-704B7640FB96}" srcOrd="2" destOrd="0" presId="urn:microsoft.com/office/officeart/2008/layout/HalfCircleOrganizationChart"/>
    <dgm:cxn modelId="{3B60FF77-E5A8-43A4-A0D1-74D738534EB5}" type="presParOf" srcId="{85C1B50B-ED3F-46A6-A415-81B910F12FFC}" destId="{7EEBDBC6-E61E-4CD8-8BF2-D3AFDD3B9C37}" srcOrd="3" destOrd="0" presId="urn:microsoft.com/office/officeart/2008/layout/HalfCircleOrganizationChart"/>
    <dgm:cxn modelId="{76FDDA4C-C944-44BD-95FB-2AA21588B256}" type="presParOf" srcId="{86F7CA9B-579F-480A-A630-57C9EBC2B21D}" destId="{E2CC026C-D11D-4B70-B246-18AD60956C92}" srcOrd="1" destOrd="0" presId="urn:microsoft.com/office/officeart/2008/layout/HalfCircleOrganizationChart"/>
    <dgm:cxn modelId="{D079A2A5-3E50-424D-A89E-21A44D07921C}" type="presParOf" srcId="{E2CC026C-D11D-4B70-B246-18AD60956C92}" destId="{9BF9BEAE-6C16-4842-96B7-7423E1775C68}" srcOrd="0" destOrd="0" presId="urn:microsoft.com/office/officeart/2008/layout/HalfCircleOrganizationChart"/>
    <dgm:cxn modelId="{7502BDE5-8D3C-47E6-B4C6-53279B1E635D}" type="presParOf" srcId="{E2CC026C-D11D-4B70-B246-18AD60956C92}" destId="{81EA5E3E-9D67-4CE2-9269-653D2874707C}" srcOrd="1" destOrd="0" presId="urn:microsoft.com/office/officeart/2008/layout/HalfCircleOrganizationChart"/>
    <dgm:cxn modelId="{218983C4-48AB-46E4-9AA6-FDE66AAF03F8}" type="presParOf" srcId="{81EA5E3E-9D67-4CE2-9269-653D2874707C}" destId="{F6D1FC57-572B-4212-9CBC-5EEAE6EF8469}" srcOrd="0" destOrd="0" presId="urn:microsoft.com/office/officeart/2008/layout/HalfCircleOrganizationChart"/>
    <dgm:cxn modelId="{0EB998BD-2753-4DFB-AE5C-57771DA16EDF}" type="presParOf" srcId="{F6D1FC57-572B-4212-9CBC-5EEAE6EF8469}" destId="{94DC607C-0DED-4505-A5F4-3BACD417CD14}" srcOrd="0" destOrd="0" presId="urn:microsoft.com/office/officeart/2008/layout/HalfCircleOrganizationChart"/>
    <dgm:cxn modelId="{C41D67E2-F154-4552-B19F-5332C87F2E5E}" type="presParOf" srcId="{F6D1FC57-572B-4212-9CBC-5EEAE6EF8469}" destId="{3C89EF08-53F0-4132-B4D2-2E5A7C28A346}" srcOrd="1" destOrd="0" presId="urn:microsoft.com/office/officeart/2008/layout/HalfCircleOrganizationChart"/>
    <dgm:cxn modelId="{19E2EC73-9842-46B0-AFCF-56C7783FDC8F}" type="presParOf" srcId="{F6D1FC57-572B-4212-9CBC-5EEAE6EF8469}" destId="{026FB1E5-18B0-4433-8803-255211FE493F}" srcOrd="2" destOrd="0" presId="urn:microsoft.com/office/officeart/2008/layout/HalfCircleOrganizationChart"/>
    <dgm:cxn modelId="{B7017869-9E22-4695-BE39-0310B7C85077}" type="presParOf" srcId="{F6D1FC57-572B-4212-9CBC-5EEAE6EF8469}" destId="{60B3BAFC-FB42-4834-A6EF-1666F0255D42}" srcOrd="3" destOrd="0" presId="urn:microsoft.com/office/officeart/2008/layout/HalfCircleOrganizationChart"/>
    <dgm:cxn modelId="{9F6DE888-609C-4977-9722-92E97DDFFB8A}" type="presParOf" srcId="{81EA5E3E-9D67-4CE2-9269-653D2874707C}" destId="{529A4DE5-73E9-453D-9402-928FA62368EB}" srcOrd="1" destOrd="0" presId="urn:microsoft.com/office/officeart/2008/layout/HalfCircleOrganizationChart"/>
    <dgm:cxn modelId="{9214F7A2-BFE8-414B-8F97-87D27445CFCA}" type="presParOf" srcId="{81EA5E3E-9D67-4CE2-9269-653D2874707C}" destId="{A9C88BD1-E6EA-46BE-B68A-24AF3FBA5CF2}" srcOrd="2" destOrd="0" presId="urn:microsoft.com/office/officeart/2008/layout/HalfCircleOrganizationChart"/>
    <dgm:cxn modelId="{4E0D10E8-0180-4F4F-81E9-980F99A78C24}" type="presParOf" srcId="{E2CC026C-D11D-4B70-B246-18AD60956C92}" destId="{278BE0F3-4C98-45F7-943B-57FB7C5889BF}" srcOrd="2" destOrd="0" presId="urn:microsoft.com/office/officeart/2008/layout/HalfCircleOrganizationChart"/>
    <dgm:cxn modelId="{D46D5D34-7F8E-4C42-8C8A-17E6F74198A7}" type="presParOf" srcId="{E2CC026C-D11D-4B70-B246-18AD60956C92}" destId="{906B2EE4-C9F9-4F53-8FA4-F8463CD921BA}" srcOrd="3" destOrd="0" presId="urn:microsoft.com/office/officeart/2008/layout/HalfCircleOrganizationChart"/>
    <dgm:cxn modelId="{4788B943-F15A-4AA2-A35D-88038130F0B3}" type="presParOf" srcId="{906B2EE4-C9F9-4F53-8FA4-F8463CD921BA}" destId="{7D12B66B-1D94-434A-9285-C56646B2EEF8}" srcOrd="0" destOrd="0" presId="urn:microsoft.com/office/officeart/2008/layout/HalfCircleOrganizationChart"/>
    <dgm:cxn modelId="{52790E12-944F-4C83-A1EF-3FFC9F0B09BE}" type="presParOf" srcId="{7D12B66B-1D94-434A-9285-C56646B2EEF8}" destId="{DAAA7DA0-4EE9-40B5-8E8D-01E0CC6A143B}" srcOrd="0" destOrd="0" presId="urn:microsoft.com/office/officeart/2008/layout/HalfCircleOrganizationChart"/>
    <dgm:cxn modelId="{4143D19F-5C26-4ED5-8A24-2924DC171226}" type="presParOf" srcId="{7D12B66B-1D94-434A-9285-C56646B2EEF8}" destId="{9E2D48B7-E7E4-4949-A446-5FD1391FF12E}" srcOrd="1" destOrd="0" presId="urn:microsoft.com/office/officeart/2008/layout/HalfCircleOrganizationChart"/>
    <dgm:cxn modelId="{D0EE0CAB-145A-412F-92B5-E427C8EA1B0A}" type="presParOf" srcId="{7D12B66B-1D94-434A-9285-C56646B2EEF8}" destId="{36CFDF6B-9689-47CA-A7F0-1FF96CD7418D}" srcOrd="2" destOrd="0" presId="urn:microsoft.com/office/officeart/2008/layout/HalfCircleOrganizationChart"/>
    <dgm:cxn modelId="{0902B7EC-E853-465A-83C0-23918790040F}" type="presParOf" srcId="{7D12B66B-1D94-434A-9285-C56646B2EEF8}" destId="{FD2B551B-83F7-4018-B903-6EAAEBFB1DAA}" srcOrd="3" destOrd="0" presId="urn:microsoft.com/office/officeart/2008/layout/HalfCircleOrganizationChart"/>
    <dgm:cxn modelId="{122A7B4F-8414-400D-9731-1612CCDD0909}" type="presParOf" srcId="{906B2EE4-C9F9-4F53-8FA4-F8463CD921BA}" destId="{DA9F578A-C6A5-48A7-B452-0C3F718CC209}" srcOrd="1" destOrd="0" presId="urn:microsoft.com/office/officeart/2008/layout/HalfCircleOrganizationChart"/>
    <dgm:cxn modelId="{F7676D3D-699B-4184-BA1B-B6B401E5E4E6}" type="presParOf" srcId="{DA9F578A-C6A5-48A7-B452-0C3F718CC209}" destId="{963B7407-4A23-4647-A7C9-204FE1A8EA72}" srcOrd="0" destOrd="0" presId="urn:microsoft.com/office/officeart/2008/layout/HalfCircleOrganizationChart"/>
    <dgm:cxn modelId="{23BAA2FD-D83C-49EC-AB70-764547087583}" type="presParOf" srcId="{DA9F578A-C6A5-48A7-B452-0C3F718CC209}" destId="{95C580D5-AC4B-41CC-B923-12F810262963}" srcOrd="1" destOrd="0" presId="urn:microsoft.com/office/officeart/2008/layout/HalfCircleOrganizationChart"/>
    <dgm:cxn modelId="{7B7E0CF6-E38D-42B6-846A-34CF489D5770}" type="presParOf" srcId="{95C580D5-AC4B-41CC-B923-12F810262963}" destId="{59257D43-7A2F-471A-B7C9-7BB35DB26031}" srcOrd="0" destOrd="0" presId="urn:microsoft.com/office/officeart/2008/layout/HalfCircleOrganizationChart"/>
    <dgm:cxn modelId="{8DC6E836-B4E9-434F-B9A7-49AB7E7E641C}" type="presParOf" srcId="{59257D43-7A2F-471A-B7C9-7BB35DB26031}" destId="{08594E79-FB05-4B39-926C-7BE318D9BE26}" srcOrd="0" destOrd="0" presId="urn:microsoft.com/office/officeart/2008/layout/HalfCircleOrganizationChart"/>
    <dgm:cxn modelId="{8FB05710-F430-4EC9-95C4-1E0B3C66D25B}" type="presParOf" srcId="{59257D43-7A2F-471A-B7C9-7BB35DB26031}" destId="{322690D9-F936-43AF-8486-577374D130CC}" srcOrd="1" destOrd="0" presId="urn:microsoft.com/office/officeart/2008/layout/HalfCircleOrganizationChart"/>
    <dgm:cxn modelId="{D89517DA-CCDE-4CE9-9F29-71F57F736C61}" type="presParOf" srcId="{59257D43-7A2F-471A-B7C9-7BB35DB26031}" destId="{D7129BB8-2F82-4252-965B-696790B3EEB4}" srcOrd="2" destOrd="0" presId="urn:microsoft.com/office/officeart/2008/layout/HalfCircleOrganizationChart"/>
    <dgm:cxn modelId="{2A14C91D-8095-4B61-858F-A70A9B3015AC}" type="presParOf" srcId="{59257D43-7A2F-471A-B7C9-7BB35DB26031}" destId="{4EC1AB16-687F-4AD9-BAF9-9FC0C5C0FEDE}" srcOrd="3" destOrd="0" presId="urn:microsoft.com/office/officeart/2008/layout/HalfCircleOrganizationChart"/>
    <dgm:cxn modelId="{3C44FACC-858C-4F0B-85E3-B3071E0E44F3}" type="presParOf" srcId="{95C580D5-AC4B-41CC-B923-12F810262963}" destId="{0319A976-85C1-40B5-99B3-52859D708A8A}" srcOrd="1" destOrd="0" presId="urn:microsoft.com/office/officeart/2008/layout/HalfCircleOrganizationChart"/>
    <dgm:cxn modelId="{0ABC20AC-8ADA-4C27-BA16-4E5861062C41}" type="presParOf" srcId="{95C580D5-AC4B-41CC-B923-12F810262963}" destId="{227CCBB9-8966-490D-8149-4FDEF1990405}" srcOrd="2" destOrd="0" presId="urn:microsoft.com/office/officeart/2008/layout/HalfCircleOrganizationChart"/>
    <dgm:cxn modelId="{026154E0-FF4C-4179-91CD-C6BE8DD8D785}" type="presParOf" srcId="{DA9F578A-C6A5-48A7-B452-0C3F718CC209}" destId="{C2C0AA63-D61A-4C00-B023-ECB36E305BD7}" srcOrd="2" destOrd="0" presId="urn:microsoft.com/office/officeart/2008/layout/HalfCircleOrganizationChart"/>
    <dgm:cxn modelId="{27CD2A0B-F301-4F4A-B48E-B635D26DDF29}" type="presParOf" srcId="{DA9F578A-C6A5-48A7-B452-0C3F718CC209}" destId="{640FA1AB-D771-4E7C-A801-D235122D346B}" srcOrd="3" destOrd="0" presId="urn:microsoft.com/office/officeart/2008/layout/HalfCircleOrganizationChart"/>
    <dgm:cxn modelId="{9B7FD222-3149-4A7E-A41B-22DB0473FAEA}" type="presParOf" srcId="{640FA1AB-D771-4E7C-A801-D235122D346B}" destId="{06DF26BC-1C9E-4555-88F2-04957557FF10}" srcOrd="0" destOrd="0" presId="urn:microsoft.com/office/officeart/2008/layout/HalfCircleOrganizationChart"/>
    <dgm:cxn modelId="{9922F5C3-D4BF-4B8B-90F4-3E319C5E6A19}" type="presParOf" srcId="{06DF26BC-1C9E-4555-88F2-04957557FF10}" destId="{54F93D7A-A9D7-493C-90F1-D6D0BA1647AA}" srcOrd="0" destOrd="0" presId="urn:microsoft.com/office/officeart/2008/layout/HalfCircleOrganizationChart"/>
    <dgm:cxn modelId="{6F4EB98F-A577-4497-B837-58741895A60D}" type="presParOf" srcId="{06DF26BC-1C9E-4555-88F2-04957557FF10}" destId="{36F2DC07-5756-4AF0-8B14-A92A6D735073}" srcOrd="1" destOrd="0" presId="urn:microsoft.com/office/officeart/2008/layout/HalfCircleOrganizationChart"/>
    <dgm:cxn modelId="{CFE66822-6ABC-4293-8F95-D367F42F4181}" type="presParOf" srcId="{06DF26BC-1C9E-4555-88F2-04957557FF10}" destId="{3C6470B8-1A21-41A2-9DAF-1AE628037500}" srcOrd="2" destOrd="0" presId="urn:microsoft.com/office/officeart/2008/layout/HalfCircleOrganizationChart"/>
    <dgm:cxn modelId="{31C2C02F-2E80-464B-9EE1-02D0C94D21F6}" type="presParOf" srcId="{06DF26BC-1C9E-4555-88F2-04957557FF10}" destId="{F18DD9C6-38D0-4687-A863-8A40374A7952}" srcOrd="3" destOrd="0" presId="urn:microsoft.com/office/officeart/2008/layout/HalfCircleOrganizationChart"/>
    <dgm:cxn modelId="{2815EEF5-4B20-458A-8B5D-6940FCA570E4}" type="presParOf" srcId="{640FA1AB-D771-4E7C-A801-D235122D346B}" destId="{28B699BD-8266-4053-9687-84D5821A4026}" srcOrd="1" destOrd="0" presId="urn:microsoft.com/office/officeart/2008/layout/HalfCircleOrganizationChart"/>
    <dgm:cxn modelId="{40620CA9-F16B-4E51-8334-6F2EE69993E9}" type="presParOf" srcId="{640FA1AB-D771-4E7C-A801-D235122D346B}" destId="{225FFFB2-E723-4601-AE63-9264A6A29554}" srcOrd="2" destOrd="0" presId="urn:microsoft.com/office/officeart/2008/layout/HalfCircleOrganizationChart"/>
    <dgm:cxn modelId="{6823335B-8586-4CAE-A329-D684954D66E7}" type="presParOf" srcId="{906B2EE4-C9F9-4F53-8FA4-F8463CD921BA}" destId="{E87C23D6-68DA-4795-83D0-393B64D2B6A0}" srcOrd="2" destOrd="0" presId="urn:microsoft.com/office/officeart/2008/layout/HalfCircleOrganizationChart"/>
    <dgm:cxn modelId="{DA7E9F36-BE9D-4C30-A858-F34A751DC7CB}" type="presParOf" srcId="{86F7CA9B-579F-480A-A630-57C9EBC2B21D}" destId="{EBCF3470-31E1-4466-9FA0-EB24E0C2E4B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FF907-E884-4A24-84E8-76CCD217BAC3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671AE93-317A-441C-8712-13640DECADD5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Niveles de Medición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C04CFCD-DA19-47A4-836D-06A71352E0B2}" type="par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62FE318-15BB-4A58-8535-C0C6936F98DD}" type="sib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5A2A164-1D03-4849-81DA-645D7E9C73BB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Cualitativos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2C4DCE-B161-46E4-99A8-95FBCAF95941}" type="par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D3E37F1-5B55-459A-813D-CFB7AB707698}" type="sib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DA45704-25A8-417D-833B-82FEA6A0FA54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Cuantitativos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6A9EBC8-734C-40C2-8DB7-6B6C580B2E5C}" type="par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9042FEF-BA06-46BC-ACF2-ABDB27137811}" type="sib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98F8F38-7120-48EB-BC3D-36B0CE3280A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Intervalo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8FDF6C0-DF71-470E-B92D-7BE223D7FA12}" type="par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2D6A58D-651D-4EA8-A0F1-576538B736EA}" type="sib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2AF5BDD-8214-4E47-9481-03AC7C32295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Razón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FFEFA0F-9DC0-49D0-A072-1462E1A85F98}" type="parTrans" cxnId="{37E86A31-C0C4-4A2C-994E-F9C5EF94FB36}">
      <dgm:prSet/>
      <dgm:spPr/>
      <dgm:t>
        <a:bodyPr/>
        <a:lstStyle/>
        <a:p>
          <a:endParaRPr lang="es-MX" sz="1400"/>
        </a:p>
      </dgm:t>
    </dgm:pt>
    <dgm:pt modelId="{6F6E87C5-21BA-4050-8C45-7005CF1DE8CA}" type="sibTrans" cxnId="{37E86A31-C0C4-4A2C-994E-F9C5EF94FB36}">
      <dgm:prSet/>
      <dgm:spPr/>
      <dgm:t>
        <a:bodyPr/>
        <a:lstStyle/>
        <a:p>
          <a:endParaRPr lang="es-MX" sz="1400"/>
        </a:p>
      </dgm:t>
    </dgm:pt>
    <dgm:pt modelId="{C23B0109-423E-4690-A93E-BC618F31AC21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Nominal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736D83E-791E-4E7D-92C1-FE26A347E068}" type="parTrans" cxnId="{CB43DBB9-37D1-4F51-90DE-E1A298E1A959}">
      <dgm:prSet/>
      <dgm:spPr/>
      <dgm:t>
        <a:bodyPr/>
        <a:lstStyle/>
        <a:p>
          <a:endParaRPr lang="es-MX"/>
        </a:p>
      </dgm:t>
    </dgm:pt>
    <dgm:pt modelId="{048F2FFA-8B43-4EDC-BA78-2F72CF2C3B14}" type="sibTrans" cxnId="{CB43DBB9-37D1-4F51-90DE-E1A298E1A959}">
      <dgm:prSet/>
      <dgm:spPr/>
      <dgm:t>
        <a:bodyPr/>
        <a:lstStyle/>
        <a:p>
          <a:endParaRPr lang="es-MX"/>
        </a:p>
      </dgm:t>
    </dgm:pt>
    <dgm:pt modelId="{C0BCD584-FBA1-495C-B04E-2546151638D6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Ordinal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84D611-621A-42DE-8CFE-4A56BF01A525}" type="parTrans" cxnId="{EB87318B-60C1-4746-8046-E25D110C41B8}">
      <dgm:prSet/>
      <dgm:spPr/>
      <dgm:t>
        <a:bodyPr/>
        <a:lstStyle/>
        <a:p>
          <a:endParaRPr lang="es-MX"/>
        </a:p>
      </dgm:t>
    </dgm:pt>
    <dgm:pt modelId="{2663EEE9-BF34-4C66-AE23-8FA96B1DD2B4}" type="sibTrans" cxnId="{EB87318B-60C1-4746-8046-E25D110C41B8}">
      <dgm:prSet/>
      <dgm:spPr/>
      <dgm:t>
        <a:bodyPr/>
        <a:lstStyle/>
        <a:p>
          <a:endParaRPr lang="es-MX"/>
        </a:p>
      </dgm:t>
    </dgm:pt>
    <dgm:pt modelId="{8F80425A-69F0-45B1-9ADD-02ADC52A8165}" type="pres">
      <dgm:prSet presAssocID="{E53FF907-E884-4A24-84E8-76CCD217BA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86F7CA9B-579F-480A-A630-57C9EBC2B21D}" type="pres">
      <dgm:prSet presAssocID="{C671AE93-317A-441C-8712-13640DECADD5}" presName="hierRoot1" presStyleCnt="0">
        <dgm:presLayoutVars>
          <dgm:hierBranch val="init"/>
        </dgm:presLayoutVars>
      </dgm:prSet>
      <dgm:spPr/>
    </dgm:pt>
    <dgm:pt modelId="{85C1B50B-ED3F-46A6-A415-81B910F12FFC}" type="pres">
      <dgm:prSet presAssocID="{C671AE93-317A-441C-8712-13640DECADD5}" presName="rootComposite1" presStyleCnt="0"/>
      <dgm:spPr/>
    </dgm:pt>
    <dgm:pt modelId="{662A5333-9609-4839-8143-24EC32A1F994}" type="pres">
      <dgm:prSet presAssocID="{C671AE93-317A-441C-8712-13640DECADD5}" presName="rootText1" presStyleLbl="alignAcc1" presStyleIdx="0" presStyleCnt="0" custScaleX="206552" custLinFactNeighborX="6372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F3B9F51-8117-4AE2-9FCD-071E298A970D}" type="pres">
      <dgm:prSet presAssocID="{C671AE93-317A-441C-8712-13640DECADD5}" presName="topArc1" presStyleLbl="parChTrans1D1" presStyleIdx="0" presStyleCnt="14"/>
      <dgm:spPr/>
    </dgm:pt>
    <dgm:pt modelId="{D446C46B-5DD1-4D3F-886A-704B7640FB96}" type="pres">
      <dgm:prSet presAssocID="{C671AE93-317A-441C-8712-13640DECADD5}" presName="bottomArc1" presStyleLbl="parChTrans1D1" presStyleIdx="1" presStyleCnt="14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7EEBDBC6-E61E-4CD8-8BF2-D3AFDD3B9C37}" type="pres">
      <dgm:prSet presAssocID="{C671AE93-317A-441C-8712-13640DECADD5}" presName="topConnNode1" presStyleLbl="node1" presStyleIdx="0" presStyleCnt="0"/>
      <dgm:spPr/>
      <dgm:t>
        <a:bodyPr/>
        <a:lstStyle/>
        <a:p>
          <a:endParaRPr lang="es-MX"/>
        </a:p>
      </dgm:t>
    </dgm:pt>
    <dgm:pt modelId="{E2CC026C-D11D-4B70-B246-18AD60956C92}" type="pres">
      <dgm:prSet presAssocID="{C671AE93-317A-441C-8712-13640DECADD5}" presName="hierChild2" presStyleCnt="0"/>
      <dgm:spPr/>
    </dgm:pt>
    <dgm:pt modelId="{9BF9BEAE-6C16-4842-96B7-7423E1775C68}" type="pres">
      <dgm:prSet presAssocID="{DF2C4DCE-B161-46E4-99A8-95FBCAF95941}" presName="Name28" presStyleLbl="parChTrans1D2" presStyleIdx="0" presStyleCnt="2"/>
      <dgm:spPr/>
      <dgm:t>
        <a:bodyPr/>
        <a:lstStyle/>
        <a:p>
          <a:endParaRPr lang="es-MX"/>
        </a:p>
      </dgm:t>
    </dgm:pt>
    <dgm:pt modelId="{81EA5E3E-9D67-4CE2-9269-653D2874707C}" type="pres">
      <dgm:prSet presAssocID="{A5A2A164-1D03-4849-81DA-645D7E9C73BB}" presName="hierRoot2" presStyleCnt="0">
        <dgm:presLayoutVars>
          <dgm:hierBranch val="init"/>
        </dgm:presLayoutVars>
      </dgm:prSet>
      <dgm:spPr/>
    </dgm:pt>
    <dgm:pt modelId="{F6D1FC57-572B-4212-9CBC-5EEAE6EF8469}" type="pres">
      <dgm:prSet presAssocID="{A5A2A164-1D03-4849-81DA-645D7E9C73BB}" presName="rootComposite2" presStyleCnt="0"/>
      <dgm:spPr/>
    </dgm:pt>
    <dgm:pt modelId="{94DC607C-0DED-4505-A5F4-3BACD417CD14}" type="pres">
      <dgm:prSet presAssocID="{A5A2A164-1D03-4849-81DA-645D7E9C73BB}" presName="rootText2" presStyleLbl="alignAcc1" presStyleIdx="0" presStyleCnt="0" custScaleX="195463" custLinFactNeighborX="627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89EF08-53F0-4132-B4D2-2E5A7C28A346}" type="pres">
      <dgm:prSet presAssocID="{A5A2A164-1D03-4849-81DA-645D7E9C73BB}" presName="topArc2" presStyleLbl="parChTrans1D1" presStyleIdx="2" presStyleCnt="14"/>
      <dgm:spPr/>
    </dgm:pt>
    <dgm:pt modelId="{026FB1E5-18B0-4433-8803-255211FE493F}" type="pres">
      <dgm:prSet presAssocID="{A5A2A164-1D03-4849-81DA-645D7E9C73BB}" presName="bottomArc2" presStyleLbl="parChTrans1D1" presStyleIdx="3" presStyleCnt="14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60B3BAFC-FB42-4834-A6EF-1666F0255D42}" type="pres">
      <dgm:prSet presAssocID="{A5A2A164-1D03-4849-81DA-645D7E9C73BB}" presName="topConnNode2" presStyleLbl="node2" presStyleIdx="0" presStyleCnt="0"/>
      <dgm:spPr/>
      <dgm:t>
        <a:bodyPr/>
        <a:lstStyle/>
        <a:p>
          <a:endParaRPr lang="es-MX"/>
        </a:p>
      </dgm:t>
    </dgm:pt>
    <dgm:pt modelId="{529A4DE5-73E9-453D-9402-928FA62368EB}" type="pres">
      <dgm:prSet presAssocID="{A5A2A164-1D03-4849-81DA-645D7E9C73BB}" presName="hierChild4" presStyleCnt="0"/>
      <dgm:spPr/>
    </dgm:pt>
    <dgm:pt modelId="{F254A30C-26B6-41B7-AA3A-AF1F3C9FD5B1}" type="pres">
      <dgm:prSet presAssocID="{6736D83E-791E-4E7D-92C1-FE26A347E068}" presName="Name28" presStyleLbl="parChTrans1D3" presStyleIdx="0" presStyleCnt="4"/>
      <dgm:spPr/>
      <dgm:t>
        <a:bodyPr/>
        <a:lstStyle/>
        <a:p>
          <a:endParaRPr lang="es-MX"/>
        </a:p>
      </dgm:t>
    </dgm:pt>
    <dgm:pt modelId="{C67EDC59-F334-460A-AD88-AF237F226609}" type="pres">
      <dgm:prSet presAssocID="{C23B0109-423E-4690-A93E-BC618F31AC21}" presName="hierRoot2" presStyleCnt="0">
        <dgm:presLayoutVars>
          <dgm:hierBranch val="init"/>
        </dgm:presLayoutVars>
      </dgm:prSet>
      <dgm:spPr/>
    </dgm:pt>
    <dgm:pt modelId="{A0DDA1CB-11F5-4196-950B-BBA2D2A95C32}" type="pres">
      <dgm:prSet presAssocID="{C23B0109-423E-4690-A93E-BC618F31AC21}" presName="rootComposite2" presStyleCnt="0"/>
      <dgm:spPr/>
    </dgm:pt>
    <dgm:pt modelId="{566C6202-458B-4B6D-BA84-D49634B23FB1}" type="pres">
      <dgm:prSet presAssocID="{C23B0109-423E-4690-A93E-BC618F31AC21}" presName="rootText2" presStyleLbl="alignAcc1" presStyleIdx="0" presStyleCnt="0" custScaleX="188918" custLinFactNeighborX="-4660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F9477A4-E417-422C-9504-679D8A5AA066}" type="pres">
      <dgm:prSet presAssocID="{C23B0109-423E-4690-A93E-BC618F31AC21}" presName="topArc2" presStyleLbl="parChTrans1D1" presStyleIdx="4" presStyleCnt="14"/>
      <dgm:spPr/>
      <dgm:t>
        <a:bodyPr/>
        <a:lstStyle/>
        <a:p>
          <a:endParaRPr lang="es-MX"/>
        </a:p>
      </dgm:t>
    </dgm:pt>
    <dgm:pt modelId="{1098C3C2-6A94-48EB-98D5-5968F0630F9C}" type="pres">
      <dgm:prSet presAssocID="{C23B0109-423E-4690-A93E-BC618F31AC21}" presName="bottomArc2" presStyleLbl="parChTrans1D1" presStyleIdx="5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9D2DC5DC-D0E4-4850-8580-7835DAEE6704}" type="pres">
      <dgm:prSet presAssocID="{C23B0109-423E-4690-A93E-BC618F31AC21}" presName="topConnNode2" presStyleLbl="node3" presStyleIdx="0" presStyleCnt="0"/>
      <dgm:spPr/>
      <dgm:t>
        <a:bodyPr/>
        <a:lstStyle/>
        <a:p>
          <a:endParaRPr lang="es-MX"/>
        </a:p>
      </dgm:t>
    </dgm:pt>
    <dgm:pt modelId="{33B68D28-58F6-4A43-852B-F0A79E50F03F}" type="pres">
      <dgm:prSet presAssocID="{C23B0109-423E-4690-A93E-BC618F31AC21}" presName="hierChild4" presStyleCnt="0"/>
      <dgm:spPr/>
    </dgm:pt>
    <dgm:pt modelId="{6CCD94F5-1EEE-4B80-B987-3FAA3B035799}" type="pres">
      <dgm:prSet presAssocID="{C23B0109-423E-4690-A93E-BC618F31AC21}" presName="hierChild5" presStyleCnt="0"/>
      <dgm:spPr/>
    </dgm:pt>
    <dgm:pt modelId="{FD49FE22-F9DB-474C-B152-F03A9A9C8263}" type="pres">
      <dgm:prSet presAssocID="{A084D611-621A-42DE-8CFE-4A56BF01A525}" presName="Name28" presStyleLbl="parChTrans1D3" presStyleIdx="1" presStyleCnt="4"/>
      <dgm:spPr/>
      <dgm:t>
        <a:bodyPr/>
        <a:lstStyle/>
        <a:p>
          <a:endParaRPr lang="es-MX"/>
        </a:p>
      </dgm:t>
    </dgm:pt>
    <dgm:pt modelId="{5B2AECD0-50D5-4BFE-8294-2CF370BCE2E7}" type="pres">
      <dgm:prSet presAssocID="{C0BCD584-FBA1-495C-B04E-2546151638D6}" presName="hierRoot2" presStyleCnt="0">
        <dgm:presLayoutVars>
          <dgm:hierBranch val="init"/>
        </dgm:presLayoutVars>
      </dgm:prSet>
      <dgm:spPr/>
    </dgm:pt>
    <dgm:pt modelId="{6E428206-3BBD-4800-9742-AE978C1B7AE7}" type="pres">
      <dgm:prSet presAssocID="{C0BCD584-FBA1-495C-B04E-2546151638D6}" presName="rootComposite2" presStyleCnt="0"/>
      <dgm:spPr/>
    </dgm:pt>
    <dgm:pt modelId="{7B42FB12-024D-4E8E-AD86-B787198F4D09}" type="pres">
      <dgm:prSet presAssocID="{C0BCD584-FBA1-495C-B04E-2546151638D6}" presName="rootText2" presStyleLbl="alignAcc1" presStyleIdx="0" presStyleCnt="0" custScaleX="188918" custLinFactNeighborX="-4660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CF752C2-8447-4A4B-B910-A9957C283559}" type="pres">
      <dgm:prSet presAssocID="{C0BCD584-FBA1-495C-B04E-2546151638D6}" presName="topArc2" presStyleLbl="parChTrans1D1" presStyleIdx="6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E54D231A-1F52-43E9-8787-C905A4B02872}" type="pres">
      <dgm:prSet presAssocID="{C0BCD584-FBA1-495C-B04E-2546151638D6}" presName="bottomArc2" presStyleLbl="parChTrans1D1" presStyleIdx="7" presStyleCnt="14"/>
      <dgm:spPr/>
      <dgm:t>
        <a:bodyPr/>
        <a:lstStyle/>
        <a:p>
          <a:endParaRPr lang="es-MX"/>
        </a:p>
      </dgm:t>
    </dgm:pt>
    <dgm:pt modelId="{22158851-9F3A-4394-950D-68668094E8A0}" type="pres">
      <dgm:prSet presAssocID="{C0BCD584-FBA1-495C-B04E-2546151638D6}" presName="topConnNode2" presStyleLbl="node3" presStyleIdx="0" presStyleCnt="0"/>
      <dgm:spPr/>
      <dgm:t>
        <a:bodyPr/>
        <a:lstStyle/>
        <a:p>
          <a:endParaRPr lang="es-MX"/>
        </a:p>
      </dgm:t>
    </dgm:pt>
    <dgm:pt modelId="{54A0453C-4E44-40B1-AAAB-93B5C4F91997}" type="pres">
      <dgm:prSet presAssocID="{C0BCD584-FBA1-495C-B04E-2546151638D6}" presName="hierChild4" presStyleCnt="0"/>
      <dgm:spPr/>
    </dgm:pt>
    <dgm:pt modelId="{7CA60942-6C19-469C-B8C7-715DCAD42939}" type="pres">
      <dgm:prSet presAssocID="{C0BCD584-FBA1-495C-B04E-2546151638D6}" presName="hierChild5" presStyleCnt="0"/>
      <dgm:spPr/>
    </dgm:pt>
    <dgm:pt modelId="{A9C88BD1-E6EA-46BE-B68A-24AF3FBA5CF2}" type="pres">
      <dgm:prSet presAssocID="{A5A2A164-1D03-4849-81DA-645D7E9C73BB}" presName="hierChild5" presStyleCnt="0"/>
      <dgm:spPr/>
    </dgm:pt>
    <dgm:pt modelId="{278BE0F3-4C98-45F7-943B-57FB7C5889BF}" type="pres">
      <dgm:prSet presAssocID="{26A9EBC8-734C-40C2-8DB7-6B6C580B2E5C}" presName="Name28" presStyleLbl="parChTrans1D2" presStyleIdx="1" presStyleCnt="2"/>
      <dgm:spPr/>
      <dgm:t>
        <a:bodyPr/>
        <a:lstStyle/>
        <a:p>
          <a:endParaRPr lang="es-MX"/>
        </a:p>
      </dgm:t>
    </dgm:pt>
    <dgm:pt modelId="{906B2EE4-C9F9-4F53-8FA4-F8463CD921BA}" type="pres">
      <dgm:prSet presAssocID="{3DA45704-25A8-417D-833B-82FEA6A0FA54}" presName="hierRoot2" presStyleCnt="0">
        <dgm:presLayoutVars>
          <dgm:hierBranch val="init"/>
        </dgm:presLayoutVars>
      </dgm:prSet>
      <dgm:spPr/>
    </dgm:pt>
    <dgm:pt modelId="{7D12B66B-1D94-434A-9285-C56646B2EEF8}" type="pres">
      <dgm:prSet presAssocID="{3DA45704-25A8-417D-833B-82FEA6A0FA54}" presName="rootComposite2" presStyleCnt="0"/>
      <dgm:spPr/>
    </dgm:pt>
    <dgm:pt modelId="{DAAA7DA0-4EE9-40B5-8E8D-01E0CC6A143B}" type="pres">
      <dgm:prSet presAssocID="{3DA45704-25A8-417D-833B-82FEA6A0FA54}" presName="rootText2" presStyleLbl="alignAcc1" presStyleIdx="0" presStyleCnt="0" custScaleX="195463" custLinFactNeighborX="6144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E2D48B7-E7E4-4949-A446-5FD1391FF12E}" type="pres">
      <dgm:prSet presAssocID="{3DA45704-25A8-417D-833B-82FEA6A0FA54}" presName="topArc2" presStyleLbl="parChTrans1D1" presStyleIdx="8" presStyleCnt="14"/>
      <dgm:spPr/>
    </dgm:pt>
    <dgm:pt modelId="{36CFDF6B-9689-47CA-A7F0-1FF96CD7418D}" type="pres">
      <dgm:prSet presAssocID="{3DA45704-25A8-417D-833B-82FEA6A0FA54}" presName="bottomArc2" presStyleLbl="parChTrans1D1" presStyleIdx="9" presStyleCnt="14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FD2B551B-83F7-4018-B903-6EAAEBFB1DAA}" type="pres">
      <dgm:prSet presAssocID="{3DA45704-25A8-417D-833B-82FEA6A0FA54}" presName="topConnNode2" presStyleLbl="node2" presStyleIdx="0" presStyleCnt="0"/>
      <dgm:spPr/>
      <dgm:t>
        <a:bodyPr/>
        <a:lstStyle/>
        <a:p>
          <a:endParaRPr lang="es-MX"/>
        </a:p>
      </dgm:t>
    </dgm:pt>
    <dgm:pt modelId="{DA9F578A-C6A5-48A7-B452-0C3F718CC209}" type="pres">
      <dgm:prSet presAssocID="{3DA45704-25A8-417D-833B-82FEA6A0FA54}" presName="hierChild4" presStyleCnt="0"/>
      <dgm:spPr/>
    </dgm:pt>
    <dgm:pt modelId="{963B7407-4A23-4647-A7C9-204FE1A8EA72}" type="pres">
      <dgm:prSet presAssocID="{08FDF6C0-DF71-470E-B92D-7BE223D7FA12}" presName="Name28" presStyleLbl="parChTrans1D3" presStyleIdx="2" presStyleCnt="4"/>
      <dgm:spPr/>
      <dgm:t>
        <a:bodyPr/>
        <a:lstStyle/>
        <a:p>
          <a:endParaRPr lang="es-MX"/>
        </a:p>
      </dgm:t>
    </dgm:pt>
    <dgm:pt modelId="{95C580D5-AC4B-41CC-B923-12F810262963}" type="pres">
      <dgm:prSet presAssocID="{C98F8F38-7120-48EB-BC3D-36B0CE3280A2}" presName="hierRoot2" presStyleCnt="0">
        <dgm:presLayoutVars>
          <dgm:hierBranch val="init"/>
        </dgm:presLayoutVars>
      </dgm:prSet>
      <dgm:spPr/>
    </dgm:pt>
    <dgm:pt modelId="{59257D43-7A2F-471A-B7C9-7BB35DB26031}" type="pres">
      <dgm:prSet presAssocID="{C98F8F38-7120-48EB-BC3D-36B0CE3280A2}" presName="rootComposite2" presStyleCnt="0"/>
      <dgm:spPr/>
    </dgm:pt>
    <dgm:pt modelId="{08594E79-FB05-4B39-926C-7BE318D9BE26}" type="pres">
      <dgm:prSet presAssocID="{C98F8F38-7120-48EB-BC3D-36B0CE3280A2}" presName="rootText2" presStyleLbl="alignAcc1" presStyleIdx="0" presStyleCnt="0" custScaleX="195463" custLinFactNeighborX="6823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22690D9-F936-43AF-8486-577374D130CC}" type="pres">
      <dgm:prSet presAssocID="{C98F8F38-7120-48EB-BC3D-36B0CE3280A2}" presName="topArc2" presStyleLbl="parChTrans1D1" presStyleIdx="10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D7129BB8-2F82-4252-965B-696790B3EEB4}" type="pres">
      <dgm:prSet presAssocID="{C98F8F38-7120-48EB-BC3D-36B0CE3280A2}" presName="bottomArc2" presStyleLbl="parChTrans1D1" presStyleIdx="11" presStyleCnt="14"/>
      <dgm:spPr/>
    </dgm:pt>
    <dgm:pt modelId="{4EC1AB16-687F-4AD9-BAF9-9FC0C5C0FEDE}" type="pres">
      <dgm:prSet presAssocID="{C98F8F38-7120-48EB-BC3D-36B0CE3280A2}" presName="topConnNode2" presStyleLbl="node3" presStyleIdx="0" presStyleCnt="0"/>
      <dgm:spPr/>
      <dgm:t>
        <a:bodyPr/>
        <a:lstStyle/>
        <a:p>
          <a:endParaRPr lang="es-MX"/>
        </a:p>
      </dgm:t>
    </dgm:pt>
    <dgm:pt modelId="{0319A976-85C1-40B5-99B3-52859D708A8A}" type="pres">
      <dgm:prSet presAssocID="{C98F8F38-7120-48EB-BC3D-36B0CE3280A2}" presName="hierChild4" presStyleCnt="0"/>
      <dgm:spPr/>
    </dgm:pt>
    <dgm:pt modelId="{227CCBB9-8966-490D-8149-4FDEF1990405}" type="pres">
      <dgm:prSet presAssocID="{C98F8F38-7120-48EB-BC3D-36B0CE3280A2}" presName="hierChild5" presStyleCnt="0"/>
      <dgm:spPr/>
    </dgm:pt>
    <dgm:pt modelId="{C2C0AA63-D61A-4C00-B023-ECB36E305BD7}" type="pres">
      <dgm:prSet presAssocID="{3FFEFA0F-9DC0-49D0-A072-1462E1A85F98}" presName="Name28" presStyleLbl="parChTrans1D3" presStyleIdx="3" presStyleCnt="4"/>
      <dgm:spPr/>
      <dgm:t>
        <a:bodyPr/>
        <a:lstStyle/>
        <a:p>
          <a:endParaRPr lang="es-MX"/>
        </a:p>
      </dgm:t>
    </dgm:pt>
    <dgm:pt modelId="{640FA1AB-D771-4E7C-A801-D235122D346B}" type="pres">
      <dgm:prSet presAssocID="{E2AF5BDD-8214-4E47-9481-03AC7C322952}" presName="hierRoot2" presStyleCnt="0">
        <dgm:presLayoutVars>
          <dgm:hierBranch val="init"/>
        </dgm:presLayoutVars>
      </dgm:prSet>
      <dgm:spPr/>
    </dgm:pt>
    <dgm:pt modelId="{06DF26BC-1C9E-4555-88F2-04957557FF10}" type="pres">
      <dgm:prSet presAssocID="{E2AF5BDD-8214-4E47-9481-03AC7C322952}" presName="rootComposite2" presStyleCnt="0"/>
      <dgm:spPr/>
    </dgm:pt>
    <dgm:pt modelId="{54F93D7A-A9D7-493C-90F1-D6D0BA1647AA}" type="pres">
      <dgm:prSet presAssocID="{E2AF5BDD-8214-4E47-9481-03AC7C322952}" presName="rootText2" presStyleLbl="alignAcc1" presStyleIdx="0" presStyleCnt="0" custScaleX="195463" custLinFactNeighborX="6823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6F2DC07-5756-4AF0-8B14-A92A6D735073}" type="pres">
      <dgm:prSet presAssocID="{E2AF5BDD-8214-4E47-9481-03AC7C322952}" presName="topArc2" presStyleLbl="parChTrans1D1" presStyleIdx="12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3C6470B8-1A21-41A2-9DAF-1AE628037500}" type="pres">
      <dgm:prSet presAssocID="{E2AF5BDD-8214-4E47-9481-03AC7C322952}" presName="bottomArc2" presStyleLbl="parChTrans1D1" presStyleIdx="13" presStyleCnt="14"/>
      <dgm:spPr/>
    </dgm:pt>
    <dgm:pt modelId="{F18DD9C6-38D0-4687-A863-8A40374A7952}" type="pres">
      <dgm:prSet presAssocID="{E2AF5BDD-8214-4E47-9481-03AC7C322952}" presName="topConnNode2" presStyleLbl="node3" presStyleIdx="0" presStyleCnt="0"/>
      <dgm:spPr/>
      <dgm:t>
        <a:bodyPr/>
        <a:lstStyle/>
        <a:p>
          <a:endParaRPr lang="es-MX"/>
        </a:p>
      </dgm:t>
    </dgm:pt>
    <dgm:pt modelId="{28B699BD-8266-4053-9687-84D5821A4026}" type="pres">
      <dgm:prSet presAssocID="{E2AF5BDD-8214-4E47-9481-03AC7C322952}" presName="hierChild4" presStyleCnt="0"/>
      <dgm:spPr/>
    </dgm:pt>
    <dgm:pt modelId="{225FFFB2-E723-4601-AE63-9264A6A29554}" type="pres">
      <dgm:prSet presAssocID="{E2AF5BDD-8214-4E47-9481-03AC7C322952}" presName="hierChild5" presStyleCnt="0"/>
      <dgm:spPr/>
    </dgm:pt>
    <dgm:pt modelId="{E87C23D6-68DA-4795-83D0-393B64D2B6A0}" type="pres">
      <dgm:prSet presAssocID="{3DA45704-25A8-417D-833B-82FEA6A0FA54}" presName="hierChild5" presStyleCnt="0"/>
      <dgm:spPr/>
    </dgm:pt>
    <dgm:pt modelId="{EBCF3470-31E1-4466-9FA0-EB24E0C2E4BB}" type="pres">
      <dgm:prSet presAssocID="{C671AE93-317A-441C-8712-13640DECADD5}" presName="hierChild3" presStyleCnt="0"/>
      <dgm:spPr/>
    </dgm:pt>
  </dgm:ptLst>
  <dgm:cxnLst>
    <dgm:cxn modelId="{30A6CF66-1882-4DDB-9D12-7982CCA6CDCA}" type="presOf" srcId="{3DA45704-25A8-417D-833B-82FEA6A0FA54}" destId="{FD2B551B-83F7-4018-B903-6EAAEBFB1DAA}" srcOrd="1" destOrd="0" presId="urn:microsoft.com/office/officeart/2008/layout/HalfCircleOrganizationChart"/>
    <dgm:cxn modelId="{3EFC9987-68D6-48F9-BF0F-059B85773FAE}" type="presOf" srcId="{C671AE93-317A-441C-8712-13640DECADD5}" destId="{662A5333-9609-4839-8143-24EC32A1F994}" srcOrd="0" destOrd="0" presId="urn:microsoft.com/office/officeart/2008/layout/HalfCircleOrganizationChart"/>
    <dgm:cxn modelId="{F31DD4D5-D2CE-4A15-9F5C-39B8A4AC16B9}" srcId="{C671AE93-317A-441C-8712-13640DECADD5}" destId="{3DA45704-25A8-417D-833B-82FEA6A0FA54}" srcOrd="1" destOrd="0" parTransId="{26A9EBC8-734C-40C2-8DB7-6B6C580B2E5C}" sibTransId="{F9042FEF-BA06-46BC-ACF2-ABDB27137811}"/>
    <dgm:cxn modelId="{BC37FE1D-F21E-466A-8D04-CFA9C18BCFE1}" type="presOf" srcId="{DF2C4DCE-B161-46E4-99A8-95FBCAF95941}" destId="{9BF9BEAE-6C16-4842-96B7-7423E1775C68}" srcOrd="0" destOrd="0" presId="urn:microsoft.com/office/officeart/2008/layout/HalfCircleOrganizationChart"/>
    <dgm:cxn modelId="{1D236D23-6501-428C-B152-8067A36F00C0}" type="presOf" srcId="{A5A2A164-1D03-4849-81DA-645D7E9C73BB}" destId="{60B3BAFC-FB42-4834-A6EF-1666F0255D42}" srcOrd="1" destOrd="0" presId="urn:microsoft.com/office/officeart/2008/layout/HalfCircleOrganizationChart"/>
    <dgm:cxn modelId="{7EBC88B9-66E3-40E7-84EA-23EB865A9639}" type="presOf" srcId="{C23B0109-423E-4690-A93E-BC618F31AC21}" destId="{566C6202-458B-4B6D-BA84-D49634B23FB1}" srcOrd="0" destOrd="0" presId="urn:microsoft.com/office/officeart/2008/layout/HalfCircleOrganizationChart"/>
    <dgm:cxn modelId="{E223FCB7-22FC-4C73-B0C7-D1EDC7617FAB}" type="presOf" srcId="{C0BCD584-FBA1-495C-B04E-2546151638D6}" destId="{7B42FB12-024D-4E8E-AD86-B787198F4D09}" srcOrd="0" destOrd="0" presId="urn:microsoft.com/office/officeart/2008/layout/HalfCircleOrganizationChart"/>
    <dgm:cxn modelId="{73CFB073-5325-4F5D-A3E3-F9ABA511BBF3}" type="presOf" srcId="{A5A2A164-1D03-4849-81DA-645D7E9C73BB}" destId="{94DC607C-0DED-4505-A5F4-3BACD417CD14}" srcOrd="0" destOrd="0" presId="urn:microsoft.com/office/officeart/2008/layout/HalfCircleOrganizationChart"/>
    <dgm:cxn modelId="{CE5FC0A5-5D91-49B0-BA26-05C3FBCBFB3A}" type="presOf" srcId="{C671AE93-317A-441C-8712-13640DECADD5}" destId="{7EEBDBC6-E61E-4CD8-8BF2-D3AFDD3B9C37}" srcOrd="1" destOrd="0" presId="urn:microsoft.com/office/officeart/2008/layout/HalfCircleOrganizationChart"/>
    <dgm:cxn modelId="{EA9B4EB7-E2E5-4C46-AD8E-3D78721792B9}" srcId="{3DA45704-25A8-417D-833B-82FEA6A0FA54}" destId="{C98F8F38-7120-48EB-BC3D-36B0CE3280A2}" srcOrd="0" destOrd="0" parTransId="{08FDF6C0-DF71-470E-B92D-7BE223D7FA12}" sibTransId="{A2D6A58D-651D-4EA8-A0F1-576538B736EA}"/>
    <dgm:cxn modelId="{07E84DAF-B5DC-404E-B6D7-F6D0762BFEC9}" type="presOf" srcId="{E2AF5BDD-8214-4E47-9481-03AC7C322952}" destId="{54F93D7A-A9D7-493C-90F1-D6D0BA1647AA}" srcOrd="0" destOrd="0" presId="urn:microsoft.com/office/officeart/2008/layout/HalfCircleOrganizationChart"/>
    <dgm:cxn modelId="{154DEEF8-AA1D-433C-9437-D71D7AB88E1C}" type="presOf" srcId="{E53FF907-E884-4A24-84E8-76CCD217BAC3}" destId="{8F80425A-69F0-45B1-9ADD-02ADC52A8165}" srcOrd="0" destOrd="0" presId="urn:microsoft.com/office/officeart/2008/layout/HalfCircleOrganizationChart"/>
    <dgm:cxn modelId="{D90284D2-30B9-4B70-84BD-9748F6256FF3}" type="presOf" srcId="{6736D83E-791E-4E7D-92C1-FE26A347E068}" destId="{F254A30C-26B6-41B7-AA3A-AF1F3C9FD5B1}" srcOrd="0" destOrd="0" presId="urn:microsoft.com/office/officeart/2008/layout/HalfCircleOrganizationChart"/>
    <dgm:cxn modelId="{3A9EF061-FEED-4572-BEE2-1320C42ADE7F}" type="presOf" srcId="{08FDF6C0-DF71-470E-B92D-7BE223D7FA12}" destId="{963B7407-4A23-4647-A7C9-204FE1A8EA72}" srcOrd="0" destOrd="0" presId="urn:microsoft.com/office/officeart/2008/layout/HalfCircleOrganizationChart"/>
    <dgm:cxn modelId="{3A09C498-13BE-47AA-A827-221DE2360271}" type="presOf" srcId="{26A9EBC8-734C-40C2-8DB7-6B6C580B2E5C}" destId="{278BE0F3-4C98-45F7-943B-57FB7C5889BF}" srcOrd="0" destOrd="0" presId="urn:microsoft.com/office/officeart/2008/layout/HalfCircleOrganizationChart"/>
    <dgm:cxn modelId="{FCBA2D52-B571-4AFD-A395-F96F36674B01}" type="presOf" srcId="{C23B0109-423E-4690-A93E-BC618F31AC21}" destId="{9D2DC5DC-D0E4-4850-8580-7835DAEE6704}" srcOrd="1" destOrd="0" presId="urn:microsoft.com/office/officeart/2008/layout/HalfCircleOrganizationChart"/>
    <dgm:cxn modelId="{47B2A2FD-FF71-49C1-A929-0BA4E1005075}" type="presOf" srcId="{C0BCD584-FBA1-495C-B04E-2546151638D6}" destId="{22158851-9F3A-4394-950D-68668094E8A0}" srcOrd="1" destOrd="0" presId="urn:microsoft.com/office/officeart/2008/layout/HalfCircleOrganizationChart"/>
    <dgm:cxn modelId="{56AA27B5-7385-4B20-8A3F-B5799379EA29}" type="presOf" srcId="{E2AF5BDD-8214-4E47-9481-03AC7C322952}" destId="{F18DD9C6-38D0-4687-A863-8A40374A7952}" srcOrd="1" destOrd="0" presId="urn:microsoft.com/office/officeart/2008/layout/HalfCircleOrganizationChart"/>
    <dgm:cxn modelId="{535E2DF6-1950-4B5D-9502-D1EEF63EE833}" type="presOf" srcId="{C98F8F38-7120-48EB-BC3D-36B0CE3280A2}" destId="{08594E79-FB05-4B39-926C-7BE318D9BE26}" srcOrd="0" destOrd="0" presId="urn:microsoft.com/office/officeart/2008/layout/HalfCircleOrganizationChart"/>
    <dgm:cxn modelId="{08050DE3-AF3D-46F1-A091-EB0C3CB10D02}" type="presOf" srcId="{C98F8F38-7120-48EB-BC3D-36B0CE3280A2}" destId="{4EC1AB16-687F-4AD9-BAF9-9FC0C5C0FEDE}" srcOrd="1" destOrd="0" presId="urn:microsoft.com/office/officeart/2008/layout/HalfCircleOrganizationChart"/>
    <dgm:cxn modelId="{9CCBDAC8-C6F9-436E-ACEE-28BD0776C64C}" type="presOf" srcId="{3DA45704-25A8-417D-833B-82FEA6A0FA54}" destId="{DAAA7DA0-4EE9-40B5-8E8D-01E0CC6A143B}" srcOrd="0" destOrd="0" presId="urn:microsoft.com/office/officeart/2008/layout/HalfCircleOrganizationChart"/>
    <dgm:cxn modelId="{19B63AA0-7225-4D53-9405-42152EC0A767}" srcId="{E53FF907-E884-4A24-84E8-76CCD217BAC3}" destId="{C671AE93-317A-441C-8712-13640DECADD5}" srcOrd="0" destOrd="0" parTransId="{FC04CFCD-DA19-47A4-836D-06A71352E0B2}" sibTransId="{C62FE318-15BB-4A58-8535-C0C6936F98DD}"/>
    <dgm:cxn modelId="{CB43DBB9-37D1-4F51-90DE-E1A298E1A959}" srcId="{A5A2A164-1D03-4849-81DA-645D7E9C73BB}" destId="{C23B0109-423E-4690-A93E-BC618F31AC21}" srcOrd="0" destOrd="0" parTransId="{6736D83E-791E-4E7D-92C1-FE26A347E068}" sibTransId="{048F2FFA-8B43-4EDC-BA78-2F72CF2C3B14}"/>
    <dgm:cxn modelId="{4E6603AC-6EDF-402F-A636-5E5A6A800F33}" type="presOf" srcId="{A084D611-621A-42DE-8CFE-4A56BF01A525}" destId="{FD49FE22-F9DB-474C-B152-F03A9A9C8263}" srcOrd="0" destOrd="0" presId="urn:microsoft.com/office/officeart/2008/layout/HalfCircleOrganizationChart"/>
    <dgm:cxn modelId="{EB87318B-60C1-4746-8046-E25D110C41B8}" srcId="{A5A2A164-1D03-4849-81DA-645D7E9C73BB}" destId="{C0BCD584-FBA1-495C-B04E-2546151638D6}" srcOrd="1" destOrd="0" parTransId="{A084D611-621A-42DE-8CFE-4A56BF01A525}" sibTransId="{2663EEE9-BF34-4C66-AE23-8FA96B1DD2B4}"/>
    <dgm:cxn modelId="{37E86A31-C0C4-4A2C-994E-F9C5EF94FB36}" srcId="{3DA45704-25A8-417D-833B-82FEA6A0FA54}" destId="{E2AF5BDD-8214-4E47-9481-03AC7C322952}" srcOrd="1" destOrd="0" parTransId="{3FFEFA0F-9DC0-49D0-A072-1462E1A85F98}" sibTransId="{6F6E87C5-21BA-4050-8C45-7005CF1DE8CA}"/>
    <dgm:cxn modelId="{00DD95FE-5747-4B2D-AB99-D6C4DC85EB47}" type="presOf" srcId="{3FFEFA0F-9DC0-49D0-A072-1462E1A85F98}" destId="{C2C0AA63-D61A-4C00-B023-ECB36E305BD7}" srcOrd="0" destOrd="0" presId="urn:microsoft.com/office/officeart/2008/layout/HalfCircleOrganizationChart"/>
    <dgm:cxn modelId="{4F6FEE47-2CB4-4349-85CD-11FA562E010A}" srcId="{C671AE93-317A-441C-8712-13640DECADD5}" destId="{A5A2A164-1D03-4849-81DA-645D7E9C73BB}" srcOrd="0" destOrd="0" parTransId="{DF2C4DCE-B161-46E4-99A8-95FBCAF95941}" sibTransId="{7D3E37F1-5B55-459A-813D-CFB7AB707698}"/>
    <dgm:cxn modelId="{F65DBCF1-0EC9-43FD-837B-C0219A3B693D}" type="presParOf" srcId="{8F80425A-69F0-45B1-9ADD-02ADC52A8165}" destId="{86F7CA9B-579F-480A-A630-57C9EBC2B21D}" srcOrd="0" destOrd="0" presId="urn:microsoft.com/office/officeart/2008/layout/HalfCircleOrganizationChart"/>
    <dgm:cxn modelId="{AF375763-8304-4C49-9796-6A2BF7437E70}" type="presParOf" srcId="{86F7CA9B-579F-480A-A630-57C9EBC2B21D}" destId="{85C1B50B-ED3F-46A6-A415-81B910F12FFC}" srcOrd="0" destOrd="0" presId="urn:microsoft.com/office/officeart/2008/layout/HalfCircleOrganizationChart"/>
    <dgm:cxn modelId="{C358F8E0-4777-4EFE-BCD5-647AF93CAAD9}" type="presParOf" srcId="{85C1B50B-ED3F-46A6-A415-81B910F12FFC}" destId="{662A5333-9609-4839-8143-24EC32A1F994}" srcOrd="0" destOrd="0" presId="urn:microsoft.com/office/officeart/2008/layout/HalfCircleOrganizationChart"/>
    <dgm:cxn modelId="{086E019B-074E-4E5C-BB43-FD75DDF13E4F}" type="presParOf" srcId="{85C1B50B-ED3F-46A6-A415-81B910F12FFC}" destId="{BF3B9F51-8117-4AE2-9FCD-071E298A970D}" srcOrd="1" destOrd="0" presId="urn:microsoft.com/office/officeart/2008/layout/HalfCircleOrganizationChart"/>
    <dgm:cxn modelId="{10977663-4C7D-485B-AAA0-440017472562}" type="presParOf" srcId="{85C1B50B-ED3F-46A6-A415-81B910F12FFC}" destId="{D446C46B-5DD1-4D3F-886A-704B7640FB96}" srcOrd="2" destOrd="0" presId="urn:microsoft.com/office/officeart/2008/layout/HalfCircleOrganizationChart"/>
    <dgm:cxn modelId="{767C4717-2A66-411E-9FEF-E9D17BDCAFF5}" type="presParOf" srcId="{85C1B50B-ED3F-46A6-A415-81B910F12FFC}" destId="{7EEBDBC6-E61E-4CD8-8BF2-D3AFDD3B9C37}" srcOrd="3" destOrd="0" presId="urn:microsoft.com/office/officeart/2008/layout/HalfCircleOrganizationChart"/>
    <dgm:cxn modelId="{C935F71A-54E2-4CF1-B28A-CB9C893D75FD}" type="presParOf" srcId="{86F7CA9B-579F-480A-A630-57C9EBC2B21D}" destId="{E2CC026C-D11D-4B70-B246-18AD60956C92}" srcOrd="1" destOrd="0" presId="urn:microsoft.com/office/officeart/2008/layout/HalfCircleOrganizationChart"/>
    <dgm:cxn modelId="{324207C4-D7DA-48D9-907D-9091B9ABB039}" type="presParOf" srcId="{E2CC026C-D11D-4B70-B246-18AD60956C92}" destId="{9BF9BEAE-6C16-4842-96B7-7423E1775C68}" srcOrd="0" destOrd="0" presId="urn:microsoft.com/office/officeart/2008/layout/HalfCircleOrganizationChart"/>
    <dgm:cxn modelId="{3AD14CF4-44EF-48DB-8DBA-80A01FDBC3A8}" type="presParOf" srcId="{E2CC026C-D11D-4B70-B246-18AD60956C92}" destId="{81EA5E3E-9D67-4CE2-9269-653D2874707C}" srcOrd="1" destOrd="0" presId="urn:microsoft.com/office/officeart/2008/layout/HalfCircleOrganizationChart"/>
    <dgm:cxn modelId="{0F113BAC-348D-49F3-BE60-D098675F2ED5}" type="presParOf" srcId="{81EA5E3E-9D67-4CE2-9269-653D2874707C}" destId="{F6D1FC57-572B-4212-9CBC-5EEAE6EF8469}" srcOrd="0" destOrd="0" presId="urn:microsoft.com/office/officeart/2008/layout/HalfCircleOrganizationChart"/>
    <dgm:cxn modelId="{8AE66649-29FF-4454-B4E6-25283619068F}" type="presParOf" srcId="{F6D1FC57-572B-4212-9CBC-5EEAE6EF8469}" destId="{94DC607C-0DED-4505-A5F4-3BACD417CD14}" srcOrd="0" destOrd="0" presId="urn:microsoft.com/office/officeart/2008/layout/HalfCircleOrganizationChart"/>
    <dgm:cxn modelId="{CB66214E-40F2-4BFD-A19B-FC73B0027297}" type="presParOf" srcId="{F6D1FC57-572B-4212-9CBC-5EEAE6EF8469}" destId="{3C89EF08-53F0-4132-B4D2-2E5A7C28A346}" srcOrd="1" destOrd="0" presId="urn:microsoft.com/office/officeart/2008/layout/HalfCircleOrganizationChart"/>
    <dgm:cxn modelId="{3A45FF78-6146-489B-A436-896B46630525}" type="presParOf" srcId="{F6D1FC57-572B-4212-9CBC-5EEAE6EF8469}" destId="{026FB1E5-18B0-4433-8803-255211FE493F}" srcOrd="2" destOrd="0" presId="urn:microsoft.com/office/officeart/2008/layout/HalfCircleOrganizationChart"/>
    <dgm:cxn modelId="{6EC14D15-70D9-4CE0-B315-E657CC3DDC7C}" type="presParOf" srcId="{F6D1FC57-572B-4212-9CBC-5EEAE6EF8469}" destId="{60B3BAFC-FB42-4834-A6EF-1666F0255D42}" srcOrd="3" destOrd="0" presId="urn:microsoft.com/office/officeart/2008/layout/HalfCircleOrganizationChart"/>
    <dgm:cxn modelId="{57BC141C-537C-4108-9650-80537003706B}" type="presParOf" srcId="{81EA5E3E-9D67-4CE2-9269-653D2874707C}" destId="{529A4DE5-73E9-453D-9402-928FA62368EB}" srcOrd="1" destOrd="0" presId="urn:microsoft.com/office/officeart/2008/layout/HalfCircleOrganizationChart"/>
    <dgm:cxn modelId="{B1AE982D-7391-4F35-98C0-AB315233A4B8}" type="presParOf" srcId="{529A4DE5-73E9-453D-9402-928FA62368EB}" destId="{F254A30C-26B6-41B7-AA3A-AF1F3C9FD5B1}" srcOrd="0" destOrd="0" presId="urn:microsoft.com/office/officeart/2008/layout/HalfCircleOrganizationChart"/>
    <dgm:cxn modelId="{776880FF-48A5-4F32-A237-4B43AFBA81F8}" type="presParOf" srcId="{529A4DE5-73E9-453D-9402-928FA62368EB}" destId="{C67EDC59-F334-460A-AD88-AF237F226609}" srcOrd="1" destOrd="0" presId="urn:microsoft.com/office/officeart/2008/layout/HalfCircleOrganizationChart"/>
    <dgm:cxn modelId="{0F311ADD-5889-496D-8587-8A7F96A2D46C}" type="presParOf" srcId="{C67EDC59-F334-460A-AD88-AF237F226609}" destId="{A0DDA1CB-11F5-4196-950B-BBA2D2A95C32}" srcOrd="0" destOrd="0" presId="urn:microsoft.com/office/officeart/2008/layout/HalfCircleOrganizationChart"/>
    <dgm:cxn modelId="{EFB61F73-22C2-4C3B-A987-4204BC9D7597}" type="presParOf" srcId="{A0DDA1CB-11F5-4196-950B-BBA2D2A95C32}" destId="{566C6202-458B-4B6D-BA84-D49634B23FB1}" srcOrd="0" destOrd="0" presId="urn:microsoft.com/office/officeart/2008/layout/HalfCircleOrganizationChart"/>
    <dgm:cxn modelId="{97A2191B-D899-493E-B326-A4C983FEE454}" type="presParOf" srcId="{A0DDA1CB-11F5-4196-950B-BBA2D2A95C32}" destId="{4F9477A4-E417-422C-9504-679D8A5AA066}" srcOrd="1" destOrd="0" presId="urn:microsoft.com/office/officeart/2008/layout/HalfCircleOrganizationChart"/>
    <dgm:cxn modelId="{8EE3D842-508B-4E9D-BC99-F6CF7552AF4E}" type="presParOf" srcId="{A0DDA1CB-11F5-4196-950B-BBA2D2A95C32}" destId="{1098C3C2-6A94-48EB-98D5-5968F0630F9C}" srcOrd="2" destOrd="0" presId="urn:microsoft.com/office/officeart/2008/layout/HalfCircleOrganizationChart"/>
    <dgm:cxn modelId="{56521299-981D-4B9F-8606-4EFC3AF3672C}" type="presParOf" srcId="{A0DDA1CB-11F5-4196-950B-BBA2D2A95C32}" destId="{9D2DC5DC-D0E4-4850-8580-7835DAEE6704}" srcOrd="3" destOrd="0" presId="urn:microsoft.com/office/officeart/2008/layout/HalfCircleOrganizationChart"/>
    <dgm:cxn modelId="{77D4689B-1DF5-459D-A666-6EC5EA5D27FB}" type="presParOf" srcId="{C67EDC59-F334-460A-AD88-AF237F226609}" destId="{33B68D28-58F6-4A43-852B-F0A79E50F03F}" srcOrd="1" destOrd="0" presId="urn:microsoft.com/office/officeart/2008/layout/HalfCircleOrganizationChart"/>
    <dgm:cxn modelId="{A2005EC0-8D5A-4DF9-A9A0-DC8BF53B4B51}" type="presParOf" srcId="{C67EDC59-F334-460A-AD88-AF237F226609}" destId="{6CCD94F5-1EEE-4B80-B987-3FAA3B035799}" srcOrd="2" destOrd="0" presId="urn:microsoft.com/office/officeart/2008/layout/HalfCircleOrganizationChart"/>
    <dgm:cxn modelId="{A188106E-9CF5-4D2F-AC16-2B696AAB9D4C}" type="presParOf" srcId="{529A4DE5-73E9-453D-9402-928FA62368EB}" destId="{FD49FE22-F9DB-474C-B152-F03A9A9C8263}" srcOrd="2" destOrd="0" presId="urn:microsoft.com/office/officeart/2008/layout/HalfCircleOrganizationChart"/>
    <dgm:cxn modelId="{91A548EA-D355-4EFC-892A-125C942915F6}" type="presParOf" srcId="{529A4DE5-73E9-453D-9402-928FA62368EB}" destId="{5B2AECD0-50D5-4BFE-8294-2CF370BCE2E7}" srcOrd="3" destOrd="0" presId="urn:microsoft.com/office/officeart/2008/layout/HalfCircleOrganizationChart"/>
    <dgm:cxn modelId="{A98C9CED-6CE5-42C5-AA2D-1E76139A666D}" type="presParOf" srcId="{5B2AECD0-50D5-4BFE-8294-2CF370BCE2E7}" destId="{6E428206-3BBD-4800-9742-AE978C1B7AE7}" srcOrd="0" destOrd="0" presId="urn:microsoft.com/office/officeart/2008/layout/HalfCircleOrganizationChart"/>
    <dgm:cxn modelId="{103E9F51-13CC-494C-BC66-9C229AA07079}" type="presParOf" srcId="{6E428206-3BBD-4800-9742-AE978C1B7AE7}" destId="{7B42FB12-024D-4E8E-AD86-B787198F4D09}" srcOrd="0" destOrd="0" presId="urn:microsoft.com/office/officeart/2008/layout/HalfCircleOrganizationChart"/>
    <dgm:cxn modelId="{9BDDCCEE-9A05-4E93-938D-CC73F26D838B}" type="presParOf" srcId="{6E428206-3BBD-4800-9742-AE978C1B7AE7}" destId="{6CF752C2-8447-4A4B-B910-A9957C283559}" srcOrd="1" destOrd="0" presId="urn:microsoft.com/office/officeart/2008/layout/HalfCircleOrganizationChart"/>
    <dgm:cxn modelId="{4F078A91-F3D8-4F5A-98F9-778A662EB374}" type="presParOf" srcId="{6E428206-3BBD-4800-9742-AE978C1B7AE7}" destId="{E54D231A-1F52-43E9-8787-C905A4B02872}" srcOrd="2" destOrd="0" presId="urn:microsoft.com/office/officeart/2008/layout/HalfCircleOrganizationChart"/>
    <dgm:cxn modelId="{D6B90952-DEDB-460E-8E2A-BA87F2986AF5}" type="presParOf" srcId="{6E428206-3BBD-4800-9742-AE978C1B7AE7}" destId="{22158851-9F3A-4394-950D-68668094E8A0}" srcOrd="3" destOrd="0" presId="urn:microsoft.com/office/officeart/2008/layout/HalfCircleOrganizationChart"/>
    <dgm:cxn modelId="{40114C6D-2464-4772-8DF8-9B5DC822DDF8}" type="presParOf" srcId="{5B2AECD0-50D5-4BFE-8294-2CF370BCE2E7}" destId="{54A0453C-4E44-40B1-AAAB-93B5C4F91997}" srcOrd="1" destOrd="0" presId="urn:microsoft.com/office/officeart/2008/layout/HalfCircleOrganizationChart"/>
    <dgm:cxn modelId="{A9B9A6B9-C931-4F7A-A19F-A8570F624022}" type="presParOf" srcId="{5B2AECD0-50D5-4BFE-8294-2CF370BCE2E7}" destId="{7CA60942-6C19-469C-B8C7-715DCAD42939}" srcOrd="2" destOrd="0" presId="urn:microsoft.com/office/officeart/2008/layout/HalfCircleOrganizationChart"/>
    <dgm:cxn modelId="{B85DA6E4-85AC-4E92-9BA9-3CB2C42F265B}" type="presParOf" srcId="{81EA5E3E-9D67-4CE2-9269-653D2874707C}" destId="{A9C88BD1-E6EA-46BE-B68A-24AF3FBA5CF2}" srcOrd="2" destOrd="0" presId="urn:microsoft.com/office/officeart/2008/layout/HalfCircleOrganizationChart"/>
    <dgm:cxn modelId="{281D5607-1FB3-4FC8-A409-298046EA413A}" type="presParOf" srcId="{E2CC026C-D11D-4B70-B246-18AD60956C92}" destId="{278BE0F3-4C98-45F7-943B-57FB7C5889BF}" srcOrd="2" destOrd="0" presId="urn:microsoft.com/office/officeart/2008/layout/HalfCircleOrganizationChart"/>
    <dgm:cxn modelId="{6CFB93D2-8650-44A9-B201-50014730E0B4}" type="presParOf" srcId="{E2CC026C-D11D-4B70-B246-18AD60956C92}" destId="{906B2EE4-C9F9-4F53-8FA4-F8463CD921BA}" srcOrd="3" destOrd="0" presId="urn:microsoft.com/office/officeart/2008/layout/HalfCircleOrganizationChart"/>
    <dgm:cxn modelId="{1C577B2D-63DB-42F2-9C03-3B5326745D4D}" type="presParOf" srcId="{906B2EE4-C9F9-4F53-8FA4-F8463CD921BA}" destId="{7D12B66B-1D94-434A-9285-C56646B2EEF8}" srcOrd="0" destOrd="0" presId="urn:microsoft.com/office/officeart/2008/layout/HalfCircleOrganizationChart"/>
    <dgm:cxn modelId="{350F8B5B-0B78-4BAE-99DE-E11389A39EFF}" type="presParOf" srcId="{7D12B66B-1D94-434A-9285-C56646B2EEF8}" destId="{DAAA7DA0-4EE9-40B5-8E8D-01E0CC6A143B}" srcOrd="0" destOrd="0" presId="urn:microsoft.com/office/officeart/2008/layout/HalfCircleOrganizationChart"/>
    <dgm:cxn modelId="{A04F93D6-A9C8-4C0B-80F2-30E2D3004880}" type="presParOf" srcId="{7D12B66B-1D94-434A-9285-C56646B2EEF8}" destId="{9E2D48B7-E7E4-4949-A446-5FD1391FF12E}" srcOrd="1" destOrd="0" presId="urn:microsoft.com/office/officeart/2008/layout/HalfCircleOrganizationChart"/>
    <dgm:cxn modelId="{DE745F47-9F51-4468-BBEA-C3FEF2A02CE0}" type="presParOf" srcId="{7D12B66B-1D94-434A-9285-C56646B2EEF8}" destId="{36CFDF6B-9689-47CA-A7F0-1FF96CD7418D}" srcOrd="2" destOrd="0" presId="urn:microsoft.com/office/officeart/2008/layout/HalfCircleOrganizationChart"/>
    <dgm:cxn modelId="{FA7539D5-AFAB-4631-BEF8-F4A444636963}" type="presParOf" srcId="{7D12B66B-1D94-434A-9285-C56646B2EEF8}" destId="{FD2B551B-83F7-4018-B903-6EAAEBFB1DAA}" srcOrd="3" destOrd="0" presId="urn:microsoft.com/office/officeart/2008/layout/HalfCircleOrganizationChart"/>
    <dgm:cxn modelId="{CF7DDB6D-EADB-4471-9F9A-5E357C245F45}" type="presParOf" srcId="{906B2EE4-C9F9-4F53-8FA4-F8463CD921BA}" destId="{DA9F578A-C6A5-48A7-B452-0C3F718CC209}" srcOrd="1" destOrd="0" presId="urn:microsoft.com/office/officeart/2008/layout/HalfCircleOrganizationChart"/>
    <dgm:cxn modelId="{B08C50E2-7437-4C84-83E3-B1ADBDEB2EC9}" type="presParOf" srcId="{DA9F578A-C6A5-48A7-B452-0C3F718CC209}" destId="{963B7407-4A23-4647-A7C9-204FE1A8EA72}" srcOrd="0" destOrd="0" presId="urn:microsoft.com/office/officeart/2008/layout/HalfCircleOrganizationChart"/>
    <dgm:cxn modelId="{B8ACDA58-A253-4E02-BD34-68E7A3EEAC11}" type="presParOf" srcId="{DA9F578A-C6A5-48A7-B452-0C3F718CC209}" destId="{95C580D5-AC4B-41CC-B923-12F810262963}" srcOrd="1" destOrd="0" presId="urn:microsoft.com/office/officeart/2008/layout/HalfCircleOrganizationChart"/>
    <dgm:cxn modelId="{30B911C8-A6BF-401C-BDC6-E3784B038DB0}" type="presParOf" srcId="{95C580D5-AC4B-41CC-B923-12F810262963}" destId="{59257D43-7A2F-471A-B7C9-7BB35DB26031}" srcOrd="0" destOrd="0" presId="urn:microsoft.com/office/officeart/2008/layout/HalfCircleOrganizationChart"/>
    <dgm:cxn modelId="{CC278519-887A-4749-9A45-AA8B2093F275}" type="presParOf" srcId="{59257D43-7A2F-471A-B7C9-7BB35DB26031}" destId="{08594E79-FB05-4B39-926C-7BE318D9BE26}" srcOrd="0" destOrd="0" presId="urn:microsoft.com/office/officeart/2008/layout/HalfCircleOrganizationChart"/>
    <dgm:cxn modelId="{1FCD31CD-0C51-4FD3-B024-E76496C68569}" type="presParOf" srcId="{59257D43-7A2F-471A-B7C9-7BB35DB26031}" destId="{322690D9-F936-43AF-8486-577374D130CC}" srcOrd="1" destOrd="0" presId="urn:microsoft.com/office/officeart/2008/layout/HalfCircleOrganizationChart"/>
    <dgm:cxn modelId="{A31C9D6B-1855-438E-B411-A2C3E23EDBA2}" type="presParOf" srcId="{59257D43-7A2F-471A-B7C9-7BB35DB26031}" destId="{D7129BB8-2F82-4252-965B-696790B3EEB4}" srcOrd="2" destOrd="0" presId="urn:microsoft.com/office/officeart/2008/layout/HalfCircleOrganizationChart"/>
    <dgm:cxn modelId="{EE9CE694-1FCD-428D-B503-C61ADE154814}" type="presParOf" srcId="{59257D43-7A2F-471A-B7C9-7BB35DB26031}" destId="{4EC1AB16-687F-4AD9-BAF9-9FC0C5C0FEDE}" srcOrd="3" destOrd="0" presId="urn:microsoft.com/office/officeart/2008/layout/HalfCircleOrganizationChart"/>
    <dgm:cxn modelId="{D4D4C0BD-51C0-4942-BBB4-D5EA18C202F5}" type="presParOf" srcId="{95C580D5-AC4B-41CC-B923-12F810262963}" destId="{0319A976-85C1-40B5-99B3-52859D708A8A}" srcOrd="1" destOrd="0" presId="urn:microsoft.com/office/officeart/2008/layout/HalfCircleOrganizationChart"/>
    <dgm:cxn modelId="{8F4FF1DF-DF76-4D70-AF6F-CF8F7B4251CA}" type="presParOf" srcId="{95C580D5-AC4B-41CC-B923-12F810262963}" destId="{227CCBB9-8966-490D-8149-4FDEF1990405}" srcOrd="2" destOrd="0" presId="urn:microsoft.com/office/officeart/2008/layout/HalfCircleOrganizationChart"/>
    <dgm:cxn modelId="{AD0F66FF-E025-42F2-BD0A-E7A065B6B2C1}" type="presParOf" srcId="{DA9F578A-C6A5-48A7-B452-0C3F718CC209}" destId="{C2C0AA63-D61A-4C00-B023-ECB36E305BD7}" srcOrd="2" destOrd="0" presId="urn:microsoft.com/office/officeart/2008/layout/HalfCircleOrganizationChart"/>
    <dgm:cxn modelId="{9F4DF13B-1BDD-408E-9A5D-0F4A74BB414C}" type="presParOf" srcId="{DA9F578A-C6A5-48A7-B452-0C3F718CC209}" destId="{640FA1AB-D771-4E7C-A801-D235122D346B}" srcOrd="3" destOrd="0" presId="urn:microsoft.com/office/officeart/2008/layout/HalfCircleOrganizationChart"/>
    <dgm:cxn modelId="{1C410387-549E-42BF-9A31-006DBB43B066}" type="presParOf" srcId="{640FA1AB-D771-4E7C-A801-D235122D346B}" destId="{06DF26BC-1C9E-4555-88F2-04957557FF10}" srcOrd="0" destOrd="0" presId="urn:microsoft.com/office/officeart/2008/layout/HalfCircleOrganizationChart"/>
    <dgm:cxn modelId="{54F703D5-3EA4-4031-A5E2-87540FF04896}" type="presParOf" srcId="{06DF26BC-1C9E-4555-88F2-04957557FF10}" destId="{54F93D7A-A9D7-493C-90F1-D6D0BA1647AA}" srcOrd="0" destOrd="0" presId="urn:microsoft.com/office/officeart/2008/layout/HalfCircleOrganizationChart"/>
    <dgm:cxn modelId="{913355A1-1DBE-4EEB-A8F0-AEC1B34582ED}" type="presParOf" srcId="{06DF26BC-1C9E-4555-88F2-04957557FF10}" destId="{36F2DC07-5756-4AF0-8B14-A92A6D735073}" srcOrd="1" destOrd="0" presId="urn:microsoft.com/office/officeart/2008/layout/HalfCircleOrganizationChart"/>
    <dgm:cxn modelId="{B64834BA-D46B-4EAC-B067-C1CA009B03D7}" type="presParOf" srcId="{06DF26BC-1C9E-4555-88F2-04957557FF10}" destId="{3C6470B8-1A21-41A2-9DAF-1AE628037500}" srcOrd="2" destOrd="0" presId="urn:microsoft.com/office/officeart/2008/layout/HalfCircleOrganizationChart"/>
    <dgm:cxn modelId="{B36FCD03-EE25-4D10-ADB2-E3ADDE204C75}" type="presParOf" srcId="{06DF26BC-1C9E-4555-88F2-04957557FF10}" destId="{F18DD9C6-38D0-4687-A863-8A40374A7952}" srcOrd="3" destOrd="0" presId="urn:microsoft.com/office/officeart/2008/layout/HalfCircleOrganizationChart"/>
    <dgm:cxn modelId="{D386AFF7-7191-4746-8919-AE21941ADD1D}" type="presParOf" srcId="{640FA1AB-D771-4E7C-A801-D235122D346B}" destId="{28B699BD-8266-4053-9687-84D5821A4026}" srcOrd="1" destOrd="0" presId="urn:microsoft.com/office/officeart/2008/layout/HalfCircleOrganizationChart"/>
    <dgm:cxn modelId="{26BD25FD-2165-4127-9361-F614EC1E1C02}" type="presParOf" srcId="{640FA1AB-D771-4E7C-A801-D235122D346B}" destId="{225FFFB2-E723-4601-AE63-9264A6A29554}" srcOrd="2" destOrd="0" presId="urn:microsoft.com/office/officeart/2008/layout/HalfCircleOrganizationChart"/>
    <dgm:cxn modelId="{22CB60D6-55DB-4281-A0FC-C3816534E127}" type="presParOf" srcId="{906B2EE4-C9F9-4F53-8FA4-F8463CD921BA}" destId="{E87C23D6-68DA-4795-83D0-393B64D2B6A0}" srcOrd="2" destOrd="0" presId="urn:microsoft.com/office/officeart/2008/layout/HalfCircleOrganizationChart"/>
    <dgm:cxn modelId="{63344623-783A-4A33-A3A6-71738FF49EFF}" type="presParOf" srcId="{86F7CA9B-579F-480A-A630-57C9EBC2B21D}" destId="{EBCF3470-31E1-4466-9FA0-EB24E0C2E4B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ABCDFC-26BF-436B-B85A-15FF82C74A4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22FBBE9-EC77-463A-ADD8-30A6E912EEB6}">
      <dgm:prSet phldrT="[Text]" custT="1"/>
      <dgm:spPr>
        <a:solidFill>
          <a:srgbClr val="3C1053"/>
        </a:solidFill>
      </dgm:spPr>
      <dgm:t>
        <a:bodyPr/>
        <a:lstStyle/>
        <a:p>
          <a:r>
            <a:rPr lang="es-MX" sz="1800" smtClean="0">
              <a:latin typeface="Verdana" panose="020B0604030504040204" pitchFamily="34" charset="0"/>
              <a:ea typeface="Verdana" panose="020B0604030504040204" pitchFamily="34" charset="0"/>
            </a:rPr>
            <a:t>Tablas de distribución de frecuencias</a:t>
          </a:r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C677E8F-1F6E-439C-8260-49A610B9DD65}" type="parTrans" cxnId="{4D9D905B-5152-45AD-A9F4-A22CC8E422F0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6EFC581-BF79-4D5B-91E8-5C16656F7B70}" type="sibTrans" cxnId="{4D9D905B-5152-45AD-A9F4-A22CC8E422F0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E5A8E8-70ED-49BC-AD75-E7E0C309F759}">
      <dgm:prSet phldrT="[Text]" custT="1"/>
      <dgm:spPr>
        <a:solidFill>
          <a:srgbClr val="C126B8"/>
        </a:solidFill>
      </dgm:spPr>
      <dgm:t>
        <a:bodyPr/>
        <a:lstStyle/>
        <a:p>
          <a:r>
            <a:rPr lang="es-MX" sz="1800" smtClean="0">
              <a:latin typeface="Verdana" panose="020B0604030504040204" pitchFamily="34" charset="0"/>
              <a:ea typeface="Verdana" panose="020B0604030504040204" pitchFamily="34" charset="0"/>
            </a:rPr>
            <a:t>Gráficos de barras</a:t>
          </a:r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A748797-6E04-4894-B7A4-74DDDFB9233D}" type="parTrans" cxnId="{D86B11EE-1013-4D04-AA97-6C1D5532DD25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70CEE56-0E94-46F5-8442-ED77FF32786A}" type="sibTrans" cxnId="{D86B11EE-1013-4D04-AA97-6C1D5532DD25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A4A7D10-A237-47BF-B4B4-CECD5670904D}">
      <dgm:prSet phldrT="[Text]" custT="1"/>
      <dgm:spPr>
        <a:solidFill>
          <a:srgbClr val="F4364C"/>
        </a:solidFill>
      </dgm:spPr>
      <dgm:t>
        <a:bodyPr/>
        <a:lstStyle/>
        <a:p>
          <a:r>
            <a:rPr lang="es-MX" sz="1800" smtClean="0">
              <a:latin typeface="Verdana" panose="020B0604030504040204" pitchFamily="34" charset="0"/>
              <a:ea typeface="Verdana" panose="020B0604030504040204" pitchFamily="34" charset="0"/>
            </a:rPr>
            <a:t>Gráficos circulares</a:t>
          </a:r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4C8BCD8-2B9A-4A85-9D20-B9762DD7CADD}" type="parTrans" cxnId="{F64359BE-6438-4826-9EB8-09FCFDEB5C5D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A519CB6-7609-468B-A73D-AD8846B8CADC}" type="sibTrans" cxnId="{F64359BE-6438-4826-9EB8-09FCFDEB5C5D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42FAFB1-4B22-45B6-816D-5C38ADA4E698}">
      <dgm:prSet phldrT="[Text]" custT="1"/>
      <dgm:spPr>
        <a:solidFill>
          <a:srgbClr val="C8C9C7"/>
        </a:solidFill>
      </dgm:spPr>
      <dgm:t>
        <a:bodyPr/>
        <a:lstStyle/>
        <a:p>
          <a:r>
            <a:rPr lang="es-MX" sz="1800" smtClean="0">
              <a:latin typeface="Verdana" panose="020B0604030504040204" pitchFamily="34" charset="0"/>
              <a:ea typeface="Verdana" panose="020B0604030504040204" pitchFamily="34" charset="0"/>
            </a:rPr>
            <a:t>Diagramas de pareto</a:t>
          </a:r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74C478C-9639-42D4-8B7B-31ED264E8948}" type="parTrans" cxnId="{BE563B51-405A-49A2-B43C-B0FBBC645930}">
      <dgm:prSet/>
      <dgm:spPr/>
      <dgm:t>
        <a:bodyPr/>
        <a:lstStyle/>
        <a:p>
          <a:endParaRPr lang="es-MX" sz="1800"/>
        </a:p>
      </dgm:t>
    </dgm:pt>
    <dgm:pt modelId="{7FB64FFF-D0FB-44C1-BC83-5DE0B8073A08}" type="sibTrans" cxnId="{BE563B51-405A-49A2-B43C-B0FBBC645930}">
      <dgm:prSet/>
      <dgm:spPr/>
      <dgm:t>
        <a:bodyPr/>
        <a:lstStyle/>
        <a:p>
          <a:endParaRPr lang="es-MX" sz="1800"/>
        </a:p>
      </dgm:t>
    </dgm:pt>
    <dgm:pt modelId="{9396B684-6805-4E5D-AEE3-7088781907E9}" type="pres">
      <dgm:prSet presAssocID="{58ABCDFC-26BF-436B-B85A-15FF82C74A40}" presName="Name0" presStyleCnt="0">
        <dgm:presLayoutVars>
          <dgm:dir/>
          <dgm:resizeHandles val="exact"/>
        </dgm:presLayoutVars>
      </dgm:prSet>
      <dgm:spPr/>
    </dgm:pt>
    <dgm:pt modelId="{F2DDDC1B-AA8D-4D10-80A9-8548E74C60F9}" type="pres">
      <dgm:prSet presAssocID="{F22FBBE9-EC77-463A-ADD8-30A6E912EEB6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3806715-1FAE-45AB-86EB-ADADDC6C2857}" type="pres">
      <dgm:prSet presAssocID="{F6EFC581-BF79-4D5B-91E8-5C16656F7B70}" presName="parSpace" presStyleCnt="0"/>
      <dgm:spPr/>
    </dgm:pt>
    <dgm:pt modelId="{7CA12966-C8B6-4740-A56F-010F3FDC0B88}" type="pres">
      <dgm:prSet presAssocID="{DFE5A8E8-70ED-49BC-AD75-E7E0C309F75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A2B3E77-58D4-482F-BED6-F595974810AC}" type="pres">
      <dgm:prSet presAssocID="{570CEE56-0E94-46F5-8442-ED77FF32786A}" presName="parSpace" presStyleCnt="0"/>
      <dgm:spPr/>
    </dgm:pt>
    <dgm:pt modelId="{CECDC9E7-8B5D-449E-AE26-19CCA38B1529}" type="pres">
      <dgm:prSet presAssocID="{0A4A7D10-A237-47BF-B4B4-CECD5670904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E71FB4F-29BF-4FE2-8C73-C2D278B465BE}" type="pres">
      <dgm:prSet presAssocID="{6A519CB6-7609-468B-A73D-AD8846B8CADC}" presName="parSpace" presStyleCnt="0"/>
      <dgm:spPr/>
    </dgm:pt>
    <dgm:pt modelId="{C182706D-2445-4EDE-8DBA-A96335C8340B}" type="pres">
      <dgm:prSet presAssocID="{142FAFB1-4B22-45B6-816D-5C38ADA4E69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371AB5D-6FFC-4673-A4DD-D224EBFA6E1F}" type="presOf" srcId="{142FAFB1-4B22-45B6-816D-5C38ADA4E698}" destId="{C182706D-2445-4EDE-8DBA-A96335C8340B}" srcOrd="0" destOrd="0" presId="urn:microsoft.com/office/officeart/2005/8/layout/hChevron3"/>
    <dgm:cxn modelId="{D86B11EE-1013-4D04-AA97-6C1D5532DD25}" srcId="{58ABCDFC-26BF-436B-B85A-15FF82C74A40}" destId="{DFE5A8E8-70ED-49BC-AD75-E7E0C309F759}" srcOrd="1" destOrd="0" parTransId="{1A748797-6E04-4894-B7A4-74DDDFB9233D}" sibTransId="{570CEE56-0E94-46F5-8442-ED77FF32786A}"/>
    <dgm:cxn modelId="{C6197647-55DC-4D93-9366-5D4BD2D95F17}" type="presOf" srcId="{0A4A7D10-A237-47BF-B4B4-CECD5670904D}" destId="{CECDC9E7-8B5D-449E-AE26-19CCA38B1529}" srcOrd="0" destOrd="0" presId="urn:microsoft.com/office/officeart/2005/8/layout/hChevron3"/>
    <dgm:cxn modelId="{FCE0A3B9-EA8E-41C7-9C09-BCCE85C77DA9}" type="presOf" srcId="{58ABCDFC-26BF-436B-B85A-15FF82C74A40}" destId="{9396B684-6805-4E5D-AEE3-7088781907E9}" srcOrd="0" destOrd="0" presId="urn:microsoft.com/office/officeart/2005/8/layout/hChevron3"/>
    <dgm:cxn modelId="{4D9D905B-5152-45AD-A9F4-A22CC8E422F0}" srcId="{58ABCDFC-26BF-436B-B85A-15FF82C74A40}" destId="{F22FBBE9-EC77-463A-ADD8-30A6E912EEB6}" srcOrd="0" destOrd="0" parTransId="{FC677E8F-1F6E-439C-8260-49A610B9DD65}" sibTransId="{F6EFC581-BF79-4D5B-91E8-5C16656F7B70}"/>
    <dgm:cxn modelId="{B9DFE226-8465-405D-A0E3-3D8B6A5AFD3B}" type="presOf" srcId="{DFE5A8E8-70ED-49BC-AD75-E7E0C309F759}" destId="{7CA12966-C8B6-4740-A56F-010F3FDC0B88}" srcOrd="0" destOrd="0" presId="urn:microsoft.com/office/officeart/2005/8/layout/hChevron3"/>
    <dgm:cxn modelId="{F64359BE-6438-4826-9EB8-09FCFDEB5C5D}" srcId="{58ABCDFC-26BF-436B-B85A-15FF82C74A40}" destId="{0A4A7D10-A237-47BF-B4B4-CECD5670904D}" srcOrd="2" destOrd="0" parTransId="{84C8BCD8-2B9A-4A85-9D20-B9762DD7CADD}" sibTransId="{6A519CB6-7609-468B-A73D-AD8846B8CADC}"/>
    <dgm:cxn modelId="{BE563B51-405A-49A2-B43C-B0FBBC645930}" srcId="{58ABCDFC-26BF-436B-B85A-15FF82C74A40}" destId="{142FAFB1-4B22-45B6-816D-5C38ADA4E698}" srcOrd="3" destOrd="0" parTransId="{E74C478C-9639-42D4-8B7B-31ED264E8948}" sibTransId="{7FB64FFF-D0FB-44C1-BC83-5DE0B8073A08}"/>
    <dgm:cxn modelId="{E145059A-0608-4322-A1A8-FD82D53C2CD0}" type="presOf" srcId="{F22FBBE9-EC77-463A-ADD8-30A6E912EEB6}" destId="{F2DDDC1B-AA8D-4D10-80A9-8548E74C60F9}" srcOrd="0" destOrd="0" presId="urn:microsoft.com/office/officeart/2005/8/layout/hChevron3"/>
    <dgm:cxn modelId="{36AA7D9F-312B-46F9-B58B-482DA5BA14AD}" type="presParOf" srcId="{9396B684-6805-4E5D-AEE3-7088781907E9}" destId="{F2DDDC1B-AA8D-4D10-80A9-8548E74C60F9}" srcOrd="0" destOrd="0" presId="urn:microsoft.com/office/officeart/2005/8/layout/hChevron3"/>
    <dgm:cxn modelId="{4BD9BEC4-CFBA-44BA-9161-3DB66B1D87AA}" type="presParOf" srcId="{9396B684-6805-4E5D-AEE3-7088781907E9}" destId="{E3806715-1FAE-45AB-86EB-ADADDC6C2857}" srcOrd="1" destOrd="0" presId="urn:microsoft.com/office/officeart/2005/8/layout/hChevron3"/>
    <dgm:cxn modelId="{D5DAFCFC-181E-4B84-AF7C-3973858DA387}" type="presParOf" srcId="{9396B684-6805-4E5D-AEE3-7088781907E9}" destId="{7CA12966-C8B6-4740-A56F-010F3FDC0B88}" srcOrd="2" destOrd="0" presId="urn:microsoft.com/office/officeart/2005/8/layout/hChevron3"/>
    <dgm:cxn modelId="{57D2E365-F76B-413B-9D85-881CF4AE4E5F}" type="presParOf" srcId="{9396B684-6805-4E5D-AEE3-7088781907E9}" destId="{3A2B3E77-58D4-482F-BED6-F595974810AC}" srcOrd="3" destOrd="0" presId="urn:microsoft.com/office/officeart/2005/8/layout/hChevron3"/>
    <dgm:cxn modelId="{859A52A9-5812-48EB-9903-448E92AFDCDA}" type="presParOf" srcId="{9396B684-6805-4E5D-AEE3-7088781907E9}" destId="{CECDC9E7-8B5D-449E-AE26-19CCA38B1529}" srcOrd="4" destOrd="0" presId="urn:microsoft.com/office/officeart/2005/8/layout/hChevron3"/>
    <dgm:cxn modelId="{D41537FA-4B2B-49FC-A105-BD1CB90FD0DC}" type="presParOf" srcId="{9396B684-6805-4E5D-AEE3-7088781907E9}" destId="{4E71FB4F-29BF-4FE2-8C73-C2D278B465BE}" srcOrd="5" destOrd="0" presId="urn:microsoft.com/office/officeart/2005/8/layout/hChevron3"/>
    <dgm:cxn modelId="{69B77FDA-4297-4974-865F-0D7EAE282ECA}" type="presParOf" srcId="{9396B684-6805-4E5D-AEE3-7088781907E9}" destId="{C182706D-2445-4EDE-8DBA-A96335C8340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0AA63-D61A-4C00-B023-ECB36E305BD7}">
      <dsp:nvSpPr>
        <dsp:cNvPr id="0" name=""/>
        <dsp:cNvSpPr/>
      </dsp:nvSpPr>
      <dsp:spPr>
        <a:xfrm>
          <a:off x="5896905" y="2215391"/>
          <a:ext cx="1644562" cy="184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350"/>
              </a:lnTo>
              <a:lnTo>
                <a:pt x="1644562" y="1847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B7407-4A23-4647-A7C9-204FE1A8EA72}">
      <dsp:nvSpPr>
        <dsp:cNvPr id="0" name=""/>
        <dsp:cNvSpPr/>
      </dsp:nvSpPr>
      <dsp:spPr>
        <a:xfrm>
          <a:off x="5896905" y="2215391"/>
          <a:ext cx="1644562" cy="548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717"/>
              </a:lnTo>
              <a:lnTo>
                <a:pt x="1644562" y="548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BE0F3-4C98-45F7-943B-57FB7C5889BF}">
      <dsp:nvSpPr>
        <dsp:cNvPr id="0" name=""/>
        <dsp:cNvSpPr/>
      </dsp:nvSpPr>
      <dsp:spPr>
        <a:xfrm>
          <a:off x="3917287" y="916759"/>
          <a:ext cx="1979618" cy="384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51"/>
              </a:lnTo>
              <a:lnTo>
                <a:pt x="1979618" y="192051"/>
              </a:lnTo>
              <a:lnTo>
                <a:pt x="1979618" y="38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9BEAE-6C16-4842-96B7-7423E1775C68}">
      <dsp:nvSpPr>
        <dsp:cNvPr id="0" name=""/>
        <dsp:cNvSpPr/>
      </dsp:nvSpPr>
      <dsp:spPr>
        <a:xfrm>
          <a:off x="1937668" y="916759"/>
          <a:ext cx="1979618" cy="384102"/>
        </a:xfrm>
        <a:custGeom>
          <a:avLst/>
          <a:gdLst/>
          <a:ahLst/>
          <a:cxnLst/>
          <a:rect l="0" t="0" r="0" b="0"/>
          <a:pathLst>
            <a:path>
              <a:moveTo>
                <a:pt x="1979618" y="0"/>
              </a:moveTo>
              <a:lnTo>
                <a:pt x="1979618" y="192051"/>
              </a:lnTo>
              <a:lnTo>
                <a:pt x="0" y="192051"/>
              </a:lnTo>
              <a:lnTo>
                <a:pt x="0" y="38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B9F51-8117-4AE2-9FCD-071E298A970D}">
      <dsp:nvSpPr>
        <dsp:cNvPr id="0" name=""/>
        <dsp:cNvSpPr/>
      </dsp:nvSpPr>
      <dsp:spPr>
        <a:xfrm>
          <a:off x="2972797" y="2229"/>
          <a:ext cx="1888979" cy="914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6C46B-5DD1-4D3F-886A-704B7640FB96}">
      <dsp:nvSpPr>
        <dsp:cNvPr id="0" name=""/>
        <dsp:cNvSpPr/>
      </dsp:nvSpPr>
      <dsp:spPr>
        <a:xfrm>
          <a:off x="2972797" y="2229"/>
          <a:ext cx="1888979" cy="91452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A5333-9609-4839-8143-24EC32A1F994}">
      <dsp:nvSpPr>
        <dsp:cNvPr id="0" name=""/>
        <dsp:cNvSpPr/>
      </dsp:nvSpPr>
      <dsp:spPr>
        <a:xfrm>
          <a:off x="2028307" y="166844"/>
          <a:ext cx="3777959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Tipos de Datos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028307" y="166844"/>
        <a:ext cx="3777959" cy="585299"/>
      </dsp:txXfrm>
    </dsp:sp>
    <dsp:sp modelId="{3C89EF08-53F0-4132-B4D2-2E5A7C28A346}">
      <dsp:nvSpPr>
        <dsp:cNvPr id="0" name=""/>
        <dsp:cNvSpPr/>
      </dsp:nvSpPr>
      <dsp:spPr>
        <a:xfrm>
          <a:off x="1043884" y="1300861"/>
          <a:ext cx="1787567" cy="914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FB1E5-18B0-4433-8803-255211FE493F}">
      <dsp:nvSpPr>
        <dsp:cNvPr id="0" name=""/>
        <dsp:cNvSpPr/>
      </dsp:nvSpPr>
      <dsp:spPr>
        <a:xfrm>
          <a:off x="1043884" y="1300861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C607C-0DED-4505-A5F4-3BACD417CD14}">
      <dsp:nvSpPr>
        <dsp:cNvPr id="0" name=""/>
        <dsp:cNvSpPr/>
      </dsp:nvSpPr>
      <dsp:spPr>
        <a:xfrm>
          <a:off x="150100" y="1465477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Categóricos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50100" y="1465477"/>
        <a:ext cx="3575135" cy="585299"/>
      </dsp:txXfrm>
    </dsp:sp>
    <dsp:sp modelId="{9E2D48B7-E7E4-4949-A446-5FD1391FF12E}">
      <dsp:nvSpPr>
        <dsp:cNvPr id="0" name=""/>
        <dsp:cNvSpPr/>
      </dsp:nvSpPr>
      <dsp:spPr>
        <a:xfrm>
          <a:off x="5003122" y="1300861"/>
          <a:ext cx="1787567" cy="914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FDF6B-9689-47CA-A7F0-1FF96CD7418D}">
      <dsp:nvSpPr>
        <dsp:cNvPr id="0" name=""/>
        <dsp:cNvSpPr/>
      </dsp:nvSpPr>
      <dsp:spPr>
        <a:xfrm>
          <a:off x="5003122" y="1300861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A7DA0-4EE9-40B5-8E8D-01E0CC6A143B}">
      <dsp:nvSpPr>
        <dsp:cNvPr id="0" name=""/>
        <dsp:cNvSpPr/>
      </dsp:nvSpPr>
      <dsp:spPr>
        <a:xfrm>
          <a:off x="4109338" y="1465477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Numéricos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109338" y="1465477"/>
        <a:ext cx="3575135" cy="585299"/>
      </dsp:txXfrm>
    </dsp:sp>
    <dsp:sp modelId="{322690D9-F936-43AF-8486-577374D130CC}">
      <dsp:nvSpPr>
        <dsp:cNvPr id="0" name=""/>
        <dsp:cNvSpPr/>
      </dsp:nvSpPr>
      <dsp:spPr>
        <a:xfrm>
          <a:off x="7326959" y="2599494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29BB8-2F82-4252-965B-696790B3EEB4}">
      <dsp:nvSpPr>
        <dsp:cNvPr id="0" name=""/>
        <dsp:cNvSpPr/>
      </dsp:nvSpPr>
      <dsp:spPr>
        <a:xfrm>
          <a:off x="7326959" y="2599494"/>
          <a:ext cx="1787567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94E79-FB05-4B39-926C-7BE318D9BE26}">
      <dsp:nvSpPr>
        <dsp:cNvPr id="0" name=""/>
        <dsp:cNvSpPr/>
      </dsp:nvSpPr>
      <dsp:spPr>
        <a:xfrm>
          <a:off x="6433176" y="2764109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Discretos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33176" y="2764109"/>
        <a:ext cx="3575135" cy="585299"/>
      </dsp:txXfrm>
    </dsp:sp>
    <dsp:sp modelId="{36F2DC07-5756-4AF0-8B14-A92A6D735073}">
      <dsp:nvSpPr>
        <dsp:cNvPr id="0" name=""/>
        <dsp:cNvSpPr/>
      </dsp:nvSpPr>
      <dsp:spPr>
        <a:xfrm>
          <a:off x="7326959" y="3898126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470B8-1A21-41A2-9DAF-1AE628037500}">
      <dsp:nvSpPr>
        <dsp:cNvPr id="0" name=""/>
        <dsp:cNvSpPr/>
      </dsp:nvSpPr>
      <dsp:spPr>
        <a:xfrm>
          <a:off x="7326959" y="3898126"/>
          <a:ext cx="1787567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93D7A-A9D7-493C-90F1-D6D0BA1647AA}">
      <dsp:nvSpPr>
        <dsp:cNvPr id="0" name=""/>
        <dsp:cNvSpPr/>
      </dsp:nvSpPr>
      <dsp:spPr>
        <a:xfrm>
          <a:off x="6433176" y="4062742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Continuos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33176" y="4062742"/>
        <a:ext cx="3575135" cy="585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DDC1B-AA8D-4D10-80A9-8548E74C60F9}">
      <dsp:nvSpPr>
        <dsp:cNvPr id="0" name=""/>
        <dsp:cNvSpPr/>
      </dsp:nvSpPr>
      <dsp:spPr>
        <a:xfrm>
          <a:off x="2844" y="244010"/>
          <a:ext cx="2854008" cy="1141603"/>
        </a:xfrm>
        <a:prstGeom prst="homePlate">
          <a:avLst/>
        </a:prstGeom>
        <a:solidFill>
          <a:srgbClr val="3C105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>
              <a:latin typeface="Verdana" panose="020B0604030504040204" pitchFamily="34" charset="0"/>
              <a:ea typeface="Verdana" panose="020B0604030504040204" pitchFamily="34" charset="0"/>
            </a:rPr>
            <a:t>Tablas de distribución de frecuencias</a:t>
          </a:r>
          <a:endParaRPr lang="es-MX" sz="18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844" y="244010"/>
        <a:ext cx="2568607" cy="1141603"/>
      </dsp:txXfrm>
    </dsp:sp>
    <dsp:sp modelId="{7CA12966-C8B6-4740-A56F-010F3FDC0B88}">
      <dsp:nvSpPr>
        <dsp:cNvPr id="0" name=""/>
        <dsp:cNvSpPr/>
      </dsp:nvSpPr>
      <dsp:spPr>
        <a:xfrm>
          <a:off x="2286051" y="244010"/>
          <a:ext cx="2854008" cy="1141603"/>
        </a:xfrm>
        <a:prstGeom prst="chevron">
          <a:avLst/>
        </a:prstGeom>
        <a:solidFill>
          <a:srgbClr val="C126B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>
              <a:latin typeface="Verdana" panose="020B0604030504040204" pitchFamily="34" charset="0"/>
              <a:ea typeface="Verdana" panose="020B0604030504040204" pitchFamily="34" charset="0"/>
            </a:rPr>
            <a:t>Gráficos de barras</a:t>
          </a:r>
          <a:endParaRPr lang="es-MX" sz="18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856853" y="244010"/>
        <a:ext cx="1712405" cy="1141603"/>
      </dsp:txXfrm>
    </dsp:sp>
    <dsp:sp modelId="{CECDC9E7-8B5D-449E-AE26-19CCA38B1529}">
      <dsp:nvSpPr>
        <dsp:cNvPr id="0" name=""/>
        <dsp:cNvSpPr/>
      </dsp:nvSpPr>
      <dsp:spPr>
        <a:xfrm>
          <a:off x="4569258" y="244010"/>
          <a:ext cx="2854008" cy="1141603"/>
        </a:xfrm>
        <a:prstGeom prst="chevron">
          <a:avLst/>
        </a:prstGeom>
        <a:solidFill>
          <a:srgbClr val="F436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>
              <a:latin typeface="Verdana" panose="020B0604030504040204" pitchFamily="34" charset="0"/>
              <a:ea typeface="Verdana" panose="020B0604030504040204" pitchFamily="34" charset="0"/>
            </a:rPr>
            <a:t>Gráficos circulares</a:t>
          </a:r>
          <a:endParaRPr lang="es-MX" sz="18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140060" y="244010"/>
        <a:ext cx="1712405" cy="1141603"/>
      </dsp:txXfrm>
    </dsp:sp>
    <dsp:sp modelId="{C182706D-2445-4EDE-8DBA-A96335C8340B}">
      <dsp:nvSpPr>
        <dsp:cNvPr id="0" name=""/>
        <dsp:cNvSpPr/>
      </dsp:nvSpPr>
      <dsp:spPr>
        <a:xfrm>
          <a:off x="6852465" y="244010"/>
          <a:ext cx="2854008" cy="1141603"/>
        </a:xfrm>
        <a:prstGeom prst="chevron">
          <a:avLst/>
        </a:prstGeom>
        <a:solidFill>
          <a:srgbClr val="C8C9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>
              <a:latin typeface="Verdana" panose="020B0604030504040204" pitchFamily="34" charset="0"/>
              <a:ea typeface="Verdana" panose="020B0604030504040204" pitchFamily="34" charset="0"/>
            </a:rPr>
            <a:t>Diagramas de pareto</a:t>
          </a:r>
          <a:endParaRPr lang="es-MX" sz="18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423267" y="244010"/>
        <a:ext cx="1712405" cy="1141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Varianza y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Desviación Estándar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Grupo 5">
            <a:extLst>
              <a:ext uri="{FF2B5EF4-FFF2-40B4-BE49-F238E27FC236}">
                <a16:creationId xmlns:a16="http://schemas.microsoft.com/office/drawing/2014/main" xmlns="" id="{83E4681F-4C4F-4C93-9004-F3EA19CEFB7C}"/>
              </a:ext>
            </a:extLst>
          </p:cNvPr>
          <p:cNvGrpSpPr/>
          <p:nvPr/>
        </p:nvGrpSpPr>
        <p:grpSpPr>
          <a:xfrm>
            <a:off x="1599992" y="2027977"/>
            <a:ext cx="8992015" cy="4088448"/>
            <a:chOff x="390059" y="792907"/>
            <a:chExt cx="8453404" cy="3843555"/>
          </a:xfrm>
        </p:grpSpPr>
        <p:pic>
          <p:nvPicPr>
            <p:cNvPr id="12" name="Imagen 3">
              <a:extLst>
                <a:ext uri="{FF2B5EF4-FFF2-40B4-BE49-F238E27FC236}">
                  <a16:creationId xmlns:a16="http://schemas.microsoft.com/office/drawing/2014/main" xmlns="" id="{173E4972-CEF0-4660-BB38-08221EB17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059" y="792907"/>
              <a:ext cx="8453404" cy="3843555"/>
            </a:xfrm>
            <a:prstGeom prst="rect">
              <a:avLst/>
            </a:prstGeom>
          </p:spPr>
        </p:pic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xmlns="" id="{4C0DB693-8AFE-4C1F-9897-E3AD8876D546}"/>
                </a:ext>
              </a:extLst>
            </p:cNvPr>
            <p:cNvSpPr txBox="1"/>
            <p:nvPr/>
          </p:nvSpPr>
          <p:spPr>
            <a:xfrm>
              <a:off x="543524" y="3516923"/>
              <a:ext cx="3280331" cy="109983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904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11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Covarianza y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Correlación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upo 5">
            <a:extLst>
              <a:ext uri="{FF2B5EF4-FFF2-40B4-BE49-F238E27FC236}">
                <a16:creationId xmlns:a16="http://schemas.microsoft.com/office/drawing/2014/main" xmlns="" id="{5F498189-CD1E-43AE-9FDF-769C2A9F2C0E}"/>
              </a:ext>
            </a:extLst>
          </p:cNvPr>
          <p:cNvGrpSpPr/>
          <p:nvPr/>
        </p:nvGrpSpPr>
        <p:grpSpPr>
          <a:xfrm>
            <a:off x="1498327" y="1887986"/>
            <a:ext cx="9195345" cy="4065761"/>
            <a:chOff x="537130" y="915551"/>
            <a:chExt cx="8274361" cy="3658544"/>
          </a:xfrm>
        </p:grpSpPr>
        <p:pic>
          <p:nvPicPr>
            <p:cNvPr id="10" name="Imagen 3">
              <a:extLst>
                <a:ext uri="{FF2B5EF4-FFF2-40B4-BE49-F238E27FC236}">
                  <a16:creationId xmlns:a16="http://schemas.microsoft.com/office/drawing/2014/main" xmlns="" id="{6E5FF91E-DAD4-4A8F-B42A-B6A56D5A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130" y="915551"/>
              <a:ext cx="8274361" cy="3658544"/>
            </a:xfrm>
            <a:prstGeom prst="rect">
              <a:avLst/>
            </a:prstGeom>
          </p:spPr>
        </p:pic>
        <p:sp>
          <p:nvSpPr>
            <p:cNvPr id="14" name="CuadroTexto 4">
              <a:extLst>
                <a:ext uri="{FF2B5EF4-FFF2-40B4-BE49-F238E27FC236}">
                  <a16:creationId xmlns:a16="http://schemas.microsoft.com/office/drawing/2014/main" xmlns="" id="{CB7000DC-0BDE-4727-86BA-C566DE108C57}"/>
                </a:ext>
              </a:extLst>
            </p:cNvPr>
            <p:cNvSpPr txBox="1"/>
            <p:nvPr/>
          </p:nvSpPr>
          <p:spPr>
            <a:xfrm>
              <a:off x="639443" y="4329015"/>
              <a:ext cx="2474635" cy="241443"/>
            </a:xfrm>
            <a:prstGeom prst="rect">
              <a:avLst/>
            </a:prstGeom>
            <a:solidFill>
              <a:srgbClr val="D6DBD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4265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Aleatorias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xmlns="" id="{02910A3E-7B3B-43DC-8EF9-3E487728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56" y="2326013"/>
            <a:ext cx="6274288" cy="30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03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de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6" y="968165"/>
            <a:ext cx="6033613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Contínua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xmlns="" id="{DF043A44-9C84-4C60-8635-39773049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44" y="2111244"/>
            <a:ext cx="4211645" cy="2656076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xmlns="" id="{44F55B2A-477B-4190-8D85-A1442B6E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95" y="3147136"/>
            <a:ext cx="4290937" cy="28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31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xmlns="" id="{7F60D532-FDA5-427B-BFB1-76C4011C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08" y="2314287"/>
            <a:ext cx="4009884" cy="2248033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xmlns="" id="{2DE892A1-A52D-4B89-A269-2CEA0C9BF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51" y="1781593"/>
            <a:ext cx="3177424" cy="1849942"/>
          </a:xfrm>
          <a:prstGeom prst="rect">
            <a:avLst/>
          </a:prstGeom>
        </p:spPr>
      </p:pic>
      <p:pic>
        <p:nvPicPr>
          <p:cNvPr id="8" name="Imagen 5">
            <a:extLst>
              <a:ext uri="{FF2B5EF4-FFF2-40B4-BE49-F238E27FC236}">
                <a16:creationId xmlns:a16="http://schemas.microsoft.com/office/drawing/2014/main" xmlns="" id="{740CB2DB-1332-4150-887D-3F759D784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51" y="3737082"/>
            <a:ext cx="3177424" cy="19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787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xmlns="" id="{DAC28783-97C8-41DF-8118-9FC6AD5E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78" y="2250070"/>
            <a:ext cx="3991859" cy="2133733"/>
          </a:xfrm>
          <a:prstGeom prst="rect">
            <a:avLst/>
          </a:prstGeom>
        </p:spPr>
      </p:pic>
      <p:pic>
        <p:nvPicPr>
          <p:cNvPr id="7" name="Picture 2" descr="La distribución Uniforme">
            <a:extLst>
              <a:ext uri="{FF2B5EF4-FFF2-40B4-BE49-F238E27FC236}">
                <a16:creationId xmlns:a16="http://schemas.microsoft.com/office/drawing/2014/main" xmlns="" id="{E0CA981C-445A-424A-8721-2118BA8CF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17" y="3394568"/>
            <a:ext cx="3224346" cy="19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6DA4F564-EF44-159E-FEA7-8FC61249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77F53CBD-6B76-EA37-2CF0-85FFE061C1FC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Analítica Descriptiva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3F520380-FEF6-6F48-BE06-805EEA186A14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EECE0154-0C10-FEF2-3989-0CE76929EBA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Analítica Descriptiva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xmlns="" id="{4B265B8B-1FD1-015C-553B-517F5F5E6035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5641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165860058"/>
              </p:ext>
            </p:extLst>
          </p:nvPr>
        </p:nvGraphicFramePr>
        <p:xfrm>
          <a:off x="1016794" y="1539704"/>
          <a:ext cx="10158412" cy="481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141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Niveles de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75857693"/>
              </p:ext>
            </p:extLst>
          </p:nvPr>
        </p:nvGraphicFramePr>
        <p:xfrm>
          <a:off x="887240" y="1539704"/>
          <a:ext cx="10357164" cy="492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05081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 y Tablas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Datos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2529443"/>
              </p:ext>
            </p:extLst>
          </p:nvPr>
        </p:nvGraphicFramePr>
        <p:xfrm>
          <a:off x="1241340" y="1674891"/>
          <a:ext cx="9709319" cy="162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730" y="3415879"/>
            <a:ext cx="10166354" cy="19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44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Numéricas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5">
            <a:extLst>
              <a:ext uri="{FF2B5EF4-FFF2-40B4-BE49-F238E27FC236}">
                <a16:creationId xmlns:a16="http://schemas.microsoft.com/office/drawing/2014/main" xmlns="" id="{2250437D-9522-4BD5-B7E4-494E5BD5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00" y="2205121"/>
            <a:ext cx="4202724" cy="1000125"/>
          </a:xfrm>
          <a:prstGeom prst="rect">
            <a:avLst/>
          </a:prstGeom>
        </p:spPr>
      </p:pic>
      <p:pic>
        <p:nvPicPr>
          <p:cNvPr id="9" name="Imagen 3">
            <a:extLst>
              <a:ext uri="{FF2B5EF4-FFF2-40B4-BE49-F238E27FC236}">
                <a16:creationId xmlns:a16="http://schemas.microsoft.com/office/drawing/2014/main" xmlns="" id="{B555CB63-498F-445D-BA45-64E63475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37" y="1893095"/>
            <a:ext cx="3934824" cy="1624179"/>
          </a:xfrm>
          <a:prstGeom prst="rect">
            <a:avLst/>
          </a:prstGeom>
        </p:spPr>
      </p:pic>
      <p:pic>
        <p:nvPicPr>
          <p:cNvPr id="10" name="Imagen 6">
            <a:extLst>
              <a:ext uri="{FF2B5EF4-FFF2-40B4-BE49-F238E27FC236}">
                <a16:creationId xmlns:a16="http://schemas.microsoft.com/office/drawing/2014/main" xmlns="" id="{CFAFD279-E829-4D51-9F43-9773883DC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288" y="3702868"/>
            <a:ext cx="3761561" cy="18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81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 entre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n 3">
            <a:extLst>
              <a:ext uri="{FF2B5EF4-FFF2-40B4-BE49-F238E27FC236}">
                <a16:creationId xmlns:a16="http://schemas.microsoft.com/office/drawing/2014/main" xmlns="" id="{1C303564-6FF7-4ECE-A2EC-4BD6E741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06" y="1939715"/>
            <a:ext cx="3549428" cy="2029402"/>
          </a:xfrm>
          <a:prstGeom prst="rect">
            <a:avLst/>
          </a:prstGeom>
        </p:spPr>
      </p:pic>
      <p:pic>
        <p:nvPicPr>
          <p:cNvPr id="12" name="Imagen 4">
            <a:extLst>
              <a:ext uri="{FF2B5EF4-FFF2-40B4-BE49-F238E27FC236}">
                <a16:creationId xmlns:a16="http://schemas.microsoft.com/office/drawing/2014/main" xmlns="" id="{BE39712D-0376-4471-8A78-807F17C3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959" y="1924157"/>
            <a:ext cx="3010075" cy="2044960"/>
          </a:xfrm>
          <a:prstGeom prst="rect">
            <a:avLst/>
          </a:prstGeom>
        </p:spPr>
      </p:pic>
      <p:pic>
        <p:nvPicPr>
          <p:cNvPr id="13" name="Imagen 5">
            <a:extLst>
              <a:ext uri="{FF2B5EF4-FFF2-40B4-BE49-F238E27FC236}">
                <a16:creationId xmlns:a16="http://schemas.microsoft.com/office/drawing/2014/main" xmlns="" id="{05B5A88B-79D4-467D-8291-99A55ECB3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456" y="4320729"/>
            <a:ext cx="4366872" cy="17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628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Media, Mediana y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upo 7">
            <a:extLst>
              <a:ext uri="{FF2B5EF4-FFF2-40B4-BE49-F238E27FC236}">
                <a16:creationId xmlns:a16="http://schemas.microsoft.com/office/drawing/2014/main" xmlns="" id="{05B37554-FE1D-4DFA-9B94-8875C11A8430}"/>
              </a:ext>
            </a:extLst>
          </p:cNvPr>
          <p:cNvGrpSpPr/>
          <p:nvPr/>
        </p:nvGrpSpPr>
        <p:grpSpPr>
          <a:xfrm>
            <a:off x="1470601" y="1939715"/>
            <a:ext cx="9250797" cy="3606991"/>
            <a:chOff x="390058" y="1035702"/>
            <a:chExt cx="8363883" cy="3261173"/>
          </a:xfrm>
        </p:grpSpPr>
        <p:pic>
          <p:nvPicPr>
            <p:cNvPr id="10" name="Imagen 3">
              <a:extLst>
                <a:ext uri="{FF2B5EF4-FFF2-40B4-BE49-F238E27FC236}">
                  <a16:creationId xmlns:a16="http://schemas.microsoft.com/office/drawing/2014/main" xmlns="" id="{953C415F-B3A0-49CD-8BC0-013957C5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058" y="1035702"/>
              <a:ext cx="8363883" cy="3261173"/>
            </a:xfrm>
            <a:prstGeom prst="rect">
              <a:avLst/>
            </a:prstGeom>
          </p:spPr>
        </p:pic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xmlns="" id="{7E274DB0-111B-45A4-B400-AAE9CBED0357}"/>
                </a:ext>
              </a:extLst>
            </p:cNvPr>
            <p:cNvSpPr txBox="1"/>
            <p:nvPr/>
          </p:nvSpPr>
          <p:spPr>
            <a:xfrm>
              <a:off x="479580" y="3887804"/>
              <a:ext cx="2359536" cy="369330"/>
            </a:xfrm>
            <a:prstGeom prst="rect">
              <a:avLst/>
            </a:prstGeom>
            <a:solidFill>
              <a:srgbClr val="EAEFEC"/>
            </a:solidFill>
            <a:ln w="12700" cap="flat">
              <a:solidFill>
                <a:srgbClr val="EAEFEC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" name="CuadroTexto 6">
              <a:extLst>
                <a:ext uri="{FF2B5EF4-FFF2-40B4-BE49-F238E27FC236}">
                  <a16:creationId xmlns:a16="http://schemas.microsoft.com/office/drawing/2014/main" xmlns="" id="{9BAC62C0-3588-4C93-A66A-D085A8FFAD8A}"/>
                </a:ext>
              </a:extLst>
            </p:cNvPr>
            <p:cNvSpPr txBox="1"/>
            <p:nvPr/>
          </p:nvSpPr>
          <p:spPr>
            <a:xfrm>
              <a:off x="6074685" y="2954215"/>
              <a:ext cx="2544974" cy="1302919"/>
            </a:xfrm>
            <a:prstGeom prst="rect">
              <a:avLst/>
            </a:prstGeom>
            <a:solidFill>
              <a:srgbClr val="D1D6D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0040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Sesgo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Grupo 5">
            <a:extLst>
              <a:ext uri="{FF2B5EF4-FFF2-40B4-BE49-F238E27FC236}">
                <a16:creationId xmlns:a16="http://schemas.microsoft.com/office/drawing/2014/main" xmlns="" id="{CB6F0D03-4466-4336-93FF-1099704DE4D6}"/>
              </a:ext>
            </a:extLst>
          </p:cNvPr>
          <p:cNvGrpSpPr/>
          <p:nvPr/>
        </p:nvGrpSpPr>
        <p:grpSpPr>
          <a:xfrm>
            <a:off x="1466051" y="2196870"/>
            <a:ext cx="9259897" cy="3416132"/>
            <a:chOff x="540327" y="1189359"/>
            <a:chExt cx="8146473" cy="3005371"/>
          </a:xfrm>
        </p:grpSpPr>
        <p:pic>
          <p:nvPicPr>
            <p:cNvPr id="12" name="Imagen 3">
              <a:extLst>
                <a:ext uri="{FF2B5EF4-FFF2-40B4-BE49-F238E27FC236}">
                  <a16:creationId xmlns:a16="http://schemas.microsoft.com/office/drawing/2014/main" xmlns="" id="{F5C73807-7E05-4805-AC45-AD9B3B487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327" y="1189359"/>
              <a:ext cx="8146473" cy="3001591"/>
            </a:xfrm>
            <a:prstGeom prst="rect">
              <a:avLst/>
            </a:prstGeom>
          </p:spPr>
        </p:pic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xmlns="" id="{B01E5C44-CEFD-4BB7-BDD6-6397CA98AABC}"/>
                </a:ext>
              </a:extLst>
            </p:cNvPr>
            <p:cNvSpPr txBox="1"/>
            <p:nvPr/>
          </p:nvSpPr>
          <p:spPr>
            <a:xfrm>
              <a:off x="677807" y="3542501"/>
              <a:ext cx="2321169" cy="6522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568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http://schemas.microsoft.com/office/2006/metadata/properties"/>
    <ds:schemaRef ds:uri="494b7d94-68f9-41b0-9fd8-f8ea6ae98d38"/>
    <ds:schemaRef ds:uri="http://purl.org/dc/terms/"/>
    <ds:schemaRef ds:uri="http://schemas.microsoft.com/office/infopath/2007/PartnerControls"/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5715b14d-6155-4883-b773-4a6f0b526cee"/>
    <ds:schemaRef ds:uri="http://schemas.openxmlformats.org/package/2006/metadata/core-properties"/>
    <ds:schemaRef ds:uri="0d112806-a571-4b5c-9687-83175e2be7e0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87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26</cp:revision>
  <dcterms:created xsi:type="dcterms:W3CDTF">2023-04-03T19:17:52Z</dcterms:created>
  <dcterms:modified xsi:type="dcterms:W3CDTF">2023-06-21T19:00:25Z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