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5"/>
  </p:notesMasterIdLst>
  <p:sldIdLst>
    <p:sldId id="256" r:id="rId4"/>
  </p:sldIdLst>
  <p:sldSz cx="32404050" cy="36002913"/>
  <p:notesSz cx="6796088" cy="9928225"/>
  <p:defaultTextStyle>
    <a:defPPr>
      <a:defRPr lang="en-GB"/>
    </a:defPPr>
    <a:lvl1pPr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1pPr>
    <a:lvl2pPr marL="742950" indent="-28575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2pPr>
    <a:lvl3pPr marL="11430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3pPr>
    <a:lvl4pPr marL="16002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4pPr>
    <a:lvl5pPr marL="2057400" indent="-228600" algn="l" defTabSz="457200" rtl="0" eaLnBrk="0" fontAlgn="base" hangingPunct="0">
      <a:spcBef>
        <a:spcPts val="50"/>
      </a:spcBef>
      <a:spcAft>
        <a:spcPts val="50"/>
      </a:spcAft>
      <a:buClr>
        <a:srgbClr val="000000"/>
      </a:buClr>
      <a:buSzPct val="100000"/>
      <a:buFont typeface="Times New Roman" panose="02020603050405020304" pitchFamily="18" charset="0"/>
      <a:defRPr sz="2100" kern="1200">
        <a:solidFill>
          <a:schemeClr val="bg1"/>
        </a:solidFill>
        <a:latin typeface="Arial" panose="020B0604020202020204" pitchFamily="34" charset="0"/>
        <a:ea typeface="+mn-ea"/>
        <a:cs typeface="Noto Sans CJK SC" charset="0"/>
      </a:defRPr>
    </a:lvl5pPr>
    <a:lvl6pPr marL="2286000" algn="l" defTabSz="914400" rtl="0" eaLnBrk="1" latinLnBrk="0" hangingPunct="1">
      <a:defRPr sz="2100" kern="1200">
        <a:solidFill>
          <a:schemeClr val="bg1"/>
        </a:solidFill>
        <a:latin typeface="Arial" panose="020B0604020202020204" pitchFamily="34" charset="0"/>
        <a:ea typeface="+mn-ea"/>
        <a:cs typeface="Noto Sans CJK SC" charset="0"/>
      </a:defRPr>
    </a:lvl6pPr>
    <a:lvl7pPr marL="2743200" algn="l" defTabSz="914400" rtl="0" eaLnBrk="1" latinLnBrk="0" hangingPunct="1">
      <a:defRPr sz="2100" kern="1200">
        <a:solidFill>
          <a:schemeClr val="bg1"/>
        </a:solidFill>
        <a:latin typeface="Arial" panose="020B0604020202020204" pitchFamily="34" charset="0"/>
        <a:ea typeface="+mn-ea"/>
        <a:cs typeface="Noto Sans CJK SC" charset="0"/>
      </a:defRPr>
    </a:lvl7pPr>
    <a:lvl8pPr marL="3200400" algn="l" defTabSz="914400" rtl="0" eaLnBrk="1" latinLnBrk="0" hangingPunct="1">
      <a:defRPr sz="2100" kern="1200">
        <a:solidFill>
          <a:schemeClr val="bg1"/>
        </a:solidFill>
        <a:latin typeface="Arial" panose="020B0604020202020204" pitchFamily="34" charset="0"/>
        <a:ea typeface="+mn-ea"/>
        <a:cs typeface="Noto Sans CJK SC" charset="0"/>
      </a:defRPr>
    </a:lvl8pPr>
    <a:lvl9pPr marL="3657600" algn="l" defTabSz="914400" rtl="0" eaLnBrk="1" latinLnBrk="0" hangingPunct="1">
      <a:defRPr sz="2100" kern="1200">
        <a:solidFill>
          <a:schemeClr val="bg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1500" y="-70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a:extLst>
              <a:ext uri="{FF2B5EF4-FFF2-40B4-BE49-F238E27FC236}">
                <a16:creationId xmlns:a16="http://schemas.microsoft.com/office/drawing/2014/main" id="{3481B416-4032-41C2-906F-F3A43B3D42EC}"/>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098" name="AutoShape 2">
            <a:extLst>
              <a:ext uri="{FF2B5EF4-FFF2-40B4-BE49-F238E27FC236}">
                <a16:creationId xmlns:a16="http://schemas.microsoft.com/office/drawing/2014/main" id="{115B1B4F-7247-4DFD-9897-E84A1C63381E}"/>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099" name="AutoShape 3">
            <a:extLst>
              <a:ext uri="{FF2B5EF4-FFF2-40B4-BE49-F238E27FC236}">
                <a16:creationId xmlns:a16="http://schemas.microsoft.com/office/drawing/2014/main" id="{D0A33BBB-9605-4775-BADD-ED7AEBB7C44E}"/>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0" name="AutoShape 4">
            <a:extLst>
              <a:ext uri="{FF2B5EF4-FFF2-40B4-BE49-F238E27FC236}">
                <a16:creationId xmlns:a16="http://schemas.microsoft.com/office/drawing/2014/main" id="{209B2751-F4C2-4370-998A-CB683D6F5568}"/>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1" name="AutoShape 5">
            <a:extLst>
              <a:ext uri="{FF2B5EF4-FFF2-40B4-BE49-F238E27FC236}">
                <a16:creationId xmlns:a16="http://schemas.microsoft.com/office/drawing/2014/main" id="{3AED6892-4E7E-4549-800D-3B60DBA66048}"/>
              </a:ext>
            </a:extLst>
          </p:cNvPr>
          <p:cNvSpPr>
            <a:spLocks noChangeArrowheads="1"/>
          </p:cNvSpPr>
          <p:nvPr/>
        </p:nvSpPr>
        <p:spPr bwMode="auto">
          <a:xfrm>
            <a:off x="0" y="0"/>
            <a:ext cx="6796088" cy="9928225"/>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2" name="Text Box 6">
            <a:extLst>
              <a:ext uri="{FF2B5EF4-FFF2-40B4-BE49-F238E27FC236}">
                <a16:creationId xmlns:a16="http://schemas.microsoft.com/office/drawing/2014/main" id="{1F374B10-5B9B-4C86-B85B-DEEE9DE72C5E}"/>
              </a:ext>
            </a:extLst>
          </p:cNvPr>
          <p:cNvSpPr txBox="1">
            <a:spLocks noChangeArrowheads="1"/>
          </p:cNvSpP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3" name="Text Box 7">
            <a:extLst>
              <a:ext uri="{FF2B5EF4-FFF2-40B4-BE49-F238E27FC236}">
                <a16:creationId xmlns:a16="http://schemas.microsoft.com/office/drawing/2014/main" id="{8026C96E-75B6-4985-BFB5-F877394955CA}"/>
              </a:ext>
            </a:extLst>
          </p:cNvPr>
          <p:cNvSpPr txBox="1">
            <a:spLocks noChangeArrowheads="1"/>
          </p:cNvSpPr>
          <p:nvPr/>
        </p:nvSpPr>
        <p:spPr bwMode="auto">
          <a:xfrm>
            <a:off x="3849688" y="0"/>
            <a:ext cx="29448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4" name="Rectangle 8">
            <a:extLst>
              <a:ext uri="{FF2B5EF4-FFF2-40B4-BE49-F238E27FC236}">
                <a16:creationId xmlns:a16="http://schemas.microsoft.com/office/drawing/2014/main" id="{03998333-477C-44B3-A5C3-70A68467C603}"/>
              </a:ext>
            </a:extLst>
          </p:cNvPr>
          <p:cNvSpPr>
            <a:spLocks noGrp="1" noRot="1" noChangeAspect="1" noChangeArrowheads="1"/>
          </p:cNvSpPr>
          <p:nvPr>
            <p:ph type="sldImg"/>
          </p:nvPr>
        </p:nvSpPr>
        <p:spPr bwMode="auto">
          <a:xfrm>
            <a:off x="1724025" y="744538"/>
            <a:ext cx="3341688" cy="3716337"/>
          </a:xfrm>
          <a:prstGeom prst="rect">
            <a:avLst/>
          </a:prstGeom>
          <a:noFill/>
          <a:ln w="12600" cap="flat">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5" name="Rectangle 9">
            <a:extLst>
              <a:ext uri="{FF2B5EF4-FFF2-40B4-BE49-F238E27FC236}">
                <a16:creationId xmlns:a16="http://schemas.microsoft.com/office/drawing/2014/main" id="{FA310747-2B9C-451B-895E-361149DF6E2F}"/>
              </a:ext>
            </a:extLst>
          </p:cNvPr>
          <p:cNvSpPr>
            <a:spLocks noGrp="1" noChangeArrowheads="1"/>
          </p:cNvSpPr>
          <p:nvPr>
            <p:ph type="body"/>
          </p:nvPr>
        </p:nvSpPr>
        <p:spPr bwMode="auto">
          <a:xfrm>
            <a:off x="679450" y="4716463"/>
            <a:ext cx="5430838" cy="445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t" anchorCtr="0" compatLnSpc="1">
            <a:prstTxWarp prst="textNoShape">
              <a:avLst/>
            </a:prstTxWarp>
          </a:bodyPr>
          <a:lstStyle/>
          <a:p>
            <a:pPr lvl="0"/>
            <a:endParaRPr lang="pt-BR" altLang="pt-BR"/>
          </a:p>
        </p:txBody>
      </p:sp>
      <p:sp>
        <p:nvSpPr>
          <p:cNvPr id="4106" name="Text Box 10">
            <a:extLst>
              <a:ext uri="{FF2B5EF4-FFF2-40B4-BE49-F238E27FC236}">
                <a16:creationId xmlns:a16="http://schemas.microsoft.com/office/drawing/2014/main" id="{CE946307-7379-4BEF-A4FE-343B7CE6565A}"/>
              </a:ext>
            </a:extLst>
          </p:cNvPr>
          <p:cNvSpPr txBox="1">
            <a:spLocks noChangeArrowheads="1"/>
          </p:cNvSpPr>
          <p:nvPr/>
        </p:nvSpPr>
        <p:spPr bwMode="auto">
          <a:xfrm>
            <a:off x="0" y="9429750"/>
            <a:ext cx="2946400"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4107" name="Rectangle 11">
            <a:extLst>
              <a:ext uri="{FF2B5EF4-FFF2-40B4-BE49-F238E27FC236}">
                <a16:creationId xmlns:a16="http://schemas.microsoft.com/office/drawing/2014/main" id="{7ADD0684-AA5C-4BCD-812B-6E8A495B68E7}"/>
              </a:ext>
            </a:extLst>
          </p:cNvPr>
          <p:cNvSpPr>
            <a:spLocks noGrp="1" noChangeArrowheads="1"/>
          </p:cNvSpPr>
          <p:nvPr>
            <p:ph type="sldNum"/>
          </p:nvPr>
        </p:nvSpPr>
        <p:spPr bwMode="auto">
          <a:xfrm>
            <a:off x="3849688" y="9429750"/>
            <a:ext cx="293846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880" tIns="46440" rIns="92880" bIns="46440" numCol="1" anchor="b"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1200">
                <a:solidFill>
                  <a:srgbClr val="000000"/>
                </a:solidFill>
                <a:cs typeface="DejaVu Sans" panose="020B0603030804020204" pitchFamily="34" charset="0"/>
              </a:defRPr>
            </a:lvl1pPr>
          </a:lstStyle>
          <a:p>
            <a:fld id="{A657F27B-F96A-4D46-9E1A-0898E9F8852B}" type="slidenum">
              <a:rPr lang="pt-BR" altLang="pt-BR"/>
              <a:pPr/>
              <a:t>‹nº›</a:t>
            </a:fld>
            <a:endParaRPr lang="pt-BR" altLang="pt-B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1">
            <a:extLst>
              <a:ext uri="{FF2B5EF4-FFF2-40B4-BE49-F238E27FC236}">
                <a16:creationId xmlns:a16="http://schemas.microsoft.com/office/drawing/2014/main" id="{11D25797-9DAD-47A2-9649-DFBDDADF4EA1}"/>
              </a:ext>
            </a:extLst>
          </p:cNvPr>
          <p:cNvSpPr>
            <a:spLocks noGrp="1" noChangeArrowheads="1"/>
          </p:cNvSpPr>
          <p:nvPr>
            <p:ph type="sldNum"/>
          </p:nvPr>
        </p:nvSpPr>
        <p:spPr>
          <a:ln/>
        </p:spPr>
        <p:txBody>
          <a:bodyPr/>
          <a:lstStyle/>
          <a:p>
            <a:fld id="{0497615F-C914-4126-9FEF-C3DA724D93C3}" type="slidenum">
              <a:rPr lang="pt-BR" altLang="pt-BR"/>
              <a:pPr/>
              <a:t>1</a:t>
            </a:fld>
            <a:endParaRPr lang="pt-BR" altLang="pt-BR"/>
          </a:p>
        </p:txBody>
      </p:sp>
      <p:sp>
        <p:nvSpPr>
          <p:cNvPr id="6145" name="Text Box 1">
            <a:extLst>
              <a:ext uri="{FF2B5EF4-FFF2-40B4-BE49-F238E27FC236}">
                <a16:creationId xmlns:a16="http://schemas.microsoft.com/office/drawing/2014/main" id="{4F4030BF-EE8D-47E5-8964-855E064F5CA7}"/>
              </a:ext>
            </a:extLst>
          </p:cNvPr>
          <p:cNvSpPr txBox="1">
            <a:spLocks noChangeArrowheads="1"/>
          </p:cNvSpPr>
          <p:nvPr/>
        </p:nvSpPr>
        <p:spPr bwMode="auto">
          <a:xfrm>
            <a:off x="3849688" y="9429750"/>
            <a:ext cx="2944812"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880" tIns="46440" rIns="92880" bIns="4644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r">
              <a:spcBef>
                <a:spcPts val="63"/>
              </a:spcBef>
              <a:spcAft>
                <a:spcPts val="63"/>
              </a:spcAft>
              <a:buClrTx/>
              <a:buFontTx/>
              <a:buNone/>
            </a:pPr>
            <a:fld id="{CABE9B3B-618B-4E3B-8037-3D3CF9E22A56}" type="slidenum">
              <a:rPr lang="pt-BR" altLang="pt-BR" sz="1200">
                <a:solidFill>
                  <a:srgbClr val="000000"/>
                </a:solidFill>
                <a:cs typeface="DejaVu Sans" panose="020B0603030804020204" pitchFamily="34" charset="0"/>
              </a:rPr>
              <a:pPr algn="r">
                <a:spcBef>
                  <a:spcPts val="63"/>
                </a:spcBef>
                <a:spcAft>
                  <a:spcPts val="63"/>
                </a:spcAft>
                <a:buClrTx/>
                <a:buFontTx/>
                <a:buNone/>
              </a:pPr>
              <a:t>1</a:t>
            </a:fld>
            <a:endParaRPr lang="pt-BR" altLang="pt-BR" sz="1200">
              <a:solidFill>
                <a:srgbClr val="000000"/>
              </a:solidFill>
              <a:cs typeface="DejaVu Sans" panose="020B0603030804020204" pitchFamily="34" charset="0"/>
            </a:endParaRPr>
          </a:p>
        </p:txBody>
      </p:sp>
      <p:sp>
        <p:nvSpPr>
          <p:cNvPr id="6146" name="Rectangle 2">
            <a:extLst>
              <a:ext uri="{FF2B5EF4-FFF2-40B4-BE49-F238E27FC236}">
                <a16:creationId xmlns:a16="http://schemas.microsoft.com/office/drawing/2014/main" id="{AC88FDE7-A853-467C-8F24-491AE23E4402}"/>
              </a:ext>
            </a:extLst>
          </p:cNvPr>
          <p:cNvSpPr txBox="1">
            <a:spLocks noGrp="1" noRot="1" noChangeAspect="1" noChangeArrowheads="1"/>
          </p:cNvSpPr>
          <p:nvPr>
            <p:ph type="sldImg"/>
          </p:nvPr>
        </p:nvSpPr>
        <p:spPr bwMode="auto">
          <a:xfrm>
            <a:off x="1724025" y="744538"/>
            <a:ext cx="3349625" cy="37242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7" name="Rectangle 3">
            <a:extLst>
              <a:ext uri="{FF2B5EF4-FFF2-40B4-BE49-F238E27FC236}">
                <a16:creationId xmlns:a16="http://schemas.microsoft.com/office/drawing/2014/main" id="{BA22C571-0894-419B-907C-3B09A70EE289}"/>
              </a:ext>
            </a:extLst>
          </p:cNvPr>
          <p:cNvSpPr txBox="1">
            <a:spLocks noGrp="1" noChangeArrowheads="1"/>
          </p:cNvSpPr>
          <p:nvPr>
            <p:ph type="body" idx="1"/>
          </p:nvPr>
        </p:nvSpPr>
        <p:spPr bwMode="auto">
          <a:xfrm>
            <a:off x="679450" y="4716463"/>
            <a:ext cx="5438775" cy="4467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8D310F-3A61-4ABD-AD13-441AEB5BD479}"/>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8E5A515-E42F-4F4E-BFC2-4CEF0B92DF5E}"/>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27966618-A70C-4825-8666-9AA2A1FED97F}"/>
              </a:ext>
            </a:extLst>
          </p:cNvPr>
          <p:cNvSpPr>
            <a:spLocks noGrp="1"/>
          </p:cNvSpPr>
          <p:nvPr>
            <p:ph type="sldNum" idx="10"/>
          </p:nvPr>
        </p:nvSpPr>
        <p:spPr/>
        <p:txBody>
          <a:bodyPr/>
          <a:lstStyle>
            <a:lvl1pPr>
              <a:defRPr/>
            </a:lvl1pPr>
          </a:lstStyle>
          <a:p>
            <a:fld id="{6E49224F-3CF6-492C-AB7B-FFF6BDD96E13}" type="slidenum">
              <a:rPr lang="pt-BR" altLang="pt-BR"/>
              <a:pPr/>
              <a:t>‹nº›</a:t>
            </a:fld>
            <a:endParaRPr lang="pt-BR" altLang="pt-BR"/>
          </a:p>
        </p:txBody>
      </p:sp>
    </p:spTree>
    <p:extLst>
      <p:ext uri="{BB962C8B-B14F-4D97-AF65-F5344CB8AC3E}">
        <p14:creationId xmlns:p14="http://schemas.microsoft.com/office/powerpoint/2010/main" val="2058621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7C211-985A-486E-8B76-C5EF8F78E69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89C4490-9541-46CF-9ACF-A41E4EA73CD3}"/>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677756D-9C25-4239-88F5-131D02C5A5EA}"/>
              </a:ext>
            </a:extLst>
          </p:cNvPr>
          <p:cNvSpPr>
            <a:spLocks noGrp="1"/>
          </p:cNvSpPr>
          <p:nvPr>
            <p:ph type="sldNum" idx="10"/>
          </p:nvPr>
        </p:nvSpPr>
        <p:spPr/>
        <p:txBody>
          <a:bodyPr/>
          <a:lstStyle>
            <a:lvl1pPr>
              <a:defRPr/>
            </a:lvl1pPr>
          </a:lstStyle>
          <a:p>
            <a:fld id="{7EC07B9D-0734-47BD-93AA-B597B3DC0324}" type="slidenum">
              <a:rPr lang="pt-BR" altLang="pt-BR"/>
              <a:pPr/>
              <a:t>‹nº›</a:t>
            </a:fld>
            <a:endParaRPr lang="pt-BR" altLang="pt-BR"/>
          </a:p>
        </p:txBody>
      </p:sp>
    </p:spTree>
    <p:extLst>
      <p:ext uri="{BB962C8B-B14F-4D97-AF65-F5344CB8AC3E}">
        <p14:creationId xmlns:p14="http://schemas.microsoft.com/office/powerpoint/2010/main" val="1039492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3B46A1-F343-4DF5-B9B4-A798030CCCC9}"/>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C561E51-838F-4B0A-B839-370C0723CC0E}"/>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47193E66-D479-4227-8551-2942108090BA}"/>
              </a:ext>
            </a:extLst>
          </p:cNvPr>
          <p:cNvSpPr>
            <a:spLocks noGrp="1"/>
          </p:cNvSpPr>
          <p:nvPr>
            <p:ph type="sldNum" idx="10"/>
          </p:nvPr>
        </p:nvSpPr>
        <p:spPr/>
        <p:txBody>
          <a:bodyPr/>
          <a:lstStyle>
            <a:lvl1pPr>
              <a:defRPr/>
            </a:lvl1pPr>
          </a:lstStyle>
          <a:p>
            <a:fld id="{FF772EDD-EC1F-4D8F-8415-267ACAD7FAD1}" type="slidenum">
              <a:rPr lang="pt-BR" altLang="pt-BR"/>
              <a:pPr/>
              <a:t>‹nº›</a:t>
            </a:fld>
            <a:endParaRPr lang="pt-BR" altLang="pt-BR"/>
          </a:p>
        </p:txBody>
      </p:sp>
    </p:spTree>
    <p:extLst>
      <p:ext uri="{BB962C8B-B14F-4D97-AF65-F5344CB8AC3E}">
        <p14:creationId xmlns:p14="http://schemas.microsoft.com/office/powerpoint/2010/main" val="3677457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DDF31-62FD-4867-A958-7F052D9E2683}"/>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E9B8275-52E8-4BA4-84E7-2AAB965AF4CC}"/>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24256C0E-EECA-44D5-96E1-0E52E18CD71D}"/>
              </a:ext>
            </a:extLst>
          </p:cNvPr>
          <p:cNvSpPr>
            <a:spLocks noGrp="1"/>
          </p:cNvSpPr>
          <p:nvPr>
            <p:ph type="sldNum" idx="10"/>
          </p:nvPr>
        </p:nvSpPr>
        <p:spPr/>
        <p:txBody>
          <a:bodyPr/>
          <a:lstStyle>
            <a:lvl1pPr>
              <a:defRPr/>
            </a:lvl1pPr>
          </a:lstStyle>
          <a:p>
            <a:fld id="{CBB6B9A4-1AB7-4687-9496-D6F123463B6E}" type="slidenum">
              <a:rPr lang="pt-BR" altLang="pt-BR"/>
              <a:pPr/>
              <a:t>‹nº›</a:t>
            </a:fld>
            <a:endParaRPr lang="pt-BR" altLang="pt-BR"/>
          </a:p>
        </p:txBody>
      </p:sp>
    </p:spTree>
    <p:extLst>
      <p:ext uri="{BB962C8B-B14F-4D97-AF65-F5344CB8AC3E}">
        <p14:creationId xmlns:p14="http://schemas.microsoft.com/office/powerpoint/2010/main" val="110091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0A99C3-96BB-4C80-973D-9B77826FAF3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1FD33F8-DE6F-4F63-9C5B-732890A7866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119BFDA3-AE00-438B-87A7-261FF3969F14}"/>
              </a:ext>
            </a:extLst>
          </p:cNvPr>
          <p:cNvSpPr>
            <a:spLocks noGrp="1"/>
          </p:cNvSpPr>
          <p:nvPr>
            <p:ph type="sldNum" idx="10"/>
          </p:nvPr>
        </p:nvSpPr>
        <p:spPr/>
        <p:txBody>
          <a:bodyPr/>
          <a:lstStyle>
            <a:lvl1pPr>
              <a:defRPr/>
            </a:lvl1pPr>
          </a:lstStyle>
          <a:p>
            <a:fld id="{27B660C3-BBBF-4C61-B4FC-14CE3D80C645}" type="slidenum">
              <a:rPr lang="pt-BR" altLang="pt-BR"/>
              <a:pPr/>
              <a:t>‹nº›</a:t>
            </a:fld>
            <a:endParaRPr lang="pt-BR" altLang="pt-BR"/>
          </a:p>
        </p:txBody>
      </p:sp>
    </p:spTree>
    <p:extLst>
      <p:ext uri="{BB962C8B-B14F-4D97-AF65-F5344CB8AC3E}">
        <p14:creationId xmlns:p14="http://schemas.microsoft.com/office/powerpoint/2010/main" val="144926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041B10-C594-4064-92D6-56F3F99CFE0B}"/>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B37A4DD0-F7F7-4895-8C65-247A5F55A545}"/>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15563EE1-9545-468B-B4D0-0C46CFDDD33F}"/>
              </a:ext>
            </a:extLst>
          </p:cNvPr>
          <p:cNvSpPr>
            <a:spLocks noGrp="1"/>
          </p:cNvSpPr>
          <p:nvPr>
            <p:ph type="sldNum" idx="10"/>
          </p:nvPr>
        </p:nvSpPr>
        <p:spPr/>
        <p:txBody>
          <a:bodyPr/>
          <a:lstStyle>
            <a:lvl1pPr>
              <a:defRPr/>
            </a:lvl1pPr>
          </a:lstStyle>
          <a:p>
            <a:fld id="{3B6BA5D8-0DC5-4808-96BF-CB043B6B17D9}" type="slidenum">
              <a:rPr lang="pt-BR" altLang="pt-BR"/>
              <a:pPr/>
              <a:t>‹nº›</a:t>
            </a:fld>
            <a:endParaRPr lang="pt-BR" altLang="pt-BR"/>
          </a:p>
        </p:txBody>
      </p:sp>
    </p:spTree>
    <p:extLst>
      <p:ext uri="{BB962C8B-B14F-4D97-AF65-F5344CB8AC3E}">
        <p14:creationId xmlns:p14="http://schemas.microsoft.com/office/powerpoint/2010/main" val="1852035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03B8E-E812-425F-90D9-0DCB6E707461}"/>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30578F2-A3C8-4958-9CE3-B3B7590075A4}"/>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FA7AE2D-C458-4D17-9F0C-977D61CF888F}"/>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687FA993-ACFB-447F-900D-492D7B071CC6}"/>
              </a:ext>
            </a:extLst>
          </p:cNvPr>
          <p:cNvSpPr>
            <a:spLocks noGrp="1"/>
          </p:cNvSpPr>
          <p:nvPr>
            <p:ph type="sldNum" idx="10"/>
          </p:nvPr>
        </p:nvSpPr>
        <p:spPr/>
        <p:txBody>
          <a:bodyPr/>
          <a:lstStyle>
            <a:lvl1pPr>
              <a:defRPr/>
            </a:lvl1pPr>
          </a:lstStyle>
          <a:p>
            <a:fld id="{CC92E73D-EC92-407E-8412-2D541F1CD603}" type="slidenum">
              <a:rPr lang="pt-BR" altLang="pt-BR"/>
              <a:pPr/>
              <a:t>‹nº›</a:t>
            </a:fld>
            <a:endParaRPr lang="pt-BR" altLang="pt-BR"/>
          </a:p>
        </p:txBody>
      </p:sp>
    </p:spTree>
    <p:extLst>
      <p:ext uri="{BB962C8B-B14F-4D97-AF65-F5344CB8AC3E}">
        <p14:creationId xmlns:p14="http://schemas.microsoft.com/office/powerpoint/2010/main" val="163928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2F38FF-E1F1-45B6-813C-F14D77F2B553}"/>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225B323C-9EDE-4D67-9BFD-F7A133FE6D84}"/>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8C928B1F-9530-4781-94D2-72E2CCD951E2}"/>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E78C285F-92AA-4B53-9A05-7C17031B6AE7}"/>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B566CC7B-78D1-40B2-B5FA-CD901C7D4D35}"/>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25AE179C-CF65-4E6D-939E-D66DD5DF7310}"/>
              </a:ext>
            </a:extLst>
          </p:cNvPr>
          <p:cNvSpPr>
            <a:spLocks noGrp="1"/>
          </p:cNvSpPr>
          <p:nvPr>
            <p:ph type="sldNum" idx="10"/>
          </p:nvPr>
        </p:nvSpPr>
        <p:spPr/>
        <p:txBody>
          <a:bodyPr/>
          <a:lstStyle>
            <a:lvl1pPr>
              <a:defRPr/>
            </a:lvl1pPr>
          </a:lstStyle>
          <a:p>
            <a:fld id="{15EC1DD5-14B1-405F-ABF0-D1B82850C2F9}" type="slidenum">
              <a:rPr lang="pt-BR" altLang="pt-BR"/>
              <a:pPr/>
              <a:t>‹nº›</a:t>
            </a:fld>
            <a:endParaRPr lang="pt-BR" altLang="pt-BR"/>
          </a:p>
        </p:txBody>
      </p:sp>
    </p:spTree>
    <p:extLst>
      <p:ext uri="{BB962C8B-B14F-4D97-AF65-F5344CB8AC3E}">
        <p14:creationId xmlns:p14="http://schemas.microsoft.com/office/powerpoint/2010/main" val="3063505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A70E7-007F-4550-846B-B1DF5EE18BF6}"/>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1A855EF0-F325-409F-BD61-816E178D0388}"/>
              </a:ext>
            </a:extLst>
          </p:cNvPr>
          <p:cNvSpPr>
            <a:spLocks noGrp="1"/>
          </p:cNvSpPr>
          <p:nvPr>
            <p:ph type="sldNum" idx="10"/>
          </p:nvPr>
        </p:nvSpPr>
        <p:spPr/>
        <p:txBody>
          <a:bodyPr/>
          <a:lstStyle>
            <a:lvl1pPr>
              <a:defRPr/>
            </a:lvl1pPr>
          </a:lstStyle>
          <a:p>
            <a:fld id="{4C25688B-3FA1-45DD-93D9-F14B803AE364}" type="slidenum">
              <a:rPr lang="pt-BR" altLang="pt-BR"/>
              <a:pPr/>
              <a:t>‹nº›</a:t>
            </a:fld>
            <a:endParaRPr lang="pt-BR" altLang="pt-BR"/>
          </a:p>
        </p:txBody>
      </p:sp>
    </p:spTree>
    <p:extLst>
      <p:ext uri="{BB962C8B-B14F-4D97-AF65-F5344CB8AC3E}">
        <p14:creationId xmlns:p14="http://schemas.microsoft.com/office/powerpoint/2010/main" val="944914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7331670D-FDEE-4900-A0DA-5C92874288B1}"/>
              </a:ext>
            </a:extLst>
          </p:cNvPr>
          <p:cNvSpPr>
            <a:spLocks noGrp="1"/>
          </p:cNvSpPr>
          <p:nvPr>
            <p:ph type="sldNum" idx="10"/>
          </p:nvPr>
        </p:nvSpPr>
        <p:spPr/>
        <p:txBody>
          <a:bodyPr/>
          <a:lstStyle>
            <a:lvl1pPr>
              <a:defRPr/>
            </a:lvl1pPr>
          </a:lstStyle>
          <a:p>
            <a:fld id="{2E48E5CD-E2AA-40AB-B175-8A347A2D2010}" type="slidenum">
              <a:rPr lang="pt-BR" altLang="pt-BR"/>
              <a:pPr/>
              <a:t>‹nº›</a:t>
            </a:fld>
            <a:endParaRPr lang="pt-BR" altLang="pt-BR"/>
          </a:p>
        </p:txBody>
      </p:sp>
    </p:spTree>
    <p:extLst>
      <p:ext uri="{BB962C8B-B14F-4D97-AF65-F5344CB8AC3E}">
        <p14:creationId xmlns:p14="http://schemas.microsoft.com/office/powerpoint/2010/main" val="3908297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610187-8AEC-47B8-85F7-589777B5634D}"/>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BAA1F13-0716-4D74-A170-B13E356D11BA}"/>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0DF547F-8F39-48EA-BD7A-D5A4FB48765E}"/>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78FC3755-80AE-44D7-B7C1-E7501274CB9C}"/>
              </a:ext>
            </a:extLst>
          </p:cNvPr>
          <p:cNvSpPr>
            <a:spLocks noGrp="1"/>
          </p:cNvSpPr>
          <p:nvPr>
            <p:ph type="sldNum" idx="10"/>
          </p:nvPr>
        </p:nvSpPr>
        <p:spPr/>
        <p:txBody>
          <a:bodyPr/>
          <a:lstStyle>
            <a:lvl1pPr>
              <a:defRPr/>
            </a:lvl1pPr>
          </a:lstStyle>
          <a:p>
            <a:fld id="{67F85BE6-3095-49DA-A6BF-B54021CBF823}" type="slidenum">
              <a:rPr lang="pt-BR" altLang="pt-BR"/>
              <a:pPr/>
              <a:t>‹nº›</a:t>
            </a:fld>
            <a:endParaRPr lang="pt-BR" altLang="pt-BR"/>
          </a:p>
        </p:txBody>
      </p:sp>
    </p:spTree>
    <p:extLst>
      <p:ext uri="{BB962C8B-B14F-4D97-AF65-F5344CB8AC3E}">
        <p14:creationId xmlns:p14="http://schemas.microsoft.com/office/powerpoint/2010/main" val="399573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7CD223-CBDB-473F-9916-CFAAF5C3C6E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D7A79A1-E67B-4636-98C2-B221493232C2}"/>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A1BC4477-5190-4998-866B-A0E5AD417487}"/>
              </a:ext>
            </a:extLst>
          </p:cNvPr>
          <p:cNvSpPr>
            <a:spLocks noGrp="1"/>
          </p:cNvSpPr>
          <p:nvPr>
            <p:ph type="sldNum" idx="10"/>
          </p:nvPr>
        </p:nvSpPr>
        <p:spPr/>
        <p:txBody>
          <a:bodyPr/>
          <a:lstStyle>
            <a:lvl1pPr>
              <a:defRPr/>
            </a:lvl1pPr>
          </a:lstStyle>
          <a:p>
            <a:fld id="{8DF266AC-5EFA-4D31-BE12-A2B2E318EDE7}" type="slidenum">
              <a:rPr lang="pt-BR" altLang="pt-BR"/>
              <a:pPr/>
              <a:t>‹nº›</a:t>
            </a:fld>
            <a:endParaRPr lang="pt-BR" altLang="pt-BR"/>
          </a:p>
        </p:txBody>
      </p:sp>
    </p:spTree>
    <p:extLst>
      <p:ext uri="{BB962C8B-B14F-4D97-AF65-F5344CB8AC3E}">
        <p14:creationId xmlns:p14="http://schemas.microsoft.com/office/powerpoint/2010/main" val="4254794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71215-2FD0-486C-9D02-0CFF60A8EB73}"/>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FE4E3774-7C2B-420B-84CD-B26215381796}"/>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989F0C9-2E8C-4744-B81A-43B180B82398}"/>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99753C54-83A4-4B23-BE22-58CE6D821872}"/>
              </a:ext>
            </a:extLst>
          </p:cNvPr>
          <p:cNvSpPr>
            <a:spLocks noGrp="1"/>
          </p:cNvSpPr>
          <p:nvPr>
            <p:ph type="sldNum" idx="10"/>
          </p:nvPr>
        </p:nvSpPr>
        <p:spPr/>
        <p:txBody>
          <a:bodyPr/>
          <a:lstStyle>
            <a:lvl1pPr>
              <a:defRPr/>
            </a:lvl1pPr>
          </a:lstStyle>
          <a:p>
            <a:fld id="{EC00DF80-162D-4754-8B82-997DF896163F}" type="slidenum">
              <a:rPr lang="pt-BR" altLang="pt-BR"/>
              <a:pPr/>
              <a:t>‹nº›</a:t>
            </a:fld>
            <a:endParaRPr lang="pt-BR" altLang="pt-BR"/>
          </a:p>
        </p:txBody>
      </p:sp>
    </p:spTree>
    <p:extLst>
      <p:ext uri="{BB962C8B-B14F-4D97-AF65-F5344CB8AC3E}">
        <p14:creationId xmlns:p14="http://schemas.microsoft.com/office/powerpoint/2010/main" val="2441331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B5C812-31FD-41C4-AFF3-0F9C5130047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00472C4-3E53-44E2-ACCD-7D5B65E39760}"/>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A9627F5-DA89-4569-8777-7A66FCD294A5}"/>
              </a:ext>
            </a:extLst>
          </p:cNvPr>
          <p:cNvSpPr>
            <a:spLocks noGrp="1"/>
          </p:cNvSpPr>
          <p:nvPr>
            <p:ph type="sldNum" idx="10"/>
          </p:nvPr>
        </p:nvSpPr>
        <p:spPr/>
        <p:txBody>
          <a:bodyPr/>
          <a:lstStyle>
            <a:lvl1pPr>
              <a:defRPr/>
            </a:lvl1pPr>
          </a:lstStyle>
          <a:p>
            <a:fld id="{B76AF8FA-F86A-4C76-B40A-D7C332C85C7C}" type="slidenum">
              <a:rPr lang="pt-BR" altLang="pt-BR"/>
              <a:pPr/>
              <a:t>‹nº›</a:t>
            </a:fld>
            <a:endParaRPr lang="pt-BR" altLang="pt-BR"/>
          </a:p>
        </p:txBody>
      </p:sp>
    </p:spTree>
    <p:extLst>
      <p:ext uri="{BB962C8B-B14F-4D97-AF65-F5344CB8AC3E}">
        <p14:creationId xmlns:p14="http://schemas.microsoft.com/office/powerpoint/2010/main" val="915767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482F802-BDA2-49A1-8823-9027CAF31F38}"/>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A14945A-DC30-472D-863A-D77846AAD11D}"/>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E4272B9E-EBCC-47D2-88B4-749D622C50EC}"/>
              </a:ext>
            </a:extLst>
          </p:cNvPr>
          <p:cNvSpPr>
            <a:spLocks noGrp="1"/>
          </p:cNvSpPr>
          <p:nvPr>
            <p:ph type="sldNum" idx="10"/>
          </p:nvPr>
        </p:nvSpPr>
        <p:spPr/>
        <p:txBody>
          <a:bodyPr/>
          <a:lstStyle>
            <a:lvl1pPr>
              <a:defRPr/>
            </a:lvl1pPr>
          </a:lstStyle>
          <a:p>
            <a:fld id="{C76FDD62-5F5C-491B-A704-51F03888956F}" type="slidenum">
              <a:rPr lang="pt-BR" altLang="pt-BR"/>
              <a:pPr/>
              <a:t>‹nº›</a:t>
            </a:fld>
            <a:endParaRPr lang="pt-BR" altLang="pt-BR"/>
          </a:p>
        </p:txBody>
      </p:sp>
    </p:spTree>
    <p:extLst>
      <p:ext uri="{BB962C8B-B14F-4D97-AF65-F5344CB8AC3E}">
        <p14:creationId xmlns:p14="http://schemas.microsoft.com/office/powerpoint/2010/main" val="28909056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A97F6A-3C4D-4D4A-8AF1-B97884F6078B}"/>
              </a:ext>
            </a:extLst>
          </p:cNvPr>
          <p:cNvSpPr>
            <a:spLocks noGrp="1"/>
          </p:cNvSpPr>
          <p:nvPr>
            <p:ph type="ctrTitle"/>
          </p:nvPr>
        </p:nvSpPr>
        <p:spPr>
          <a:xfrm>
            <a:off x="4051300" y="5892800"/>
            <a:ext cx="24303038" cy="12533313"/>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466FD6F-8CFA-4D76-9D51-B1EA2A04527B}"/>
              </a:ext>
            </a:extLst>
          </p:cNvPr>
          <p:cNvSpPr>
            <a:spLocks noGrp="1"/>
          </p:cNvSpPr>
          <p:nvPr>
            <p:ph type="subTitle" idx="1"/>
          </p:nvPr>
        </p:nvSpPr>
        <p:spPr>
          <a:xfrm>
            <a:off x="4051300" y="18910300"/>
            <a:ext cx="24303038" cy="86915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Número de Slide 3">
            <a:extLst>
              <a:ext uri="{FF2B5EF4-FFF2-40B4-BE49-F238E27FC236}">
                <a16:creationId xmlns:a16="http://schemas.microsoft.com/office/drawing/2014/main" id="{819E2D0B-3DD3-4EDA-B0DD-33B18DC3F3C1}"/>
              </a:ext>
            </a:extLst>
          </p:cNvPr>
          <p:cNvSpPr>
            <a:spLocks noGrp="1"/>
          </p:cNvSpPr>
          <p:nvPr>
            <p:ph type="sldNum" idx="10"/>
          </p:nvPr>
        </p:nvSpPr>
        <p:spPr/>
        <p:txBody>
          <a:bodyPr/>
          <a:lstStyle>
            <a:lvl1pPr>
              <a:defRPr/>
            </a:lvl1pPr>
          </a:lstStyle>
          <a:p>
            <a:fld id="{67350E9F-0C8E-4068-BD72-D8DBD5499EBE}" type="slidenum">
              <a:rPr lang="pt-BR" altLang="pt-BR"/>
              <a:pPr/>
              <a:t>‹nº›</a:t>
            </a:fld>
            <a:endParaRPr lang="pt-BR" altLang="pt-BR"/>
          </a:p>
        </p:txBody>
      </p:sp>
    </p:spTree>
    <p:extLst>
      <p:ext uri="{BB962C8B-B14F-4D97-AF65-F5344CB8AC3E}">
        <p14:creationId xmlns:p14="http://schemas.microsoft.com/office/powerpoint/2010/main" val="3725737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58AB36-A48E-4038-8067-B63B596655A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EA6A95F-676B-4B6B-80D9-97A6BD7D871A}"/>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DD9C7E06-1EE8-4656-B56F-FD64C34CE48B}"/>
              </a:ext>
            </a:extLst>
          </p:cNvPr>
          <p:cNvSpPr>
            <a:spLocks noGrp="1"/>
          </p:cNvSpPr>
          <p:nvPr>
            <p:ph type="sldNum" idx="10"/>
          </p:nvPr>
        </p:nvSpPr>
        <p:spPr/>
        <p:txBody>
          <a:bodyPr/>
          <a:lstStyle>
            <a:lvl1pPr>
              <a:defRPr/>
            </a:lvl1pPr>
          </a:lstStyle>
          <a:p>
            <a:fld id="{B0B4E877-2E70-435B-88C5-D30378BCD500}" type="slidenum">
              <a:rPr lang="pt-BR" altLang="pt-BR"/>
              <a:pPr/>
              <a:t>‹nº›</a:t>
            </a:fld>
            <a:endParaRPr lang="pt-BR" altLang="pt-BR"/>
          </a:p>
        </p:txBody>
      </p:sp>
    </p:spTree>
    <p:extLst>
      <p:ext uri="{BB962C8B-B14F-4D97-AF65-F5344CB8AC3E}">
        <p14:creationId xmlns:p14="http://schemas.microsoft.com/office/powerpoint/2010/main" val="32592500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E0D47-B322-4324-A5F5-7316E8E74D81}"/>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B3279DE-C90C-42B2-9E35-C2C4177B3E27}"/>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A0579BD9-6D4D-4290-A68B-85F1228E5131}"/>
              </a:ext>
            </a:extLst>
          </p:cNvPr>
          <p:cNvSpPr>
            <a:spLocks noGrp="1"/>
          </p:cNvSpPr>
          <p:nvPr>
            <p:ph type="sldNum" idx="10"/>
          </p:nvPr>
        </p:nvSpPr>
        <p:spPr/>
        <p:txBody>
          <a:bodyPr/>
          <a:lstStyle>
            <a:lvl1pPr>
              <a:defRPr/>
            </a:lvl1pPr>
          </a:lstStyle>
          <a:p>
            <a:fld id="{33101AD2-748C-4EA5-915F-0DED7F524B27}" type="slidenum">
              <a:rPr lang="pt-BR" altLang="pt-BR"/>
              <a:pPr/>
              <a:t>‹nº›</a:t>
            </a:fld>
            <a:endParaRPr lang="pt-BR" altLang="pt-BR"/>
          </a:p>
        </p:txBody>
      </p:sp>
    </p:spTree>
    <p:extLst>
      <p:ext uri="{BB962C8B-B14F-4D97-AF65-F5344CB8AC3E}">
        <p14:creationId xmlns:p14="http://schemas.microsoft.com/office/powerpoint/2010/main" val="10805434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D39FD5-D8FB-449C-AA94-19FCE3D8FD8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8838A1B-511A-4E5B-9774-E379142828AC}"/>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73588C6-BE6B-45B5-8E73-4643222E99F6}"/>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AF42723C-9EC3-41B7-8FBF-B3C4EFABBCBA}"/>
              </a:ext>
            </a:extLst>
          </p:cNvPr>
          <p:cNvSpPr>
            <a:spLocks noGrp="1"/>
          </p:cNvSpPr>
          <p:nvPr>
            <p:ph type="sldNum" idx="10"/>
          </p:nvPr>
        </p:nvSpPr>
        <p:spPr/>
        <p:txBody>
          <a:bodyPr/>
          <a:lstStyle>
            <a:lvl1pPr>
              <a:defRPr/>
            </a:lvl1pPr>
          </a:lstStyle>
          <a:p>
            <a:fld id="{14576383-5362-4BE6-AEB1-1FA60BDA6916}" type="slidenum">
              <a:rPr lang="pt-BR" altLang="pt-BR"/>
              <a:pPr/>
              <a:t>‹nº›</a:t>
            </a:fld>
            <a:endParaRPr lang="pt-BR" altLang="pt-BR"/>
          </a:p>
        </p:txBody>
      </p:sp>
    </p:spTree>
    <p:extLst>
      <p:ext uri="{BB962C8B-B14F-4D97-AF65-F5344CB8AC3E}">
        <p14:creationId xmlns:p14="http://schemas.microsoft.com/office/powerpoint/2010/main" val="1132710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A621C-E871-453D-8686-6BEBB7C01587}"/>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DE8399B-DEAB-4432-89A2-9E39A96BA466}"/>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6F8B0DB4-58DE-4A00-9F06-806CA232173F}"/>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94AD158-4B79-45B9-93BF-925DAF1F34CA}"/>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0E97D59-D551-4374-ACAA-3625EA170A6D}"/>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049BBF76-F6F6-4F80-B95F-46E747DC72C9}"/>
              </a:ext>
            </a:extLst>
          </p:cNvPr>
          <p:cNvSpPr>
            <a:spLocks noGrp="1"/>
          </p:cNvSpPr>
          <p:nvPr>
            <p:ph type="sldNum" idx="10"/>
          </p:nvPr>
        </p:nvSpPr>
        <p:spPr/>
        <p:txBody>
          <a:bodyPr/>
          <a:lstStyle>
            <a:lvl1pPr>
              <a:defRPr/>
            </a:lvl1pPr>
          </a:lstStyle>
          <a:p>
            <a:fld id="{58A0B07A-4D20-4600-BDA9-54045B910253}" type="slidenum">
              <a:rPr lang="pt-BR" altLang="pt-BR"/>
              <a:pPr/>
              <a:t>‹nº›</a:t>
            </a:fld>
            <a:endParaRPr lang="pt-BR" altLang="pt-BR"/>
          </a:p>
        </p:txBody>
      </p:sp>
    </p:spTree>
    <p:extLst>
      <p:ext uri="{BB962C8B-B14F-4D97-AF65-F5344CB8AC3E}">
        <p14:creationId xmlns:p14="http://schemas.microsoft.com/office/powerpoint/2010/main" val="14390224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F9D916-97A4-4ADD-A7D9-D8BDDB725D8F}"/>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75D8FDBD-BB07-425C-8EBE-E76D0B49D0DA}"/>
              </a:ext>
            </a:extLst>
          </p:cNvPr>
          <p:cNvSpPr>
            <a:spLocks noGrp="1"/>
          </p:cNvSpPr>
          <p:nvPr>
            <p:ph type="sldNum" idx="10"/>
          </p:nvPr>
        </p:nvSpPr>
        <p:spPr/>
        <p:txBody>
          <a:bodyPr/>
          <a:lstStyle>
            <a:lvl1pPr>
              <a:defRPr/>
            </a:lvl1pPr>
          </a:lstStyle>
          <a:p>
            <a:fld id="{CEC66F28-7F0B-4C9A-915C-96DA2300D8AD}" type="slidenum">
              <a:rPr lang="pt-BR" altLang="pt-BR"/>
              <a:pPr/>
              <a:t>‹nº›</a:t>
            </a:fld>
            <a:endParaRPr lang="pt-BR" altLang="pt-BR"/>
          </a:p>
        </p:txBody>
      </p:sp>
    </p:spTree>
    <p:extLst>
      <p:ext uri="{BB962C8B-B14F-4D97-AF65-F5344CB8AC3E}">
        <p14:creationId xmlns:p14="http://schemas.microsoft.com/office/powerpoint/2010/main" val="3700879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816A951A-DDD9-4F66-88E4-B4645EA675E1}"/>
              </a:ext>
            </a:extLst>
          </p:cNvPr>
          <p:cNvSpPr>
            <a:spLocks noGrp="1"/>
          </p:cNvSpPr>
          <p:nvPr>
            <p:ph type="sldNum" idx="10"/>
          </p:nvPr>
        </p:nvSpPr>
        <p:spPr/>
        <p:txBody>
          <a:bodyPr/>
          <a:lstStyle>
            <a:lvl1pPr>
              <a:defRPr/>
            </a:lvl1pPr>
          </a:lstStyle>
          <a:p>
            <a:fld id="{B15A8F7D-5CCC-478F-8C8A-B605CE86E746}" type="slidenum">
              <a:rPr lang="pt-BR" altLang="pt-BR"/>
              <a:pPr/>
              <a:t>‹nº›</a:t>
            </a:fld>
            <a:endParaRPr lang="pt-BR" altLang="pt-BR"/>
          </a:p>
        </p:txBody>
      </p:sp>
    </p:spTree>
    <p:extLst>
      <p:ext uri="{BB962C8B-B14F-4D97-AF65-F5344CB8AC3E}">
        <p14:creationId xmlns:p14="http://schemas.microsoft.com/office/powerpoint/2010/main" val="288865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CB850D-EEE6-434C-A779-A669A0F478D8}"/>
              </a:ext>
            </a:extLst>
          </p:cNvPr>
          <p:cNvSpPr>
            <a:spLocks noGrp="1"/>
          </p:cNvSpPr>
          <p:nvPr>
            <p:ph type="title"/>
          </p:nvPr>
        </p:nvSpPr>
        <p:spPr>
          <a:xfrm>
            <a:off x="2211388" y="8975725"/>
            <a:ext cx="27947937" cy="14976475"/>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D880D022-8755-41A6-B76A-F95CCF7A7B08}"/>
              </a:ext>
            </a:extLst>
          </p:cNvPr>
          <p:cNvSpPr>
            <a:spLocks noGrp="1"/>
          </p:cNvSpPr>
          <p:nvPr>
            <p:ph type="body" idx="1"/>
          </p:nvPr>
        </p:nvSpPr>
        <p:spPr>
          <a:xfrm>
            <a:off x="2211388" y="24093488"/>
            <a:ext cx="27947937" cy="7875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Editar estilos de texto Mestre</a:t>
            </a:r>
          </a:p>
        </p:txBody>
      </p:sp>
      <p:sp>
        <p:nvSpPr>
          <p:cNvPr id="4" name="Espaço Reservado para Número de Slide 3">
            <a:extLst>
              <a:ext uri="{FF2B5EF4-FFF2-40B4-BE49-F238E27FC236}">
                <a16:creationId xmlns:a16="http://schemas.microsoft.com/office/drawing/2014/main" id="{7C6571F0-FE7B-4787-9302-87980AAD2E7F}"/>
              </a:ext>
            </a:extLst>
          </p:cNvPr>
          <p:cNvSpPr>
            <a:spLocks noGrp="1"/>
          </p:cNvSpPr>
          <p:nvPr>
            <p:ph type="sldNum" idx="10"/>
          </p:nvPr>
        </p:nvSpPr>
        <p:spPr/>
        <p:txBody>
          <a:bodyPr/>
          <a:lstStyle>
            <a:lvl1pPr>
              <a:defRPr/>
            </a:lvl1pPr>
          </a:lstStyle>
          <a:p>
            <a:fld id="{737DF52C-DC55-4A79-A064-BB3A2D3C10DB}" type="slidenum">
              <a:rPr lang="pt-BR" altLang="pt-BR"/>
              <a:pPr/>
              <a:t>‹nº›</a:t>
            </a:fld>
            <a:endParaRPr lang="pt-BR" altLang="pt-BR"/>
          </a:p>
        </p:txBody>
      </p:sp>
    </p:spTree>
    <p:extLst>
      <p:ext uri="{BB962C8B-B14F-4D97-AF65-F5344CB8AC3E}">
        <p14:creationId xmlns:p14="http://schemas.microsoft.com/office/powerpoint/2010/main" val="21218108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EEA3B5-2B7F-4CC5-BE1E-9417F7B58AC4}"/>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E991868-D0D9-4C8A-960B-8107CFFB4839}"/>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5F66C0CA-148E-48EE-9DF2-A174FDD6AD1C}"/>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F7704C52-2E1B-4D42-A81E-E563A89A5B87}"/>
              </a:ext>
            </a:extLst>
          </p:cNvPr>
          <p:cNvSpPr>
            <a:spLocks noGrp="1"/>
          </p:cNvSpPr>
          <p:nvPr>
            <p:ph type="sldNum" idx="10"/>
          </p:nvPr>
        </p:nvSpPr>
        <p:spPr/>
        <p:txBody>
          <a:bodyPr/>
          <a:lstStyle>
            <a:lvl1pPr>
              <a:defRPr/>
            </a:lvl1pPr>
          </a:lstStyle>
          <a:p>
            <a:fld id="{ADF9C7A1-9DAC-4BA8-875C-1E6912CE0DB6}" type="slidenum">
              <a:rPr lang="pt-BR" altLang="pt-BR"/>
              <a:pPr/>
              <a:t>‹nº›</a:t>
            </a:fld>
            <a:endParaRPr lang="pt-BR" altLang="pt-BR"/>
          </a:p>
        </p:txBody>
      </p:sp>
    </p:spTree>
    <p:extLst>
      <p:ext uri="{BB962C8B-B14F-4D97-AF65-F5344CB8AC3E}">
        <p14:creationId xmlns:p14="http://schemas.microsoft.com/office/powerpoint/2010/main" val="37306939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F5C9C8-1747-45D5-BD59-A9F9B0E5335E}"/>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BCCEED9-B1B6-4C53-AA32-24F3C5D34F04}"/>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75BA0EA5-175E-4A25-B9B8-35BA31D500B1}"/>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EE7238CC-DCC8-48B2-BF42-EF02665AD48C}"/>
              </a:ext>
            </a:extLst>
          </p:cNvPr>
          <p:cNvSpPr>
            <a:spLocks noGrp="1"/>
          </p:cNvSpPr>
          <p:nvPr>
            <p:ph type="sldNum" idx="10"/>
          </p:nvPr>
        </p:nvSpPr>
        <p:spPr/>
        <p:txBody>
          <a:bodyPr/>
          <a:lstStyle>
            <a:lvl1pPr>
              <a:defRPr/>
            </a:lvl1pPr>
          </a:lstStyle>
          <a:p>
            <a:fld id="{55351C2C-17C1-4722-AA09-179DAE98C6BC}" type="slidenum">
              <a:rPr lang="pt-BR" altLang="pt-BR"/>
              <a:pPr/>
              <a:t>‹nº›</a:t>
            </a:fld>
            <a:endParaRPr lang="pt-BR" altLang="pt-BR"/>
          </a:p>
        </p:txBody>
      </p:sp>
    </p:spTree>
    <p:extLst>
      <p:ext uri="{BB962C8B-B14F-4D97-AF65-F5344CB8AC3E}">
        <p14:creationId xmlns:p14="http://schemas.microsoft.com/office/powerpoint/2010/main" val="40888027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B7D5D7-ACF0-4487-B6D6-295DEBF09752}"/>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589156C4-964B-4C33-8E60-6D2D22E4773B}"/>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24EEE39B-B863-4440-86CC-6190DC7FF79C}"/>
              </a:ext>
            </a:extLst>
          </p:cNvPr>
          <p:cNvSpPr>
            <a:spLocks noGrp="1"/>
          </p:cNvSpPr>
          <p:nvPr>
            <p:ph type="sldNum" idx="10"/>
          </p:nvPr>
        </p:nvSpPr>
        <p:spPr/>
        <p:txBody>
          <a:bodyPr/>
          <a:lstStyle>
            <a:lvl1pPr>
              <a:defRPr/>
            </a:lvl1pPr>
          </a:lstStyle>
          <a:p>
            <a:fld id="{2BCC1EF0-2C5C-4280-B351-AE113183BDDA}" type="slidenum">
              <a:rPr lang="pt-BR" altLang="pt-BR"/>
              <a:pPr/>
              <a:t>‹nº›</a:t>
            </a:fld>
            <a:endParaRPr lang="pt-BR" altLang="pt-BR"/>
          </a:p>
        </p:txBody>
      </p:sp>
    </p:spTree>
    <p:extLst>
      <p:ext uri="{BB962C8B-B14F-4D97-AF65-F5344CB8AC3E}">
        <p14:creationId xmlns:p14="http://schemas.microsoft.com/office/powerpoint/2010/main" val="25956570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A06C059-10D1-4E0A-BC3C-0138AD31E2C7}"/>
              </a:ext>
            </a:extLst>
          </p:cNvPr>
          <p:cNvSpPr>
            <a:spLocks noGrp="1"/>
          </p:cNvSpPr>
          <p:nvPr>
            <p:ph type="title" orient="vert"/>
          </p:nvPr>
        </p:nvSpPr>
        <p:spPr>
          <a:xfrm>
            <a:off x="23487063" y="1441450"/>
            <a:ext cx="7288212" cy="30713363"/>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5FF34319-FFBA-40D2-83BC-80351EEC0272}"/>
              </a:ext>
            </a:extLst>
          </p:cNvPr>
          <p:cNvSpPr>
            <a:spLocks noGrp="1"/>
          </p:cNvSpPr>
          <p:nvPr>
            <p:ph type="body" orient="vert" idx="1"/>
          </p:nvPr>
        </p:nvSpPr>
        <p:spPr>
          <a:xfrm>
            <a:off x="1620838" y="1441450"/>
            <a:ext cx="21713825" cy="30713363"/>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Número de Slide 3">
            <a:extLst>
              <a:ext uri="{FF2B5EF4-FFF2-40B4-BE49-F238E27FC236}">
                <a16:creationId xmlns:a16="http://schemas.microsoft.com/office/drawing/2014/main" id="{DC2B9610-0A5B-4BE0-8533-37E3ED749DF8}"/>
              </a:ext>
            </a:extLst>
          </p:cNvPr>
          <p:cNvSpPr>
            <a:spLocks noGrp="1"/>
          </p:cNvSpPr>
          <p:nvPr>
            <p:ph type="sldNum" idx="10"/>
          </p:nvPr>
        </p:nvSpPr>
        <p:spPr/>
        <p:txBody>
          <a:bodyPr/>
          <a:lstStyle>
            <a:lvl1pPr>
              <a:defRPr/>
            </a:lvl1pPr>
          </a:lstStyle>
          <a:p>
            <a:fld id="{2746B801-C8C7-42F6-AAD1-6E96BFEA7B76}" type="slidenum">
              <a:rPr lang="pt-BR" altLang="pt-BR"/>
              <a:pPr/>
              <a:t>‹nº›</a:t>
            </a:fld>
            <a:endParaRPr lang="pt-BR" altLang="pt-BR"/>
          </a:p>
        </p:txBody>
      </p:sp>
    </p:spTree>
    <p:extLst>
      <p:ext uri="{BB962C8B-B14F-4D97-AF65-F5344CB8AC3E}">
        <p14:creationId xmlns:p14="http://schemas.microsoft.com/office/powerpoint/2010/main" val="185513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2E4F9B-3C09-4A3C-B351-E0204956B0E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C902875-B481-469A-B916-A2F49CB3E7DF}"/>
              </a:ext>
            </a:extLst>
          </p:cNvPr>
          <p:cNvSpPr>
            <a:spLocks noGrp="1"/>
          </p:cNvSpPr>
          <p:nvPr>
            <p:ph sz="half" idx="1"/>
          </p:nvPr>
        </p:nvSpPr>
        <p:spPr>
          <a:xfrm>
            <a:off x="1620838" y="8401050"/>
            <a:ext cx="14500225"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97778B0-F709-475A-B6D7-C75367CE457F}"/>
              </a:ext>
            </a:extLst>
          </p:cNvPr>
          <p:cNvSpPr>
            <a:spLocks noGrp="1"/>
          </p:cNvSpPr>
          <p:nvPr>
            <p:ph sz="half" idx="2"/>
          </p:nvPr>
        </p:nvSpPr>
        <p:spPr>
          <a:xfrm>
            <a:off x="16273463" y="8401050"/>
            <a:ext cx="14501812" cy="2375376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Número de Slide 4">
            <a:extLst>
              <a:ext uri="{FF2B5EF4-FFF2-40B4-BE49-F238E27FC236}">
                <a16:creationId xmlns:a16="http://schemas.microsoft.com/office/drawing/2014/main" id="{CD81E581-4D11-4BEC-A34C-CF25547FF2D2}"/>
              </a:ext>
            </a:extLst>
          </p:cNvPr>
          <p:cNvSpPr>
            <a:spLocks noGrp="1"/>
          </p:cNvSpPr>
          <p:nvPr>
            <p:ph type="sldNum" idx="10"/>
          </p:nvPr>
        </p:nvSpPr>
        <p:spPr/>
        <p:txBody>
          <a:bodyPr/>
          <a:lstStyle>
            <a:lvl1pPr>
              <a:defRPr/>
            </a:lvl1pPr>
          </a:lstStyle>
          <a:p>
            <a:fld id="{776E0E8A-C455-49F6-8885-B0D20D4EFD72}" type="slidenum">
              <a:rPr lang="pt-BR" altLang="pt-BR"/>
              <a:pPr/>
              <a:t>‹nº›</a:t>
            </a:fld>
            <a:endParaRPr lang="pt-BR" altLang="pt-BR"/>
          </a:p>
        </p:txBody>
      </p:sp>
    </p:spTree>
    <p:extLst>
      <p:ext uri="{BB962C8B-B14F-4D97-AF65-F5344CB8AC3E}">
        <p14:creationId xmlns:p14="http://schemas.microsoft.com/office/powerpoint/2010/main" val="387379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7C4FB4-A7EE-44B0-86C3-29F05CC40923}"/>
              </a:ext>
            </a:extLst>
          </p:cNvPr>
          <p:cNvSpPr>
            <a:spLocks noGrp="1"/>
          </p:cNvSpPr>
          <p:nvPr>
            <p:ph type="title"/>
          </p:nvPr>
        </p:nvSpPr>
        <p:spPr>
          <a:xfrm>
            <a:off x="2232025" y="1916113"/>
            <a:ext cx="27947938" cy="6959600"/>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B966F502-1EA6-4E3B-BD2F-342832640E3C}"/>
              </a:ext>
            </a:extLst>
          </p:cNvPr>
          <p:cNvSpPr>
            <a:spLocks noGrp="1"/>
          </p:cNvSpPr>
          <p:nvPr>
            <p:ph type="body" idx="1"/>
          </p:nvPr>
        </p:nvSpPr>
        <p:spPr>
          <a:xfrm>
            <a:off x="2232025" y="8826500"/>
            <a:ext cx="13708063"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2A42C774-910D-4BF5-86BB-70BABB7534F7}"/>
              </a:ext>
            </a:extLst>
          </p:cNvPr>
          <p:cNvSpPr>
            <a:spLocks noGrp="1"/>
          </p:cNvSpPr>
          <p:nvPr>
            <p:ph sz="half" idx="2"/>
          </p:nvPr>
        </p:nvSpPr>
        <p:spPr>
          <a:xfrm>
            <a:off x="2232025" y="13150850"/>
            <a:ext cx="13708063"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F6DE7E7-4946-49C0-A141-9E9A53B063C9}"/>
              </a:ext>
            </a:extLst>
          </p:cNvPr>
          <p:cNvSpPr>
            <a:spLocks noGrp="1"/>
          </p:cNvSpPr>
          <p:nvPr>
            <p:ph type="body" sz="quarter" idx="3"/>
          </p:nvPr>
        </p:nvSpPr>
        <p:spPr>
          <a:xfrm>
            <a:off x="16405225" y="8826500"/>
            <a:ext cx="13774738" cy="4324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8FA44651-ADDC-4A94-8E59-48BB7A469290}"/>
              </a:ext>
            </a:extLst>
          </p:cNvPr>
          <p:cNvSpPr>
            <a:spLocks noGrp="1"/>
          </p:cNvSpPr>
          <p:nvPr>
            <p:ph sz="quarter" idx="4"/>
          </p:nvPr>
        </p:nvSpPr>
        <p:spPr>
          <a:xfrm>
            <a:off x="16405225" y="13150850"/>
            <a:ext cx="13774738" cy="193436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Número de Slide 6">
            <a:extLst>
              <a:ext uri="{FF2B5EF4-FFF2-40B4-BE49-F238E27FC236}">
                <a16:creationId xmlns:a16="http://schemas.microsoft.com/office/drawing/2014/main" id="{AD9A9893-0994-43EE-986F-7A1F8658AAED}"/>
              </a:ext>
            </a:extLst>
          </p:cNvPr>
          <p:cNvSpPr>
            <a:spLocks noGrp="1"/>
          </p:cNvSpPr>
          <p:nvPr>
            <p:ph type="sldNum" idx="10"/>
          </p:nvPr>
        </p:nvSpPr>
        <p:spPr/>
        <p:txBody>
          <a:bodyPr/>
          <a:lstStyle>
            <a:lvl1pPr>
              <a:defRPr/>
            </a:lvl1pPr>
          </a:lstStyle>
          <a:p>
            <a:fld id="{2AA2BD89-A6A2-4FAB-A5B4-30ED14D01120}" type="slidenum">
              <a:rPr lang="pt-BR" altLang="pt-BR"/>
              <a:pPr/>
              <a:t>‹nº›</a:t>
            </a:fld>
            <a:endParaRPr lang="pt-BR" altLang="pt-BR"/>
          </a:p>
        </p:txBody>
      </p:sp>
    </p:spTree>
    <p:extLst>
      <p:ext uri="{BB962C8B-B14F-4D97-AF65-F5344CB8AC3E}">
        <p14:creationId xmlns:p14="http://schemas.microsoft.com/office/powerpoint/2010/main" val="625787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6F540E-6CB3-47FD-B7E6-782A0E4DA826}"/>
              </a:ext>
            </a:extLst>
          </p:cNvPr>
          <p:cNvSpPr>
            <a:spLocks noGrp="1"/>
          </p:cNvSpPr>
          <p:nvPr>
            <p:ph type="title"/>
          </p:nvPr>
        </p:nvSpPr>
        <p:spPr/>
        <p:txBody>
          <a:bodyPr/>
          <a:lstStyle/>
          <a:p>
            <a:r>
              <a:rPr lang="pt-BR"/>
              <a:t>Clique para editar o título Mestre</a:t>
            </a:r>
          </a:p>
        </p:txBody>
      </p:sp>
      <p:sp>
        <p:nvSpPr>
          <p:cNvPr id="3" name="Espaço Reservado para Número de Slide 2">
            <a:extLst>
              <a:ext uri="{FF2B5EF4-FFF2-40B4-BE49-F238E27FC236}">
                <a16:creationId xmlns:a16="http://schemas.microsoft.com/office/drawing/2014/main" id="{6767C9D4-DAE7-45AC-A3E6-F648D96000FA}"/>
              </a:ext>
            </a:extLst>
          </p:cNvPr>
          <p:cNvSpPr>
            <a:spLocks noGrp="1"/>
          </p:cNvSpPr>
          <p:nvPr>
            <p:ph type="sldNum" idx="10"/>
          </p:nvPr>
        </p:nvSpPr>
        <p:spPr/>
        <p:txBody>
          <a:bodyPr/>
          <a:lstStyle>
            <a:lvl1pPr>
              <a:defRPr/>
            </a:lvl1pPr>
          </a:lstStyle>
          <a:p>
            <a:fld id="{21127350-5D90-4B75-A220-A178BDB2ED04}" type="slidenum">
              <a:rPr lang="pt-BR" altLang="pt-BR"/>
              <a:pPr/>
              <a:t>‹nº›</a:t>
            </a:fld>
            <a:endParaRPr lang="pt-BR" altLang="pt-BR"/>
          </a:p>
        </p:txBody>
      </p:sp>
    </p:spTree>
    <p:extLst>
      <p:ext uri="{BB962C8B-B14F-4D97-AF65-F5344CB8AC3E}">
        <p14:creationId xmlns:p14="http://schemas.microsoft.com/office/powerpoint/2010/main" val="174873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AEB88A75-EBD1-40D4-A1F9-BAEA9763822A}"/>
              </a:ext>
            </a:extLst>
          </p:cNvPr>
          <p:cNvSpPr>
            <a:spLocks noGrp="1"/>
          </p:cNvSpPr>
          <p:nvPr>
            <p:ph type="sldNum" idx="10"/>
          </p:nvPr>
        </p:nvSpPr>
        <p:spPr/>
        <p:txBody>
          <a:bodyPr/>
          <a:lstStyle>
            <a:lvl1pPr>
              <a:defRPr/>
            </a:lvl1pPr>
          </a:lstStyle>
          <a:p>
            <a:fld id="{F75602F4-24F3-4E9D-9ECA-E412F6743464}" type="slidenum">
              <a:rPr lang="pt-BR" altLang="pt-BR"/>
              <a:pPr/>
              <a:t>‹nº›</a:t>
            </a:fld>
            <a:endParaRPr lang="pt-BR" altLang="pt-BR"/>
          </a:p>
        </p:txBody>
      </p:sp>
    </p:spTree>
    <p:extLst>
      <p:ext uri="{BB962C8B-B14F-4D97-AF65-F5344CB8AC3E}">
        <p14:creationId xmlns:p14="http://schemas.microsoft.com/office/powerpoint/2010/main" val="318272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46731-8E8F-4F6F-B7A4-ED03D2F78BF4}"/>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3F02E23B-EF4D-466E-AB09-96E09B5500AD}"/>
              </a:ext>
            </a:extLst>
          </p:cNvPr>
          <p:cNvSpPr>
            <a:spLocks noGrp="1"/>
          </p:cNvSpPr>
          <p:nvPr>
            <p:ph idx="1"/>
          </p:nvPr>
        </p:nvSpPr>
        <p:spPr>
          <a:xfrm>
            <a:off x="13776325" y="5183188"/>
            <a:ext cx="16403638" cy="25585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23FB599-A3B5-418E-A53E-F6631294E602}"/>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667C213D-7B19-49B8-A014-75E033B1A276}"/>
              </a:ext>
            </a:extLst>
          </p:cNvPr>
          <p:cNvSpPr>
            <a:spLocks noGrp="1"/>
          </p:cNvSpPr>
          <p:nvPr>
            <p:ph type="sldNum" idx="10"/>
          </p:nvPr>
        </p:nvSpPr>
        <p:spPr/>
        <p:txBody>
          <a:bodyPr/>
          <a:lstStyle>
            <a:lvl1pPr>
              <a:defRPr/>
            </a:lvl1pPr>
          </a:lstStyle>
          <a:p>
            <a:fld id="{E4900D5E-A57B-4985-891E-EEB191D2EF82}" type="slidenum">
              <a:rPr lang="pt-BR" altLang="pt-BR"/>
              <a:pPr/>
              <a:t>‹nº›</a:t>
            </a:fld>
            <a:endParaRPr lang="pt-BR" altLang="pt-BR"/>
          </a:p>
        </p:txBody>
      </p:sp>
    </p:spTree>
    <p:extLst>
      <p:ext uri="{BB962C8B-B14F-4D97-AF65-F5344CB8AC3E}">
        <p14:creationId xmlns:p14="http://schemas.microsoft.com/office/powerpoint/2010/main" val="4075711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E788F-505E-464B-89F5-C7906767F0AF}"/>
              </a:ext>
            </a:extLst>
          </p:cNvPr>
          <p:cNvSpPr>
            <a:spLocks noGrp="1"/>
          </p:cNvSpPr>
          <p:nvPr>
            <p:ph type="title"/>
          </p:nvPr>
        </p:nvSpPr>
        <p:spPr>
          <a:xfrm>
            <a:off x="2232025" y="2400300"/>
            <a:ext cx="10450513" cy="840105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D0FB46D0-59EA-4F12-87FF-673A13B1A95E}"/>
              </a:ext>
            </a:extLst>
          </p:cNvPr>
          <p:cNvSpPr>
            <a:spLocks noGrp="1"/>
          </p:cNvSpPr>
          <p:nvPr>
            <p:ph type="pic" idx="1"/>
          </p:nvPr>
        </p:nvSpPr>
        <p:spPr>
          <a:xfrm>
            <a:off x="13776325" y="5183188"/>
            <a:ext cx="16403638" cy="25585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1245D262-6680-4387-AFC0-7EA4892CFD56}"/>
              </a:ext>
            </a:extLst>
          </p:cNvPr>
          <p:cNvSpPr>
            <a:spLocks noGrp="1"/>
          </p:cNvSpPr>
          <p:nvPr>
            <p:ph type="body" sz="half" idx="2"/>
          </p:nvPr>
        </p:nvSpPr>
        <p:spPr>
          <a:xfrm>
            <a:off x="2232025" y="10801350"/>
            <a:ext cx="10450513" cy="200088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Número de Slide 4">
            <a:extLst>
              <a:ext uri="{FF2B5EF4-FFF2-40B4-BE49-F238E27FC236}">
                <a16:creationId xmlns:a16="http://schemas.microsoft.com/office/drawing/2014/main" id="{17B125D4-F48F-4C0D-A28C-DB52C5E14961}"/>
              </a:ext>
            </a:extLst>
          </p:cNvPr>
          <p:cNvSpPr>
            <a:spLocks noGrp="1"/>
          </p:cNvSpPr>
          <p:nvPr>
            <p:ph type="sldNum" idx="10"/>
          </p:nvPr>
        </p:nvSpPr>
        <p:spPr/>
        <p:txBody>
          <a:bodyPr/>
          <a:lstStyle>
            <a:lvl1pPr>
              <a:defRPr/>
            </a:lvl1pPr>
          </a:lstStyle>
          <a:p>
            <a:fld id="{901B8367-15C3-4DC3-B681-4E4EC8AA2CDD}" type="slidenum">
              <a:rPr lang="pt-BR" altLang="pt-BR"/>
              <a:pPr/>
              <a:t>‹nº›</a:t>
            </a:fld>
            <a:endParaRPr lang="pt-BR" altLang="pt-BR"/>
          </a:p>
        </p:txBody>
      </p:sp>
    </p:spTree>
    <p:extLst>
      <p:ext uri="{BB962C8B-B14F-4D97-AF65-F5344CB8AC3E}">
        <p14:creationId xmlns:p14="http://schemas.microsoft.com/office/powerpoint/2010/main" val="363228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vmlDrawing" Target="../drawings/vmlDrawing3.v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oleObject" Target="../embeddings/oleObject5.bin"/><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4.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C76DFD8E-6E74-4A15-AB26-CDB648563E9C}"/>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1026" name="Rectangle 2">
            <a:extLst>
              <a:ext uri="{FF2B5EF4-FFF2-40B4-BE49-F238E27FC236}">
                <a16:creationId xmlns:a16="http://schemas.microsoft.com/office/drawing/2014/main" id="{A93BC36C-B124-41F1-B400-E770569F258B}"/>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1027" name="Text Box 3">
            <a:extLst>
              <a:ext uri="{FF2B5EF4-FFF2-40B4-BE49-F238E27FC236}">
                <a16:creationId xmlns:a16="http://schemas.microsoft.com/office/drawing/2014/main" id="{F6FC4C9C-B2F7-4F09-82A1-BDDA69B4C974}"/>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8" name="Text Box 4">
            <a:extLst>
              <a:ext uri="{FF2B5EF4-FFF2-40B4-BE49-F238E27FC236}">
                <a16:creationId xmlns:a16="http://schemas.microsoft.com/office/drawing/2014/main" id="{C5C9F2E0-7802-4124-B797-80513244783E}"/>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1029" name="Rectangle 5">
            <a:extLst>
              <a:ext uri="{FF2B5EF4-FFF2-40B4-BE49-F238E27FC236}">
                <a16:creationId xmlns:a16="http://schemas.microsoft.com/office/drawing/2014/main" id="{E387242F-1E62-4E97-A2D5-3F8FC6DA15A9}"/>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A183B8B0-BD7B-4D7F-85C3-005EA8D3D07B}" type="slidenum">
              <a:rPr lang="pt-BR" altLang="pt-BR"/>
              <a:pPr/>
              <a:t>‹nº›</a:t>
            </a:fld>
            <a:endParaRPr lang="pt-BR" altLang="pt-BR"/>
          </a:p>
        </p:txBody>
      </p:sp>
      <p:graphicFrame>
        <p:nvGraphicFramePr>
          <p:cNvPr id="1030" name="Object 6">
            <a:extLst>
              <a:ext uri="{FF2B5EF4-FFF2-40B4-BE49-F238E27FC236}">
                <a16:creationId xmlns:a16="http://schemas.microsoft.com/office/drawing/2014/main" id="{EBBBE701-555A-47FB-827F-1DEE6199DBC8}"/>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1034" r:id="rId14" imgW="1800476" imgH="1809524" progId="">
                  <p:embed/>
                </p:oleObj>
              </mc:Choice>
              <mc:Fallback>
                <p:oleObj r:id="rId14" imgW="1800476" imgH="1809524" progId="">
                  <p:embed/>
                  <p:pic>
                    <p:nvPicPr>
                      <p:cNvPr id="0" name="Object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049" name="Object 1">
            <a:extLst>
              <a:ext uri="{FF2B5EF4-FFF2-40B4-BE49-F238E27FC236}">
                <a16:creationId xmlns:a16="http://schemas.microsoft.com/office/drawing/2014/main" id="{EF78D5A7-D2BC-4448-8F95-52386F66B8C5}"/>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2061" r:id="rId14" imgW="1800476" imgH="1809524" progId="">
                  <p:embed/>
                </p:oleObj>
              </mc:Choice>
              <mc:Fallback>
                <p:oleObj r:id="rId14" imgW="1800476" imgH="1809524" progId="">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 name="Object 2">
            <a:extLst>
              <a:ext uri="{FF2B5EF4-FFF2-40B4-BE49-F238E27FC236}">
                <a16:creationId xmlns:a16="http://schemas.microsoft.com/office/drawing/2014/main" id="{A6F8EDF3-239B-47D9-BF37-1139501A226E}"/>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2062" r:id="rId16" imgW="1800476" imgH="1809524" progId="">
                  <p:embed/>
                </p:oleObj>
              </mc:Choice>
              <mc:Fallback>
                <p:oleObj r:id="rId16" imgW="1800476" imgH="180952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1" name="Rectangle 3">
            <a:extLst>
              <a:ext uri="{FF2B5EF4-FFF2-40B4-BE49-F238E27FC236}">
                <a16:creationId xmlns:a16="http://schemas.microsoft.com/office/drawing/2014/main" id="{93C942BD-35D2-499B-BE7B-3FE8F0CEDFE9}"/>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2052" name="Rectangle 4">
            <a:extLst>
              <a:ext uri="{FF2B5EF4-FFF2-40B4-BE49-F238E27FC236}">
                <a16:creationId xmlns:a16="http://schemas.microsoft.com/office/drawing/2014/main" id="{C7EEAD76-B9B1-42C7-87A2-82C2FAD583E2}"/>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2053" name="Text Box 5">
            <a:extLst>
              <a:ext uri="{FF2B5EF4-FFF2-40B4-BE49-F238E27FC236}">
                <a16:creationId xmlns:a16="http://schemas.microsoft.com/office/drawing/2014/main" id="{1F6EEEDA-97A7-4A55-8293-3297AC22B973}"/>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4" name="Text Box 6">
            <a:extLst>
              <a:ext uri="{FF2B5EF4-FFF2-40B4-BE49-F238E27FC236}">
                <a16:creationId xmlns:a16="http://schemas.microsoft.com/office/drawing/2014/main" id="{F23167B8-2ADA-4B43-A8D0-B24A649A7E41}"/>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2055" name="Rectangle 7">
            <a:extLst>
              <a:ext uri="{FF2B5EF4-FFF2-40B4-BE49-F238E27FC236}">
                <a16:creationId xmlns:a16="http://schemas.microsoft.com/office/drawing/2014/main" id="{BD0C115A-1CC3-4D55-BF23-9158CBFDBA52}"/>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A898B5C7-7235-47CF-BC91-A96646B96A9F}"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073" name="Object 1">
            <a:extLst>
              <a:ext uri="{FF2B5EF4-FFF2-40B4-BE49-F238E27FC236}">
                <a16:creationId xmlns:a16="http://schemas.microsoft.com/office/drawing/2014/main" id="{DFE4B3FA-69AC-46CD-B942-3E686DBBE160}"/>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3085" r:id="rId14" imgW="1800476" imgH="1809524" progId="">
                  <p:embed/>
                </p:oleObj>
              </mc:Choice>
              <mc:Fallback>
                <p:oleObj r:id="rId14" imgW="1800476" imgH="1809524" progId="">
                  <p:embed/>
                  <p:pic>
                    <p:nvPicPr>
                      <p:cNvPr id="0" name="Object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 name="Object 2">
            <a:extLst>
              <a:ext uri="{FF2B5EF4-FFF2-40B4-BE49-F238E27FC236}">
                <a16:creationId xmlns:a16="http://schemas.microsoft.com/office/drawing/2014/main" id="{5B7987F0-5625-469F-B7C1-DA7E766E9651}"/>
              </a:ext>
            </a:extLst>
          </p:cNvPr>
          <p:cNvGraphicFramePr>
            <a:graphicFrameLocks noChangeAspect="1"/>
          </p:cNvGraphicFramePr>
          <p:nvPr/>
        </p:nvGraphicFramePr>
        <p:xfrm>
          <a:off x="52388" y="17162463"/>
          <a:ext cx="1597025" cy="1425575"/>
        </p:xfrm>
        <a:graphic>
          <a:graphicData uri="http://schemas.openxmlformats.org/presentationml/2006/ole">
            <mc:AlternateContent xmlns:mc="http://schemas.openxmlformats.org/markup-compatibility/2006">
              <mc:Choice xmlns:v="urn:schemas-microsoft-com:vml" Requires="v">
                <p:oleObj spid="_x0000_s3086" r:id="rId16" imgW="1800476" imgH="1809524" progId="">
                  <p:embed/>
                </p:oleObj>
              </mc:Choice>
              <mc:Fallback>
                <p:oleObj r:id="rId16" imgW="1800476" imgH="1809524" progId="">
                  <p:embed/>
                  <p:pic>
                    <p:nvPicPr>
                      <p:cNvPr id="0" name="Object 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388" y="17162463"/>
                        <a:ext cx="1597025" cy="14255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 name="Rectangle 3">
            <a:extLst>
              <a:ext uri="{FF2B5EF4-FFF2-40B4-BE49-F238E27FC236}">
                <a16:creationId xmlns:a16="http://schemas.microsoft.com/office/drawing/2014/main" id="{898766CF-753B-4043-B41A-0CCE776DD904}"/>
              </a:ext>
            </a:extLst>
          </p:cNvPr>
          <p:cNvSpPr>
            <a:spLocks noGrp="1" noChangeArrowheads="1"/>
          </p:cNvSpPr>
          <p:nvPr>
            <p:ph type="title"/>
          </p:nvPr>
        </p:nvSpPr>
        <p:spPr bwMode="auto">
          <a:xfrm>
            <a:off x="1620838" y="1441450"/>
            <a:ext cx="29154437" cy="599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p>
            <a:pPr lvl="0"/>
            <a:r>
              <a:rPr lang="en-GB" altLang="pt-BR"/>
              <a:t>Click to edit the title text format</a:t>
            </a:r>
          </a:p>
        </p:txBody>
      </p:sp>
      <p:sp>
        <p:nvSpPr>
          <p:cNvPr id="3076" name="Rectangle 4">
            <a:extLst>
              <a:ext uri="{FF2B5EF4-FFF2-40B4-BE49-F238E27FC236}">
                <a16:creationId xmlns:a16="http://schemas.microsoft.com/office/drawing/2014/main" id="{C631E2AF-FADC-48D0-BA80-F0EB13AE5375}"/>
              </a:ext>
            </a:extLst>
          </p:cNvPr>
          <p:cNvSpPr>
            <a:spLocks noGrp="1" noChangeArrowheads="1"/>
          </p:cNvSpPr>
          <p:nvPr>
            <p:ph type="body" idx="1"/>
          </p:nvPr>
        </p:nvSpPr>
        <p:spPr bwMode="auto">
          <a:xfrm>
            <a:off x="1620838" y="8401050"/>
            <a:ext cx="29154437" cy="2375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t" anchorCtr="0" compatLnSpc="1">
            <a:prstTxWarp prst="textNoShape">
              <a:avLst/>
            </a:prstTxWarp>
          </a:bodyPr>
          <a:lstStyle/>
          <a:p>
            <a:pPr lvl="0"/>
            <a:r>
              <a:rPr lang="en-GB" altLang="pt-BR"/>
              <a:t>Click to edit the outline text format</a:t>
            </a:r>
          </a:p>
          <a:p>
            <a:pPr lvl="1"/>
            <a:r>
              <a:rPr lang="en-GB" altLang="pt-BR"/>
              <a:t>Second Outline Level</a:t>
            </a:r>
          </a:p>
          <a:p>
            <a:pPr lvl="2"/>
            <a:r>
              <a:rPr lang="en-GB" altLang="pt-BR"/>
              <a:t>Third Outline Level</a:t>
            </a:r>
          </a:p>
          <a:p>
            <a:pPr lvl="3"/>
            <a:r>
              <a:rPr lang="en-GB" altLang="pt-BR"/>
              <a:t>Fourth Outline Level</a:t>
            </a:r>
          </a:p>
          <a:p>
            <a:pPr lvl="4"/>
            <a:r>
              <a:rPr lang="en-GB" altLang="pt-BR"/>
              <a:t>Fifth Outline Level</a:t>
            </a:r>
          </a:p>
          <a:p>
            <a:pPr lvl="4"/>
            <a:r>
              <a:rPr lang="en-GB" altLang="pt-BR"/>
              <a:t>Sixth Outline Level</a:t>
            </a:r>
          </a:p>
          <a:p>
            <a:pPr lvl="4"/>
            <a:r>
              <a:rPr lang="en-GB" altLang="pt-BR"/>
              <a:t>Seventh Outline Level</a:t>
            </a:r>
          </a:p>
        </p:txBody>
      </p:sp>
      <p:sp>
        <p:nvSpPr>
          <p:cNvPr id="3077" name="Text Box 5">
            <a:extLst>
              <a:ext uri="{FF2B5EF4-FFF2-40B4-BE49-F238E27FC236}">
                <a16:creationId xmlns:a16="http://schemas.microsoft.com/office/drawing/2014/main" id="{74EE46C7-20B5-4258-8CE1-E8A6DA490E5A}"/>
              </a:ext>
            </a:extLst>
          </p:cNvPr>
          <p:cNvSpPr txBox="1">
            <a:spLocks noChangeArrowheads="1"/>
          </p:cNvSpPr>
          <p:nvPr/>
        </p:nvSpPr>
        <p:spPr bwMode="auto">
          <a:xfrm>
            <a:off x="1620838" y="33370838"/>
            <a:ext cx="7559675"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8" name="Text Box 6">
            <a:extLst>
              <a:ext uri="{FF2B5EF4-FFF2-40B4-BE49-F238E27FC236}">
                <a16:creationId xmlns:a16="http://schemas.microsoft.com/office/drawing/2014/main" id="{10D2A6FF-4663-4A13-99A2-EB9262332EB6}"/>
              </a:ext>
            </a:extLst>
          </p:cNvPr>
          <p:cNvSpPr txBox="1">
            <a:spLocks noChangeArrowheads="1"/>
          </p:cNvSpPr>
          <p:nvPr/>
        </p:nvSpPr>
        <p:spPr bwMode="auto">
          <a:xfrm>
            <a:off x="11071225" y="33370838"/>
            <a:ext cx="10261600" cy="191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3079" name="Rectangle 7">
            <a:extLst>
              <a:ext uri="{FF2B5EF4-FFF2-40B4-BE49-F238E27FC236}">
                <a16:creationId xmlns:a16="http://schemas.microsoft.com/office/drawing/2014/main" id="{D9DB1D0B-F140-4467-B847-33D182F443FA}"/>
              </a:ext>
            </a:extLst>
          </p:cNvPr>
          <p:cNvSpPr>
            <a:spLocks noGrp="1" noChangeArrowheads="1"/>
          </p:cNvSpPr>
          <p:nvPr>
            <p:ph type="sldNum"/>
          </p:nvPr>
        </p:nvSpPr>
        <p:spPr bwMode="auto">
          <a:xfrm>
            <a:off x="23223538" y="33370838"/>
            <a:ext cx="7551737" cy="190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0960" tIns="195480" rIns="390960" bIns="195480" numCol="1" anchor="ctr" anchorCtr="0" compatLnSpc="1">
            <a:prstTxWarp prst="textNoShape">
              <a:avLst/>
            </a:prstTxWarp>
          </a:bodyPr>
          <a:lstStyle>
            <a:lvl1pPr algn="r">
              <a:spcBef>
                <a:spcPts val="63"/>
              </a:spcBef>
              <a:spcAft>
                <a:spcPts val="63"/>
              </a:spcAft>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5100">
                <a:solidFill>
                  <a:srgbClr val="898989"/>
                </a:solidFill>
                <a:cs typeface="DejaVu Sans" panose="020B0603030804020204" pitchFamily="34" charset="0"/>
              </a:defRPr>
            </a:lvl1pPr>
          </a:lstStyle>
          <a:p>
            <a:fld id="{DB81E2A9-7CDD-4D5E-9BFC-5BDEDB0208AE}"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spcBef>
          <a:spcPts val="63"/>
        </a:spcBef>
        <a:spcAft>
          <a:spcPts val="63"/>
        </a:spcAft>
        <a:buClr>
          <a:srgbClr val="000000"/>
        </a:buClr>
        <a:buSzPct val="100000"/>
        <a:buFont typeface="Times New Roman" panose="02020603050405020304" pitchFamily="18" charset="0"/>
        <a:defRPr sz="18800" kern="1200">
          <a:solidFill>
            <a:srgbClr val="000000"/>
          </a:solidFill>
          <a:latin typeface="+mj-lt"/>
          <a:ea typeface="+mj-ea"/>
          <a:cs typeface="+mj-cs"/>
        </a:defRPr>
      </a:lvl1pPr>
      <a:lvl2pPr marL="742950" indent="-28575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2pPr>
      <a:lvl3pPr marL="1143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3pPr>
      <a:lvl4pPr marL="1600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4pPr>
      <a:lvl5pPr marL="20574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5pPr>
      <a:lvl6pPr marL="25146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6pPr>
      <a:lvl7pPr marL="29718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7pPr>
      <a:lvl8pPr marL="34290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8pPr>
      <a:lvl9pPr marL="3886200" indent="-228600" algn="ctr" defTabSz="457200" rtl="0" eaLnBrk="0" fontAlgn="base" hangingPunct="0">
        <a:spcBef>
          <a:spcPts val="63"/>
        </a:spcBef>
        <a:spcAft>
          <a:spcPts val="63"/>
        </a:spcAft>
        <a:buClr>
          <a:srgbClr val="000000"/>
        </a:buClr>
        <a:buSzPct val="100000"/>
        <a:buFont typeface="Times New Roman" panose="02020603050405020304" pitchFamily="18" charset="0"/>
        <a:defRPr sz="18800">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spcBef>
          <a:spcPts val="3488"/>
        </a:spcBef>
        <a:spcAft>
          <a:spcPts val="63"/>
        </a:spcAft>
        <a:buClr>
          <a:srgbClr val="000000"/>
        </a:buClr>
        <a:buSzPct val="100000"/>
        <a:buFont typeface="Times New Roman" panose="02020603050405020304" pitchFamily="18" charset="0"/>
        <a:defRPr sz="13700" kern="1200">
          <a:solidFill>
            <a:srgbClr val="000000"/>
          </a:solidFill>
          <a:latin typeface="+mn-lt"/>
          <a:ea typeface="+mn-ea"/>
          <a:cs typeface="+mn-cs"/>
        </a:defRPr>
      </a:lvl1pPr>
      <a:lvl2pPr marL="742950" indent="-285750" algn="l" defTabSz="457200" rtl="0" eaLnBrk="0" fontAlgn="base" hangingPunct="0">
        <a:spcBef>
          <a:spcPts val="3063"/>
        </a:spcBef>
        <a:spcAft>
          <a:spcPts val="63"/>
        </a:spcAft>
        <a:buClr>
          <a:srgbClr val="000000"/>
        </a:buClr>
        <a:buSzPct val="100000"/>
        <a:buFont typeface="Times New Roman" panose="02020603050405020304" pitchFamily="18" charset="0"/>
        <a:defRPr sz="12000" kern="1200">
          <a:solidFill>
            <a:srgbClr val="000000"/>
          </a:solidFill>
          <a:latin typeface="+mn-lt"/>
          <a:ea typeface="+mn-ea"/>
          <a:cs typeface="+mn-cs"/>
        </a:defRPr>
      </a:lvl2pPr>
      <a:lvl3pPr marL="1143000" indent="-228600" algn="l" defTabSz="457200" rtl="0" eaLnBrk="0" fontAlgn="base" hangingPunct="0">
        <a:spcBef>
          <a:spcPts val="2638"/>
        </a:spcBef>
        <a:spcAft>
          <a:spcPts val="63"/>
        </a:spcAft>
        <a:buClr>
          <a:srgbClr val="000000"/>
        </a:buClr>
        <a:buSzPct val="100000"/>
        <a:buFont typeface="Times New Roman" panose="02020603050405020304" pitchFamily="18" charset="0"/>
        <a:defRPr sz="10300" kern="1200">
          <a:solidFill>
            <a:srgbClr val="000000"/>
          </a:solidFill>
          <a:latin typeface="+mn-lt"/>
          <a:ea typeface="+mn-ea"/>
          <a:cs typeface="+mn-cs"/>
        </a:defRPr>
      </a:lvl3pPr>
      <a:lvl4pPr marL="16002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4pPr>
      <a:lvl5pPr marL="2057400" indent="-228600" algn="l" defTabSz="457200" rtl="0" eaLnBrk="0" fontAlgn="base" hangingPunct="0">
        <a:spcBef>
          <a:spcPts val="2213"/>
        </a:spcBef>
        <a:spcAft>
          <a:spcPts val="63"/>
        </a:spcAft>
        <a:buClr>
          <a:srgbClr val="000000"/>
        </a:buClr>
        <a:buSzPct val="100000"/>
        <a:buFont typeface="Times New Roman" panose="02020603050405020304" pitchFamily="18" charset="0"/>
        <a:defRPr sz="8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35699/1981-3171.2014.858" TargetMode="Externa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1" name="Picture 1">
            <a:extLst>
              <a:ext uri="{FF2B5EF4-FFF2-40B4-BE49-F238E27FC236}">
                <a16:creationId xmlns:a16="http://schemas.microsoft.com/office/drawing/2014/main" id="{A8822ADE-DF13-4F19-AC4E-14FE6F5C0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0913" y="21653500"/>
            <a:ext cx="7048500" cy="4695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2" name="Picture 2">
            <a:extLst>
              <a:ext uri="{FF2B5EF4-FFF2-40B4-BE49-F238E27FC236}">
                <a16:creationId xmlns:a16="http://schemas.microsoft.com/office/drawing/2014/main" id="{DA5A1E83-F7B3-4E3A-AEFB-7C086DB5D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4200" y="12969875"/>
            <a:ext cx="5962650" cy="3971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123" name="Picture 3">
            <a:extLst>
              <a:ext uri="{FF2B5EF4-FFF2-40B4-BE49-F238E27FC236}">
                <a16:creationId xmlns:a16="http://schemas.microsoft.com/office/drawing/2014/main" id="{5207A32C-31A3-4A85-BC28-A7A19BDB0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8163" y="30599063"/>
            <a:ext cx="6284912" cy="37750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4" name="AutoShape 4">
            <a:extLst>
              <a:ext uri="{FF2B5EF4-FFF2-40B4-BE49-F238E27FC236}">
                <a16:creationId xmlns:a16="http://schemas.microsoft.com/office/drawing/2014/main" id="{BAA8D95C-8DA8-49B4-A498-A468320CEACC}"/>
              </a:ext>
            </a:extLst>
          </p:cNvPr>
          <p:cNvSpPr>
            <a:spLocks noChangeArrowheads="1"/>
          </p:cNvSpPr>
          <p:nvPr/>
        </p:nvSpPr>
        <p:spPr bwMode="auto">
          <a:xfrm>
            <a:off x="409575" y="377825"/>
            <a:ext cx="11939588" cy="2217738"/>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8000" b="1" i="1">
                <a:solidFill>
                  <a:srgbClr val="FFC000"/>
                </a:solidFill>
                <a:latin typeface="Calibri" panose="020F0502020204030204" pitchFamily="34" charset="0"/>
                <a:cs typeface="Calibri" panose="020F0502020204030204" pitchFamily="34" charset="0"/>
              </a:rPr>
              <a:t>XXI</a:t>
            </a:r>
            <a:r>
              <a:rPr lang="en-US" altLang="pt-BR" sz="2400" b="1" i="1">
                <a:solidFill>
                  <a:srgbClr val="FFC000"/>
                </a:solidFill>
                <a:latin typeface="Calibri" panose="020F0502020204030204" pitchFamily="34" charset="0"/>
                <a:cs typeface="Calibri" panose="020F0502020204030204" pitchFamily="34" charset="0"/>
              </a:rPr>
              <a:t>        </a:t>
            </a:r>
            <a:r>
              <a:rPr lang="en-US" altLang="pt-BR" sz="8000" b="1" i="1">
                <a:solidFill>
                  <a:srgbClr val="FFC000"/>
                </a:solidFill>
                <a:latin typeface="Calibri" panose="020F0502020204030204" pitchFamily="34" charset="0"/>
                <a:cs typeface="Calibri" panose="020F0502020204030204" pitchFamily="34" charset="0"/>
              </a:rPr>
              <a:t>-  WORKSHOP T.C.C.</a:t>
            </a:r>
          </a:p>
          <a:p>
            <a:pPr algn="ctr">
              <a:spcBef>
                <a:spcPts val="63"/>
              </a:spcBef>
              <a:spcAft>
                <a:spcPts val="63"/>
              </a:spcAft>
              <a:buClrTx/>
              <a:buSzPct val="45000"/>
              <a:buFontTx/>
              <a:buNone/>
            </a:pPr>
            <a:endParaRPr lang="en-US" altLang="pt-BR" sz="8000" b="1" i="1">
              <a:solidFill>
                <a:srgbClr val="FFC000"/>
              </a:solidFill>
              <a:latin typeface="Calibri" panose="020F0502020204030204" pitchFamily="34" charset="0"/>
              <a:cs typeface="Calibri" panose="020F0502020204030204" pitchFamily="34" charset="0"/>
            </a:endParaRPr>
          </a:p>
        </p:txBody>
      </p:sp>
      <p:sp>
        <p:nvSpPr>
          <p:cNvPr id="5125" name="Text Box 5">
            <a:extLst>
              <a:ext uri="{FF2B5EF4-FFF2-40B4-BE49-F238E27FC236}">
                <a16:creationId xmlns:a16="http://schemas.microsoft.com/office/drawing/2014/main" id="{42951F68-F5C6-400D-9B1F-F6759FF27BB9}"/>
              </a:ext>
            </a:extLst>
          </p:cNvPr>
          <p:cNvSpPr txBox="1">
            <a:spLocks noChangeArrowheads="1"/>
          </p:cNvSpPr>
          <p:nvPr/>
        </p:nvSpPr>
        <p:spPr bwMode="auto">
          <a:xfrm>
            <a:off x="3179763" y="5916613"/>
            <a:ext cx="25561925" cy="1100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 pos="16916400" algn="l"/>
                <a:tab pos="17373600" algn="l"/>
                <a:tab pos="17830800" algn="l"/>
                <a:tab pos="18288000" algn="l"/>
                <a:tab pos="18745200" algn="l"/>
                <a:tab pos="192024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pt-BR" altLang="pt-BR" sz="6600" b="1">
                <a:solidFill>
                  <a:srgbClr val="FF0000"/>
                </a:solidFill>
                <a:effectLst>
                  <a:outerShdw blurRad="38100" dist="38100" dir="2700000" algn="tl">
                    <a:srgbClr val="C0C0C0"/>
                  </a:outerShdw>
                </a:effectLst>
                <a:latin typeface="Verdana" panose="020B0604030504040204" pitchFamily="34" charset="0"/>
              </a:rPr>
              <a:t>ETEC GAMES</a:t>
            </a:r>
          </a:p>
        </p:txBody>
      </p:sp>
      <p:sp>
        <p:nvSpPr>
          <p:cNvPr id="5126" name="Rectangle 6">
            <a:extLst>
              <a:ext uri="{FF2B5EF4-FFF2-40B4-BE49-F238E27FC236}">
                <a16:creationId xmlns:a16="http://schemas.microsoft.com/office/drawing/2014/main" id="{8155C747-8017-4370-A5BC-8AD372D29CF4}"/>
              </a:ext>
            </a:extLst>
          </p:cNvPr>
          <p:cNvSpPr>
            <a:spLocks noChangeArrowheads="1"/>
          </p:cNvSpPr>
          <p:nvPr/>
        </p:nvSpPr>
        <p:spPr bwMode="auto">
          <a:xfrm>
            <a:off x="215900" y="10793413"/>
            <a:ext cx="14890750" cy="548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O curso de desenvolvimento de sistemas é famoso por ter diversos jogos criados como Trabalho de Conclusão de Curso (TCC). Porém é comum que esses jogos se percam após a conclusão do curso, pois não existe um lugar aonde esses jogos possam ser armazedos, preservando assim projetos que foram especias para os formados e disponibilizando como forma de inpiração e incentivo para os que ainda estão no curso.</a:t>
            </a:r>
          </a:p>
          <a:p>
            <a:pPr algn="just">
              <a:spcBef>
                <a:spcPts val="63"/>
              </a:spcBef>
              <a:spcAft>
                <a:spcPts val="63"/>
              </a:spcAft>
              <a:buClrTx/>
              <a:buFontTx/>
              <a:buNone/>
            </a:pPr>
            <a:endParaRPr lang="pt-BR" altLang="pt-BR" sz="3600">
              <a:solidFill>
                <a:srgbClr val="000000"/>
              </a:solidFill>
              <a:latin typeface="Verdana" panose="020B0604030504040204" pitchFamily="34" charset="0"/>
            </a:endParaRPr>
          </a:p>
          <a:p>
            <a:pPr algn="just">
              <a:spcBef>
                <a:spcPts val="63"/>
              </a:spcBef>
              <a:spcAft>
                <a:spcPts val="63"/>
              </a:spcAft>
              <a:buClrTx/>
              <a:buFontTx/>
              <a:buNone/>
            </a:pPr>
            <a:endParaRPr lang="pt-BR" altLang="pt-BR" sz="3600">
              <a:solidFill>
                <a:srgbClr val="000000"/>
              </a:solidFill>
              <a:latin typeface="Verdana" panose="020B0604030504040204" pitchFamily="34" charset="0"/>
            </a:endParaRPr>
          </a:p>
        </p:txBody>
      </p:sp>
      <p:sp>
        <p:nvSpPr>
          <p:cNvPr id="5127" name="Rectangle 7">
            <a:extLst>
              <a:ext uri="{FF2B5EF4-FFF2-40B4-BE49-F238E27FC236}">
                <a16:creationId xmlns:a16="http://schemas.microsoft.com/office/drawing/2014/main" id="{4B4A6D48-89A8-42A8-96A2-71CA74C3950D}"/>
              </a:ext>
            </a:extLst>
          </p:cNvPr>
          <p:cNvSpPr>
            <a:spLocks noChangeArrowheads="1"/>
          </p:cNvSpPr>
          <p:nvPr/>
        </p:nvSpPr>
        <p:spPr bwMode="auto">
          <a:xfrm>
            <a:off x="307975" y="17430750"/>
            <a:ext cx="14876463" cy="253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O objetivo do projeto é criar um </a:t>
            </a:r>
            <a:r>
              <a:rPr lang="pt-BR" altLang="pt-BR" sz="4000" i="1">
                <a:solidFill>
                  <a:srgbClr val="000000"/>
                </a:solidFill>
              </a:rPr>
              <a:t>site</a:t>
            </a:r>
            <a:r>
              <a:rPr lang="pt-BR" altLang="pt-BR" sz="4000">
                <a:solidFill>
                  <a:srgbClr val="000000"/>
                </a:solidFill>
              </a:rPr>
              <a:t> aonde os alunos dos cursos técnicos possam disponibilizar os aplicativos, sites ou jogos criados durante os TCCs para manter essa lembrança viva em algum lugar e também servir de inspiração para futuros alunos.</a:t>
            </a:r>
          </a:p>
        </p:txBody>
      </p:sp>
      <p:sp>
        <p:nvSpPr>
          <p:cNvPr id="5128" name="Rectangle 8">
            <a:extLst>
              <a:ext uri="{FF2B5EF4-FFF2-40B4-BE49-F238E27FC236}">
                <a16:creationId xmlns:a16="http://schemas.microsoft.com/office/drawing/2014/main" id="{6A9DF01D-8AFB-4AE2-AF4B-EF8F445A9331}"/>
              </a:ext>
            </a:extLst>
          </p:cNvPr>
          <p:cNvSpPr>
            <a:spLocks noChangeArrowheads="1"/>
          </p:cNvSpPr>
          <p:nvPr/>
        </p:nvSpPr>
        <p:spPr bwMode="auto">
          <a:xfrm>
            <a:off x="315913" y="26665238"/>
            <a:ext cx="14716125" cy="3751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2563"/>
              </a:spcBef>
              <a:spcAft>
                <a:spcPts val="63"/>
              </a:spcAft>
              <a:buClrTx/>
              <a:buFontTx/>
              <a:buNone/>
            </a:pPr>
            <a:r>
              <a:rPr lang="pt-BR" altLang="pt-BR" sz="4000">
                <a:solidFill>
                  <a:srgbClr val="000000"/>
                </a:solidFill>
              </a:rPr>
              <a:t>O trabalho será desenvolvido se baseando em outros sites parecidos já existentes como steam, Source Forge, softonic, etc. Para a produção do </a:t>
            </a:r>
            <a:r>
              <a:rPr lang="pt-BR" altLang="pt-BR" sz="4000" i="1">
                <a:solidFill>
                  <a:srgbClr val="000000"/>
                </a:solidFill>
              </a:rPr>
              <a:t>site</a:t>
            </a:r>
            <a:r>
              <a:rPr lang="pt-BR" altLang="pt-BR" sz="4000">
                <a:solidFill>
                  <a:srgbClr val="000000"/>
                </a:solidFill>
              </a:rPr>
              <a:t> será usado HTML 5, juntamente com CSS, JavaScript e Bootstrap para a estrutura e funcionamento básico do site, MySQL como banco de dados e PHP para fazer a ligação entre o banco de dados e o </a:t>
            </a:r>
            <a:r>
              <a:rPr lang="pt-BR" altLang="pt-BR" sz="4000" i="1">
                <a:solidFill>
                  <a:srgbClr val="000000"/>
                </a:solidFill>
              </a:rPr>
              <a:t>site.</a:t>
            </a:r>
          </a:p>
        </p:txBody>
      </p:sp>
      <p:sp>
        <p:nvSpPr>
          <p:cNvPr id="5129" name="Rectangle 9">
            <a:extLst>
              <a:ext uri="{FF2B5EF4-FFF2-40B4-BE49-F238E27FC236}">
                <a16:creationId xmlns:a16="http://schemas.microsoft.com/office/drawing/2014/main" id="{B0965B6E-ED9C-4108-B80E-A80BB04B3AB6}"/>
              </a:ext>
            </a:extLst>
          </p:cNvPr>
          <p:cNvSpPr>
            <a:spLocks noChangeArrowheads="1"/>
          </p:cNvSpPr>
          <p:nvPr/>
        </p:nvSpPr>
        <p:spPr bwMode="auto">
          <a:xfrm>
            <a:off x="17659350" y="11285538"/>
            <a:ext cx="14409738" cy="1922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9pPr>
          </a:lstStyle>
          <a:p>
            <a:pPr algn="just">
              <a:spcBef>
                <a:spcPts val="2563"/>
              </a:spcBef>
              <a:spcAft>
                <a:spcPts val="63"/>
              </a:spcAft>
              <a:buClrTx/>
              <a:buFontTx/>
              <a:buNone/>
            </a:pPr>
            <a:r>
              <a:rPr lang="pt-BR" altLang="pt-BR" sz="4000">
                <a:solidFill>
                  <a:srgbClr val="000000"/>
                </a:solidFill>
              </a:rPr>
              <a:t>É esperado que o site ajude a manter algumas memórias de turmas passadas, bem como ajude os futuros estudantes a terem um norte na hora de planejarem seus próprios projetos.</a:t>
            </a:r>
          </a:p>
        </p:txBody>
      </p:sp>
      <p:sp>
        <p:nvSpPr>
          <p:cNvPr id="5130" name="Rectangle 10">
            <a:extLst>
              <a:ext uri="{FF2B5EF4-FFF2-40B4-BE49-F238E27FC236}">
                <a16:creationId xmlns:a16="http://schemas.microsoft.com/office/drawing/2014/main" id="{1C076A21-1ABF-41F7-ACA1-4E384012F560}"/>
              </a:ext>
            </a:extLst>
          </p:cNvPr>
          <p:cNvSpPr>
            <a:spLocks noChangeArrowheads="1"/>
          </p:cNvSpPr>
          <p:nvPr/>
        </p:nvSpPr>
        <p:spPr bwMode="auto">
          <a:xfrm>
            <a:off x="17624425" y="18972213"/>
            <a:ext cx="14582775" cy="253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4000">
                <a:solidFill>
                  <a:srgbClr val="000000"/>
                </a:solidFill>
              </a:rPr>
              <a:t>Espera-se que ao concluir o projeto, as futuras turmas continuem usando-o para que no futuro possam usar o site como um repositório realmente, podendo adiciona-los ao currículo ou como portfólio.</a:t>
            </a:r>
          </a:p>
        </p:txBody>
      </p:sp>
      <p:sp>
        <p:nvSpPr>
          <p:cNvPr id="5131" name="Text Box 11">
            <a:extLst>
              <a:ext uri="{FF2B5EF4-FFF2-40B4-BE49-F238E27FC236}">
                <a16:creationId xmlns:a16="http://schemas.microsoft.com/office/drawing/2014/main" id="{8DAB6015-227F-41E1-8ADE-03B367716077}"/>
              </a:ext>
            </a:extLst>
          </p:cNvPr>
          <p:cNvSpPr txBox="1">
            <a:spLocks noChangeArrowheads="1"/>
          </p:cNvSpPr>
          <p:nvPr/>
        </p:nvSpPr>
        <p:spPr bwMode="auto">
          <a:xfrm>
            <a:off x="17505363" y="28111450"/>
            <a:ext cx="14687550" cy="3089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82800" tIns="41400" rIns="82800" bIns="414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Lst>
              <a:defRPr sz="2100">
                <a:solidFill>
                  <a:srgbClr val="FFFFFF"/>
                </a:solidFill>
                <a:latin typeface="Arial" panose="020B0604020202020204" pitchFamily="34" charset="0"/>
                <a:cs typeface="Noto Sans CJK SC" charset="0"/>
              </a:defRPr>
            </a:lvl9pPr>
          </a:lstStyle>
          <a:p>
            <a:pPr algn="just">
              <a:spcBef>
                <a:spcPts val="63"/>
              </a:spcBef>
              <a:spcAft>
                <a:spcPts val="63"/>
              </a:spcAft>
              <a:buClrTx/>
              <a:buFontTx/>
              <a:buNone/>
            </a:pPr>
            <a:r>
              <a:rPr lang="pt-BR" altLang="pt-BR" sz="2400" dirty="0">
                <a:solidFill>
                  <a:srgbClr val="000000"/>
                </a:solidFill>
              </a:rPr>
              <a:t>Dos Single aos Multiplayers: A História dos Jogos Digitais. (2014). LICERE - Revista Do Programa De Pós-graduação Interdisciplinar Em Estudos Do Lazer, 17(2), 312-350. </a:t>
            </a:r>
            <a:r>
              <a:rPr lang="pt-BR" altLang="pt-BR" sz="2400" dirty="0">
                <a:solidFill>
                  <a:srgbClr val="000000"/>
                </a:solidFill>
                <a:hlinkClick r:id="rId6"/>
              </a:rPr>
              <a:t>https://doi.org/10.35699/1981-3171.2014.858</a:t>
            </a:r>
            <a:endParaRPr lang="pt-BR" altLang="pt-BR" sz="2400" dirty="0">
              <a:solidFill>
                <a:srgbClr val="000000"/>
              </a:solidFill>
            </a:endParaRPr>
          </a:p>
          <a:p>
            <a:pPr algn="just">
              <a:spcBef>
                <a:spcPts val="63"/>
              </a:spcBef>
              <a:spcAft>
                <a:spcPts val="63"/>
              </a:spcAft>
              <a:buClrTx/>
              <a:buFontTx/>
              <a:buNone/>
            </a:pPr>
            <a:endParaRPr lang="pt-BR" altLang="pt-BR" sz="2400" dirty="0">
              <a:solidFill>
                <a:srgbClr val="000000"/>
              </a:solidFill>
              <a:latin typeface="Book Antiqua" panose="02040602050305030304" pitchFamily="18" charset="0"/>
            </a:endParaRPr>
          </a:p>
          <a:p>
            <a:pPr algn="just">
              <a:spcBef>
                <a:spcPts val="63"/>
              </a:spcBef>
              <a:spcAft>
                <a:spcPts val="63"/>
              </a:spcAft>
              <a:buClrTx/>
              <a:buFontTx/>
              <a:buNone/>
            </a:pPr>
            <a:r>
              <a:rPr lang="pt-BR" altLang="pt-BR" sz="2400" dirty="0">
                <a:solidFill>
                  <a:srgbClr val="000000"/>
                </a:solidFill>
                <a:cs typeface="Arial" panose="020B0604020202020204" pitchFamily="34" charset="0"/>
              </a:rPr>
              <a:t>SILVEIRA, Ana Luiza de Souza. O estado da arte do uso de jogos como metodologia de ensino nos trabalhos de conclusão de curso dos cursos de licenciatura em Ciências da Universidade Federal de Uberlândia. 2020. 63 f. Trabalho de Conclusão de Curso (Graduação em Ciências Biológicas) - Universidade Federal de Uberlândia, Uberlândia, 2020.</a:t>
            </a:r>
            <a:endParaRPr lang="en-US" altLang="pt-BR" sz="2400" dirty="0">
              <a:solidFill>
                <a:srgbClr val="000000"/>
              </a:solidFill>
              <a:cs typeface="Arial" panose="020B0604020202020204" pitchFamily="34" charset="0"/>
            </a:endParaRPr>
          </a:p>
        </p:txBody>
      </p:sp>
      <p:sp>
        <p:nvSpPr>
          <p:cNvPr id="5132" name="Text Box 12">
            <a:extLst>
              <a:ext uri="{FF2B5EF4-FFF2-40B4-BE49-F238E27FC236}">
                <a16:creationId xmlns:a16="http://schemas.microsoft.com/office/drawing/2014/main" id="{3BF47490-F4BF-49F2-A768-018E41BAB9A2}"/>
              </a:ext>
            </a:extLst>
          </p:cNvPr>
          <p:cNvSpPr txBox="1">
            <a:spLocks noChangeArrowheads="1"/>
          </p:cNvSpPr>
          <p:nvPr/>
        </p:nvSpPr>
        <p:spPr bwMode="auto">
          <a:xfrm>
            <a:off x="309563" y="2751138"/>
            <a:ext cx="16684625"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 pos="12801600" algn="l"/>
                <a:tab pos="13258800" algn="l"/>
                <a:tab pos="13716000" algn="l"/>
                <a:tab pos="14173200" algn="l"/>
                <a:tab pos="14630400" algn="l"/>
                <a:tab pos="15087600" algn="l"/>
                <a:tab pos="15544800" algn="l"/>
                <a:tab pos="16002000" algn="l"/>
                <a:tab pos="164592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4000" b="1">
                <a:solidFill>
                  <a:srgbClr val="000000"/>
                </a:solidFill>
                <a:latin typeface="Verdana" panose="020B0604030504040204" pitchFamily="34" charset="0"/>
              </a:rPr>
              <a:t>CURSO TÉCNICO EM DESENVOLVIMENTO DE SISTEMAS</a:t>
            </a:r>
          </a:p>
          <a:p>
            <a:pPr>
              <a:spcBef>
                <a:spcPts val="63"/>
              </a:spcBef>
              <a:spcAft>
                <a:spcPts val="63"/>
              </a:spcAft>
              <a:buClrTx/>
              <a:buFontTx/>
              <a:buNone/>
            </a:pPr>
            <a:endParaRPr lang="pt-BR" altLang="pt-BR" sz="1000" b="1">
              <a:solidFill>
                <a:srgbClr val="000000"/>
              </a:solidFill>
            </a:endParaRPr>
          </a:p>
          <a:p>
            <a:pPr>
              <a:spcBef>
                <a:spcPts val="63"/>
              </a:spcBef>
              <a:spcAft>
                <a:spcPts val="63"/>
              </a:spcAft>
              <a:buClrTx/>
              <a:buFontTx/>
              <a:buNone/>
            </a:pPr>
            <a:r>
              <a:rPr lang="pt-BR" altLang="pt-BR" sz="3200" b="1">
                <a:solidFill>
                  <a:srgbClr val="000000"/>
                </a:solidFill>
                <a:latin typeface="Verdana" panose="020B0604030504040204" pitchFamily="34" charset="0"/>
              </a:rPr>
              <a:t>ETEC PROFESSOR ARMANDO BAYEUX DA SILVA</a:t>
            </a:r>
          </a:p>
        </p:txBody>
      </p:sp>
      <p:sp>
        <p:nvSpPr>
          <p:cNvPr id="5133" name="Text Box 13">
            <a:extLst>
              <a:ext uri="{FF2B5EF4-FFF2-40B4-BE49-F238E27FC236}">
                <a16:creationId xmlns:a16="http://schemas.microsoft.com/office/drawing/2014/main" id="{14E03C4D-CF6F-41B0-80FE-5E707E161AD3}"/>
              </a:ext>
            </a:extLst>
          </p:cNvPr>
          <p:cNvSpPr txBox="1">
            <a:spLocks noChangeArrowheads="1"/>
          </p:cNvSpPr>
          <p:nvPr/>
        </p:nvSpPr>
        <p:spPr bwMode="auto">
          <a:xfrm>
            <a:off x="409575" y="4321175"/>
            <a:ext cx="967105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3200">
                <a:solidFill>
                  <a:srgbClr val="000000"/>
                </a:solidFill>
                <a:latin typeface="Verdana" panose="020B0604030504040204" pitchFamily="34" charset="0"/>
              </a:rPr>
              <a:t>Professor Orientador:</a:t>
            </a:r>
            <a:br>
              <a:rPr lang="pt-BR" altLang="pt-BR" sz="3200">
                <a:solidFill>
                  <a:srgbClr val="000000"/>
                </a:solidFill>
                <a:latin typeface="Verdana" panose="020B0604030504040204" pitchFamily="34" charset="0"/>
              </a:rPr>
            </a:br>
            <a:r>
              <a:rPr lang="pt-BR" altLang="pt-BR" sz="3200">
                <a:solidFill>
                  <a:srgbClr val="000000"/>
                </a:solidFill>
                <a:latin typeface="Verdana" panose="020B0604030504040204" pitchFamily="34" charset="0"/>
              </a:rPr>
              <a:t>Valdeci Ançanello</a:t>
            </a:r>
          </a:p>
          <a:p>
            <a:pPr>
              <a:spcBef>
                <a:spcPts val="63"/>
              </a:spcBef>
              <a:spcAft>
                <a:spcPts val="63"/>
              </a:spcAft>
              <a:buClrTx/>
              <a:buFontTx/>
              <a:buNone/>
            </a:pPr>
            <a:r>
              <a:rPr lang="pt-BR" altLang="pt-BR" sz="3200">
                <a:solidFill>
                  <a:srgbClr val="000000"/>
                </a:solidFill>
                <a:latin typeface="Verdana" panose="020B0604030504040204" pitchFamily="34" charset="0"/>
              </a:rPr>
              <a:t>Kátia Regina Borgi</a:t>
            </a:r>
          </a:p>
        </p:txBody>
      </p:sp>
      <p:sp>
        <p:nvSpPr>
          <p:cNvPr id="5134" name="Text Box 14">
            <a:extLst>
              <a:ext uri="{FF2B5EF4-FFF2-40B4-BE49-F238E27FC236}">
                <a16:creationId xmlns:a16="http://schemas.microsoft.com/office/drawing/2014/main" id="{AF8A5F44-B9CE-4A54-A3D9-BC1A2D33F7CD}"/>
              </a:ext>
            </a:extLst>
          </p:cNvPr>
          <p:cNvSpPr txBox="1">
            <a:spLocks noChangeArrowheads="1"/>
          </p:cNvSpPr>
          <p:nvPr/>
        </p:nvSpPr>
        <p:spPr bwMode="auto">
          <a:xfrm>
            <a:off x="20629563" y="17035463"/>
            <a:ext cx="843915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https://img.freepik.com/vetores-gratis/conceito-de-arquivos-de-transferencia-de-pagina-de-destino_52683-26421.jpg</a:t>
            </a:r>
          </a:p>
        </p:txBody>
      </p:sp>
      <p:sp>
        <p:nvSpPr>
          <p:cNvPr id="5135" name="Text Box 15">
            <a:extLst>
              <a:ext uri="{FF2B5EF4-FFF2-40B4-BE49-F238E27FC236}">
                <a16:creationId xmlns:a16="http://schemas.microsoft.com/office/drawing/2014/main" id="{963AA56A-414E-49D3-A552-8E59F5B9A0CC}"/>
              </a:ext>
            </a:extLst>
          </p:cNvPr>
          <p:cNvSpPr txBox="1">
            <a:spLocks noChangeArrowheads="1"/>
          </p:cNvSpPr>
          <p:nvPr/>
        </p:nvSpPr>
        <p:spPr bwMode="auto">
          <a:xfrm>
            <a:off x="2506663" y="24414163"/>
            <a:ext cx="10160000"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https://help.steampowered.com/public/shared/images/responsive/steam_share_image.jpg</a:t>
            </a:r>
          </a:p>
        </p:txBody>
      </p:sp>
      <p:sp>
        <p:nvSpPr>
          <p:cNvPr id="5136" name="Text Box 16">
            <a:extLst>
              <a:ext uri="{FF2B5EF4-FFF2-40B4-BE49-F238E27FC236}">
                <a16:creationId xmlns:a16="http://schemas.microsoft.com/office/drawing/2014/main" id="{29032EBC-08D1-4D3D-A81B-67D4277A7118}"/>
              </a:ext>
            </a:extLst>
          </p:cNvPr>
          <p:cNvSpPr txBox="1">
            <a:spLocks noChangeArrowheads="1"/>
          </p:cNvSpPr>
          <p:nvPr/>
        </p:nvSpPr>
        <p:spPr bwMode="auto">
          <a:xfrm>
            <a:off x="20397788" y="26017538"/>
            <a:ext cx="9580562" cy="703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https://img.freepik.com/vetores-gratis/ilustracao-de-api-de-design-plano-desenhado-a-mao_23-2149383348.jpg?semt=ais_hybrid&amp;w=740</a:t>
            </a:r>
          </a:p>
        </p:txBody>
      </p:sp>
      <p:sp>
        <p:nvSpPr>
          <p:cNvPr id="5137" name="Rectangle 17">
            <a:extLst>
              <a:ext uri="{FF2B5EF4-FFF2-40B4-BE49-F238E27FC236}">
                <a16:creationId xmlns:a16="http://schemas.microsoft.com/office/drawing/2014/main" id="{51EA9A57-C91C-422A-B8B0-F18228E4BE70}"/>
              </a:ext>
            </a:extLst>
          </p:cNvPr>
          <p:cNvSpPr>
            <a:spLocks noChangeArrowheads="1"/>
          </p:cNvSpPr>
          <p:nvPr/>
        </p:nvSpPr>
        <p:spPr bwMode="auto">
          <a:xfrm>
            <a:off x="166688" y="-427038"/>
            <a:ext cx="2543175" cy="895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pic>
        <p:nvPicPr>
          <p:cNvPr id="5138" name="Picture 18">
            <a:extLst>
              <a:ext uri="{FF2B5EF4-FFF2-40B4-BE49-F238E27FC236}">
                <a16:creationId xmlns:a16="http://schemas.microsoft.com/office/drawing/2014/main" id="{EA46FE43-64B0-4005-87E2-DE033A09C22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2047" t="-53" r="6825" b="92838"/>
          <a:stretch/>
        </p:blipFill>
        <p:spPr bwMode="auto">
          <a:xfrm>
            <a:off x="18722975" y="520700"/>
            <a:ext cx="12617450" cy="2217738"/>
          </a:xfrm>
          <a:prstGeom prst="rect">
            <a:avLst/>
          </a:prstGeom>
          <a:noFill/>
          <a:ln>
            <a:noFill/>
          </a:ln>
          <a:effectLst/>
          <a:extLst>
            <a:ext uri="{909E8E84-426E-40DD-AFC4-6F175D3DCCD1}">
              <a14:hiddenFill xmlns:a14="http://schemas.microsoft.com/office/drawing/2010/main">
                <a:blipFill dpi="0" rotWithShape="0">
                  <a:blip/>
                  <a:srcRect l="12047" t="-52" r="6825" b="-57549"/>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39" name="Text Box 19">
            <a:extLst>
              <a:ext uri="{FF2B5EF4-FFF2-40B4-BE49-F238E27FC236}">
                <a16:creationId xmlns:a16="http://schemas.microsoft.com/office/drawing/2014/main" id="{0839E512-1C94-4079-9AF3-E92A4B94AE59}"/>
              </a:ext>
            </a:extLst>
          </p:cNvPr>
          <p:cNvSpPr txBox="1">
            <a:spLocks noChangeArrowheads="1"/>
          </p:cNvSpPr>
          <p:nvPr/>
        </p:nvSpPr>
        <p:spPr bwMode="auto">
          <a:xfrm>
            <a:off x="23795038" y="3143250"/>
            <a:ext cx="8496300" cy="147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5400" b="1" i="1">
                <a:solidFill>
                  <a:srgbClr val="FF0000"/>
                </a:solidFill>
                <a:latin typeface="Verdana" panose="020B0604030504040204" pitchFamily="34" charset="0"/>
              </a:rPr>
              <a:t>Painel: NUMNUM</a:t>
            </a:r>
          </a:p>
          <a:p>
            <a:pPr algn="ctr">
              <a:spcBef>
                <a:spcPts val="63"/>
              </a:spcBef>
              <a:spcAft>
                <a:spcPts val="63"/>
              </a:spcAft>
              <a:buClrTx/>
              <a:buFontTx/>
              <a:buNone/>
            </a:pPr>
            <a:r>
              <a:rPr lang="en-US" altLang="pt-BR" sz="3600" b="1" i="1">
                <a:solidFill>
                  <a:srgbClr val="FF0000"/>
                </a:solidFill>
                <a:latin typeface="Verdana" panose="020B0604030504040204" pitchFamily="34" charset="0"/>
              </a:rPr>
              <a:t>1º semestre 2025</a:t>
            </a:r>
          </a:p>
        </p:txBody>
      </p:sp>
      <p:sp>
        <p:nvSpPr>
          <p:cNvPr id="5140" name="AutoShape 20">
            <a:extLst>
              <a:ext uri="{FF2B5EF4-FFF2-40B4-BE49-F238E27FC236}">
                <a16:creationId xmlns:a16="http://schemas.microsoft.com/office/drawing/2014/main" id="{86EA0374-59FC-4DFE-B022-7E58B13F9A31}"/>
              </a:ext>
            </a:extLst>
          </p:cNvPr>
          <p:cNvSpPr>
            <a:spLocks noChangeArrowheads="1"/>
          </p:cNvSpPr>
          <p:nvPr/>
        </p:nvSpPr>
        <p:spPr bwMode="auto">
          <a:xfrm>
            <a:off x="1265238" y="9575800"/>
            <a:ext cx="11938000" cy="1193800"/>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SzPct val="25000"/>
              <a:buFontTx/>
              <a:buNone/>
            </a:pPr>
            <a:r>
              <a:rPr lang="en-US" altLang="pt-BR" sz="4800" b="1">
                <a:solidFill>
                  <a:srgbClr val="FFC000"/>
                </a:solidFill>
                <a:latin typeface="Verdana" panose="020B0604030504040204" pitchFamily="34" charset="0"/>
              </a:rPr>
              <a:t>Introdução</a:t>
            </a:r>
          </a:p>
        </p:txBody>
      </p:sp>
      <p:sp>
        <p:nvSpPr>
          <p:cNvPr id="5141" name="AutoShape 21">
            <a:extLst>
              <a:ext uri="{FF2B5EF4-FFF2-40B4-BE49-F238E27FC236}">
                <a16:creationId xmlns:a16="http://schemas.microsoft.com/office/drawing/2014/main" id="{15FF4CFE-250E-4D70-BEB8-7E5D07FF45EB}"/>
              </a:ext>
            </a:extLst>
          </p:cNvPr>
          <p:cNvSpPr>
            <a:spLocks noChangeArrowheads="1"/>
          </p:cNvSpPr>
          <p:nvPr/>
        </p:nvSpPr>
        <p:spPr bwMode="auto">
          <a:xfrm>
            <a:off x="18722975" y="9720263"/>
            <a:ext cx="11938000" cy="1562100"/>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SzPct val="25000"/>
              <a:buFontTx/>
              <a:buNone/>
            </a:pPr>
            <a:r>
              <a:rPr lang="pt-BR" altLang="pt-BR" sz="4800" b="1">
                <a:solidFill>
                  <a:srgbClr val="FFC000"/>
                </a:solidFill>
                <a:latin typeface="Verdana" panose="020B0604030504040204" pitchFamily="34" charset="0"/>
              </a:rPr>
              <a:t>Resultado e Discussão/ Revisão</a:t>
            </a:r>
          </a:p>
          <a:p>
            <a:pPr algn="ctr">
              <a:spcBef>
                <a:spcPts val="63"/>
              </a:spcBef>
              <a:spcAft>
                <a:spcPts val="63"/>
              </a:spcAft>
              <a:buClrTx/>
              <a:buSzPct val="25000"/>
              <a:buFontTx/>
              <a:buNone/>
            </a:pPr>
            <a:r>
              <a:rPr lang="pt-BR" altLang="pt-BR" sz="4800" b="1">
                <a:solidFill>
                  <a:srgbClr val="FFC000"/>
                </a:solidFill>
                <a:latin typeface="Verdana" panose="020B0604030504040204" pitchFamily="34" charset="0"/>
              </a:rPr>
              <a:t>da Literatura/ Justificativa</a:t>
            </a:r>
          </a:p>
        </p:txBody>
      </p:sp>
      <p:sp>
        <p:nvSpPr>
          <p:cNvPr id="5142" name="AutoShape 22">
            <a:extLst>
              <a:ext uri="{FF2B5EF4-FFF2-40B4-BE49-F238E27FC236}">
                <a16:creationId xmlns:a16="http://schemas.microsoft.com/office/drawing/2014/main" id="{70AB39C6-7D2A-4259-A9C0-76235CADFCE7}"/>
              </a:ext>
            </a:extLst>
          </p:cNvPr>
          <p:cNvSpPr>
            <a:spLocks noChangeArrowheads="1"/>
          </p:cNvSpPr>
          <p:nvPr/>
        </p:nvSpPr>
        <p:spPr bwMode="auto">
          <a:xfrm>
            <a:off x="1263650" y="16046450"/>
            <a:ext cx="11938000" cy="1077913"/>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3" name="Text Box 23">
            <a:extLst>
              <a:ext uri="{FF2B5EF4-FFF2-40B4-BE49-F238E27FC236}">
                <a16:creationId xmlns:a16="http://schemas.microsoft.com/office/drawing/2014/main" id="{4B4F0400-9CEC-43A3-AF8B-53833A4BC9BC}"/>
              </a:ext>
            </a:extLst>
          </p:cNvPr>
          <p:cNvSpPr txBox="1">
            <a:spLocks noChangeArrowheads="1"/>
          </p:cNvSpPr>
          <p:nvPr/>
        </p:nvSpPr>
        <p:spPr bwMode="auto">
          <a:xfrm>
            <a:off x="2114550" y="16125825"/>
            <a:ext cx="995203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Objetivos</a:t>
            </a:r>
          </a:p>
        </p:txBody>
      </p:sp>
      <p:sp>
        <p:nvSpPr>
          <p:cNvPr id="5144" name="AutoShape 24">
            <a:extLst>
              <a:ext uri="{FF2B5EF4-FFF2-40B4-BE49-F238E27FC236}">
                <a16:creationId xmlns:a16="http://schemas.microsoft.com/office/drawing/2014/main" id="{A4101254-96CE-46D4-B127-FF2B1D69444E}"/>
              </a:ext>
            </a:extLst>
          </p:cNvPr>
          <p:cNvSpPr>
            <a:spLocks noChangeArrowheads="1"/>
          </p:cNvSpPr>
          <p:nvPr/>
        </p:nvSpPr>
        <p:spPr bwMode="auto">
          <a:xfrm>
            <a:off x="18697575" y="17819688"/>
            <a:ext cx="11939588" cy="1077912"/>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5" name="AutoShape 25">
            <a:extLst>
              <a:ext uri="{FF2B5EF4-FFF2-40B4-BE49-F238E27FC236}">
                <a16:creationId xmlns:a16="http://schemas.microsoft.com/office/drawing/2014/main" id="{E7269EF1-5CE2-4015-A668-D361200546BE}"/>
              </a:ext>
            </a:extLst>
          </p:cNvPr>
          <p:cNvSpPr>
            <a:spLocks noChangeArrowheads="1"/>
          </p:cNvSpPr>
          <p:nvPr/>
        </p:nvSpPr>
        <p:spPr bwMode="auto">
          <a:xfrm>
            <a:off x="18697575" y="26944638"/>
            <a:ext cx="11939588" cy="1077912"/>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6" name="Text Box 26">
            <a:extLst>
              <a:ext uri="{FF2B5EF4-FFF2-40B4-BE49-F238E27FC236}">
                <a16:creationId xmlns:a16="http://schemas.microsoft.com/office/drawing/2014/main" id="{D007CA10-FC40-4ADE-A061-7D4D49ED8EE0}"/>
              </a:ext>
            </a:extLst>
          </p:cNvPr>
          <p:cNvSpPr txBox="1">
            <a:spLocks noChangeArrowheads="1"/>
          </p:cNvSpPr>
          <p:nvPr/>
        </p:nvSpPr>
        <p:spPr bwMode="auto">
          <a:xfrm>
            <a:off x="19819938" y="27068463"/>
            <a:ext cx="9952037"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Referências Bibliográficas</a:t>
            </a:r>
          </a:p>
        </p:txBody>
      </p:sp>
      <p:sp>
        <p:nvSpPr>
          <p:cNvPr id="5147" name="AutoShape 27">
            <a:extLst>
              <a:ext uri="{FF2B5EF4-FFF2-40B4-BE49-F238E27FC236}">
                <a16:creationId xmlns:a16="http://schemas.microsoft.com/office/drawing/2014/main" id="{B59470E3-43C0-4641-8970-E9A3615FE787}"/>
              </a:ext>
            </a:extLst>
          </p:cNvPr>
          <p:cNvSpPr>
            <a:spLocks noChangeArrowheads="1"/>
          </p:cNvSpPr>
          <p:nvPr/>
        </p:nvSpPr>
        <p:spPr bwMode="auto">
          <a:xfrm>
            <a:off x="1196975" y="25466675"/>
            <a:ext cx="11938000" cy="1077913"/>
          </a:xfrm>
          <a:prstGeom prst="roundRect">
            <a:avLst>
              <a:gd name="adj" fmla="val 16667"/>
            </a:avLst>
          </a:prstGeom>
          <a:solidFill>
            <a:srgbClr val="FF0000"/>
          </a:solidFill>
          <a:ln w="9360" cap="flat">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pt-BR"/>
          </a:p>
        </p:txBody>
      </p:sp>
      <p:sp>
        <p:nvSpPr>
          <p:cNvPr id="5148" name="Text Box 28">
            <a:extLst>
              <a:ext uri="{FF2B5EF4-FFF2-40B4-BE49-F238E27FC236}">
                <a16:creationId xmlns:a16="http://schemas.microsoft.com/office/drawing/2014/main" id="{C1A112D8-1AA9-4EF4-9A1A-DD7AF6D2EF0A}"/>
              </a:ext>
            </a:extLst>
          </p:cNvPr>
          <p:cNvSpPr txBox="1">
            <a:spLocks noChangeArrowheads="1"/>
          </p:cNvSpPr>
          <p:nvPr/>
        </p:nvSpPr>
        <p:spPr bwMode="auto">
          <a:xfrm>
            <a:off x="1300163" y="25590500"/>
            <a:ext cx="11525250"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Material e Método / Metodologia</a:t>
            </a:r>
          </a:p>
        </p:txBody>
      </p:sp>
      <p:sp>
        <p:nvSpPr>
          <p:cNvPr id="5149" name="Text Box 29">
            <a:extLst>
              <a:ext uri="{FF2B5EF4-FFF2-40B4-BE49-F238E27FC236}">
                <a16:creationId xmlns:a16="http://schemas.microsoft.com/office/drawing/2014/main" id="{815972C6-B782-4756-8D67-9FEAFF4EC483}"/>
              </a:ext>
            </a:extLst>
          </p:cNvPr>
          <p:cNvSpPr txBox="1">
            <a:spLocks noChangeArrowheads="1"/>
          </p:cNvSpPr>
          <p:nvPr/>
        </p:nvSpPr>
        <p:spPr bwMode="auto">
          <a:xfrm>
            <a:off x="18722975" y="17916525"/>
            <a:ext cx="11914188" cy="830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Lst>
              <a:defRPr sz="2100">
                <a:solidFill>
                  <a:srgbClr val="FFFFFF"/>
                </a:solidFill>
                <a:latin typeface="Arial" panose="020B0604020202020204" pitchFamily="34" charset="0"/>
                <a:cs typeface="Noto Sans CJK SC" charset="0"/>
              </a:defRPr>
            </a:lvl9pPr>
          </a:lstStyle>
          <a:p>
            <a:pPr algn="ctr">
              <a:spcBef>
                <a:spcPts val="63"/>
              </a:spcBef>
              <a:spcAft>
                <a:spcPts val="63"/>
              </a:spcAft>
              <a:buClrTx/>
              <a:buFontTx/>
              <a:buNone/>
            </a:pPr>
            <a:r>
              <a:rPr lang="en-US" altLang="pt-BR" sz="4800" b="1">
                <a:solidFill>
                  <a:srgbClr val="FFC000"/>
                </a:solidFill>
                <a:latin typeface="Verdana" panose="020B0604030504040204" pitchFamily="34" charset="0"/>
              </a:rPr>
              <a:t>Considerações Finais/ Conclusões</a:t>
            </a:r>
          </a:p>
        </p:txBody>
      </p:sp>
      <p:sp>
        <p:nvSpPr>
          <p:cNvPr id="5150" name="Text Box 30">
            <a:extLst>
              <a:ext uri="{FF2B5EF4-FFF2-40B4-BE49-F238E27FC236}">
                <a16:creationId xmlns:a16="http://schemas.microsoft.com/office/drawing/2014/main" id="{27FF4049-62B1-4614-B196-ABE1E533F97F}"/>
              </a:ext>
            </a:extLst>
          </p:cNvPr>
          <p:cNvSpPr txBox="1">
            <a:spLocks noChangeArrowheads="1"/>
          </p:cNvSpPr>
          <p:nvPr/>
        </p:nvSpPr>
        <p:spPr bwMode="auto">
          <a:xfrm>
            <a:off x="2963863" y="1203325"/>
            <a:ext cx="5854700"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en-US" altLang="pt-BR" sz="9600" b="1" i="1">
                <a:solidFill>
                  <a:srgbClr val="FFC000"/>
                </a:solidFill>
                <a:latin typeface="Calibri" panose="020F0502020204030204" pitchFamily="34" charset="0"/>
                <a:cs typeface="Calibri" panose="020F0502020204030204" pitchFamily="34" charset="0"/>
              </a:rPr>
              <a:t> </a:t>
            </a:r>
            <a:r>
              <a:rPr lang="en-US" altLang="pt-BR" sz="4800" b="1" i="1">
                <a:solidFill>
                  <a:srgbClr val="FFC000"/>
                </a:solidFill>
                <a:latin typeface="Calibri" panose="020F0502020204030204" pitchFamily="34" charset="0"/>
                <a:cs typeface="Calibri" panose="020F0502020204030204" pitchFamily="34" charset="0"/>
              </a:rPr>
              <a:t>09|10 - Junho 2025</a:t>
            </a:r>
          </a:p>
          <a:p>
            <a:pPr>
              <a:spcBef>
                <a:spcPts val="63"/>
              </a:spcBef>
              <a:spcAft>
                <a:spcPts val="63"/>
              </a:spcAft>
              <a:buClrTx/>
              <a:buFontTx/>
              <a:buNone/>
            </a:pPr>
            <a:endParaRPr lang="en-US" altLang="pt-BR" sz="4800" b="1" i="1">
              <a:solidFill>
                <a:srgbClr val="FFC000"/>
              </a:solidFill>
              <a:latin typeface="Calibri" panose="020F0502020204030204" pitchFamily="34" charset="0"/>
              <a:cs typeface="Calibri" panose="020F0502020204030204" pitchFamily="34" charset="0"/>
            </a:endParaRPr>
          </a:p>
        </p:txBody>
      </p:sp>
      <p:sp>
        <p:nvSpPr>
          <p:cNvPr id="5151" name="Text Box 31">
            <a:extLst>
              <a:ext uri="{FF2B5EF4-FFF2-40B4-BE49-F238E27FC236}">
                <a16:creationId xmlns:a16="http://schemas.microsoft.com/office/drawing/2014/main" id="{C86C5365-870D-422B-8B0E-7FFA7C6588B3}"/>
              </a:ext>
            </a:extLst>
          </p:cNvPr>
          <p:cNvSpPr txBox="1">
            <a:spLocks noChangeArrowheads="1"/>
          </p:cNvSpPr>
          <p:nvPr/>
        </p:nvSpPr>
        <p:spPr bwMode="auto">
          <a:xfrm>
            <a:off x="10633075" y="7015163"/>
            <a:ext cx="12722225" cy="981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 pos="11887200" algn="l"/>
                <a:tab pos="123444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800" b="1" dirty="0">
                <a:solidFill>
                  <a:srgbClr val="FF0000"/>
                </a:solidFill>
                <a:effectLst>
                  <a:outerShdw blurRad="38100" dist="38100" dir="2700000" algn="tl">
                    <a:srgbClr val="C0C0C0"/>
                  </a:outerShdw>
                </a:effectLst>
                <a:latin typeface="Verdana" panose="020B0604030504040204" pitchFamily="34" charset="0"/>
              </a:rPr>
              <a:t>PALAVRAS CHAVE: GAMES, STEAM, LAUNCHER, REPOSITÓRIO</a:t>
            </a:r>
          </a:p>
          <a:p>
            <a:pPr>
              <a:spcBef>
                <a:spcPts val="63"/>
              </a:spcBef>
              <a:spcAft>
                <a:spcPts val="63"/>
              </a:spcAft>
              <a:buClrTx/>
              <a:buFontTx/>
              <a:buNone/>
            </a:pPr>
            <a:endParaRPr lang="pt-BR" altLang="pt-BR" sz="2800" b="1" dirty="0">
              <a:solidFill>
                <a:srgbClr val="FF0000"/>
              </a:solidFill>
              <a:effectLst>
                <a:outerShdw blurRad="38100" dist="38100" dir="2700000" algn="tl">
                  <a:srgbClr val="C0C0C0"/>
                </a:outerShdw>
              </a:effectLst>
              <a:latin typeface="Verdana" panose="020B0604030504040204" pitchFamily="34" charset="0"/>
            </a:endParaRPr>
          </a:p>
        </p:txBody>
      </p:sp>
      <p:pic>
        <p:nvPicPr>
          <p:cNvPr id="5152" name="Picture 32">
            <a:extLst>
              <a:ext uri="{FF2B5EF4-FFF2-40B4-BE49-F238E27FC236}">
                <a16:creationId xmlns:a16="http://schemas.microsoft.com/office/drawing/2014/main" id="{8FF3705C-1C76-4E92-9B23-18BE5CA545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375" y="20164425"/>
            <a:ext cx="7194550" cy="40465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53" name="Text Box 33">
            <a:extLst>
              <a:ext uri="{FF2B5EF4-FFF2-40B4-BE49-F238E27FC236}">
                <a16:creationId xmlns:a16="http://schemas.microsoft.com/office/drawing/2014/main" id="{41CCF9B9-FB6E-49C4-B744-1BA15F8D83D4}"/>
              </a:ext>
            </a:extLst>
          </p:cNvPr>
          <p:cNvSpPr txBox="1">
            <a:spLocks noChangeArrowheads="1"/>
          </p:cNvSpPr>
          <p:nvPr/>
        </p:nvSpPr>
        <p:spPr bwMode="auto">
          <a:xfrm>
            <a:off x="1935163" y="33766125"/>
            <a:ext cx="11622087" cy="100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5pPr>
            <a:lvl6pPr marL="25146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6pPr>
            <a:lvl7pPr marL="29718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7pPr>
            <a:lvl8pPr marL="34290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8pPr>
            <a:lvl9pPr marL="3886200" indent="-228600" defTabSz="457200" eaLnBrk="0" fontAlgn="base" hangingPunct="0">
              <a:spcBef>
                <a:spcPts val="50"/>
              </a:spcBef>
              <a:spcAft>
                <a:spcPts val="5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 pos="10972800" algn="l"/>
                <a:tab pos="11430000" algn="l"/>
              </a:tabLst>
              <a:defRPr sz="2100">
                <a:solidFill>
                  <a:srgbClr val="FFFFFF"/>
                </a:solidFill>
                <a:latin typeface="Arial" panose="020B0604020202020204" pitchFamily="34" charset="0"/>
                <a:cs typeface="Noto Sans CJK SC" charset="0"/>
              </a:defRPr>
            </a:lvl9pPr>
          </a:lstStyle>
          <a:p>
            <a:pPr>
              <a:spcBef>
                <a:spcPts val="63"/>
              </a:spcBef>
              <a:spcAft>
                <a:spcPts val="63"/>
              </a:spcAft>
              <a:buClrTx/>
              <a:buFontTx/>
              <a:buNone/>
            </a:pPr>
            <a:r>
              <a:rPr lang="pt-BR" altLang="pt-BR" sz="2000">
                <a:solidFill>
                  <a:srgbClr val="000000"/>
                </a:solidFill>
                <a:latin typeface="Verdana" panose="020B0604030504040204" pitchFamily="34" charset="0"/>
              </a:rPr>
              <a:t>https://fiverr-res.cloudinary.com/images/q_auto,f_auto/gigs/111075660/original/e1ba3d5ec52bf12acaba05bbfce7634599dbaa41/do-clean-html-css-javascript-and-php-projects-for-you.png</a:t>
            </a:r>
          </a:p>
        </p:txBody>
      </p:sp>
      <p:sp>
        <p:nvSpPr>
          <p:cNvPr id="35" name="CaixaDeTexto 18">
            <a:extLst>
              <a:ext uri="{FF2B5EF4-FFF2-40B4-BE49-F238E27FC236}">
                <a16:creationId xmlns:a16="http://schemas.microsoft.com/office/drawing/2014/main" id="{3EF105E6-1649-4C2A-96E9-4F532E392D98}"/>
              </a:ext>
            </a:extLst>
          </p:cNvPr>
          <p:cNvSpPr txBox="1">
            <a:spLocks noChangeArrowheads="1"/>
          </p:cNvSpPr>
          <p:nvPr/>
        </p:nvSpPr>
        <p:spPr bwMode="auto">
          <a:xfrm>
            <a:off x="4437063" y="7469188"/>
            <a:ext cx="235299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anose="020B0604020202020204" pitchFamily="34" charset="0"/>
              </a:defRPr>
            </a:lvl1pPr>
            <a:lvl2pPr marL="742950" indent="-285750">
              <a:defRPr sz="2100">
                <a:solidFill>
                  <a:schemeClr val="tx1"/>
                </a:solidFill>
                <a:latin typeface="Arial" panose="020B0604020202020204" pitchFamily="34" charset="0"/>
              </a:defRPr>
            </a:lvl2pPr>
            <a:lvl3pPr marL="1143000" indent="-228600">
              <a:defRPr sz="2100">
                <a:solidFill>
                  <a:schemeClr val="tx1"/>
                </a:solidFill>
                <a:latin typeface="Arial" panose="020B0604020202020204" pitchFamily="34" charset="0"/>
              </a:defRPr>
            </a:lvl3pPr>
            <a:lvl4pPr marL="1600200" indent="-228600">
              <a:defRPr sz="2100">
                <a:solidFill>
                  <a:schemeClr val="tx1"/>
                </a:solidFill>
                <a:latin typeface="Arial" panose="020B0604020202020204" pitchFamily="34" charset="0"/>
              </a:defRPr>
            </a:lvl4pPr>
            <a:lvl5pPr marL="2057400" indent="-22860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algn="ctr"/>
            <a:r>
              <a:rPr lang="pt-BR" altLang="pt-BR" sz="3200">
                <a:solidFill>
                  <a:srgbClr val="FF0000"/>
                </a:solidFill>
                <a:latin typeface="Verdana" panose="020B0604030504040204" pitchFamily="34" charset="0"/>
                <a:ea typeface="Verdana" panose="020B0604030504040204" pitchFamily="34" charset="0"/>
                <a:cs typeface="Verdana" panose="020B0604030504040204" pitchFamily="34" charset="0"/>
              </a:rPr>
              <a:t>GIOVANNI BAUTTO ROHRIG, NATAN RIGHI</a:t>
            </a:r>
            <a:endParaRPr lang="pt-BR" altLang="pt-BR" sz="32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o Offic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ts val="50"/>
          </a:spcBef>
          <a:spcAft>
            <a:spcPts val="50"/>
          </a:spcAft>
          <a:buClr>
            <a:srgbClr val="000000"/>
          </a:buClr>
          <a:buSzPct val="100000"/>
          <a:buFont typeface="Times New Roman" panose="02020603050405020304" pitchFamily="18" charset="0"/>
          <a:buNone/>
          <a:tabLst/>
          <a:defRPr kumimoji="0" lang="en-GB" altLang="pt-BR" sz="2100" b="0"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Tema do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o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o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o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o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o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o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519</Words>
  <Application>Microsoft Office PowerPoint</Application>
  <PresentationFormat>Personalizar</PresentationFormat>
  <Paragraphs>33</Paragraphs>
  <Slides>1</Slides>
  <Notes>1</Notes>
  <HiddenSlides>0</HiddenSlides>
  <MMClips>0</MMClips>
  <ScaleCrop>false</ScaleCrop>
  <HeadingPairs>
    <vt:vector size="8" baseType="variant">
      <vt:variant>
        <vt:lpstr>Fontes usadas</vt:lpstr>
      </vt:variant>
      <vt:variant>
        <vt:i4>7</vt:i4>
      </vt:variant>
      <vt:variant>
        <vt:lpstr>Tema</vt:lpstr>
      </vt:variant>
      <vt:variant>
        <vt:i4>3</vt:i4>
      </vt:variant>
      <vt:variant>
        <vt:lpstr>Servidores OLE inseridos</vt:lpstr>
      </vt:variant>
      <vt:variant>
        <vt:i4>0</vt:i4>
      </vt:variant>
      <vt:variant>
        <vt:lpstr>Títulos de slides</vt:lpstr>
      </vt:variant>
      <vt:variant>
        <vt:i4>1</vt:i4>
      </vt:variant>
    </vt:vector>
  </HeadingPairs>
  <TitlesOfParts>
    <vt:vector size="11" baseType="lpstr">
      <vt:lpstr>Arial</vt:lpstr>
      <vt:lpstr>Book Antiqua</vt:lpstr>
      <vt:lpstr>Calibri</vt:lpstr>
      <vt:lpstr>DejaVu Sans</vt:lpstr>
      <vt:lpstr>Noto Sans CJK SC</vt:lpstr>
      <vt:lpstr>Times New Roman</vt:lpstr>
      <vt:lpstr>Verdana</vt:lpstr>
      <vt:lpstr>Tema do Office</vt:lpstr>
      <vt:lpstr>Tema do Office</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Etec-User</dc:creator>
  <cp:lastModifiedBy>Etec-User</cp:lastModifiedBy>
  <cp:revision>5</cp:revision>
  <dcterms:modified xsi:type="dcterms:W3CDTF">2025-06-04T14:53:56Z</dcterms:modified>
</cp:coreProperties>
</file>