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F6088-09C8-42BC-B2D5-806834C6A53F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E97E7-EDA7-4A00-A16B-0EBC73EA57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98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6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7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1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40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0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13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7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95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9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3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F4413-CDE4-4631-AD46-43D0A99AF4FC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B9C0-8834-4717-90A0-D42CFEEC94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55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3407BB9-8421-42A9-9A74-D8E431C6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4" y="116632"/>
            <a:ext cx="8928992" cy="66247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147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0</Words>
  <Application>Microsoft Office PowerPoint</Application>
  <PresentationFormat>Apresentação na tela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Coffee</dc:title>
  <dc:creator>Usuário-ETEC</dc:creator>
  <cp:lastModifiedBy>Usuário-ETEC</cp:lastModifiedBy>
  <cp:revision>16</cp:revision>
  <dcterms:created xsi:type="dcterms:W3CDTF">2018-03-28T14:26:36Z</dcterms:created>
  <dcterms:modified xsi:type="dcterms:W3CDTF">2019-03-21T13:47:23Z</dcterms:modified>
</cp:coreProperties>
</file>