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94" d="100"/>
          <a:sy n="94" d="100"/>
        </p:scale>
        <p:origin x="480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179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56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23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98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277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714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96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465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57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29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6750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F5B0-091E-1442-8DD0-EA77A08CE382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A472-C0E4-C44C-B79F-C3AF4A6BF4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358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536028" y="562709"/>
            <a:ext cx="11088413" cy="5767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2009465" y="2258254"/>
            <a:ext cx="8141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4000" b="1" dirty="0">
                <a:solidFill>
                  <a:schemeClr val="accent1"/>
                </a:solidFill>
              </a:rPr>
              <a:t>«Использование 3д ручки в образовательном процессе с дошкольниками»</a:t>
            </a:r>
            <a:endParaRPr lang="ru-RU" sz="4000" b="1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75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357CEB-419E-482C-FE33-983BD9267C4A}"/>
              </a:ext>
            </a:extLst>
          </p:cNvPr>
          <p:cNvSpPr txBox="1"/>
          <p:nvPr/>
        </p:nvSpPr>
        <p:spPr>
          <a:xfrm>
            <a:off x="2140726" y="2728091"/>
            <a:ext cx="7879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accent1"/>
                </a:solidFill>
              </a:rPr>
              <a:t>СПАСИБО ЗА ВНИМАНИЕ!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="" xmlns:a16="http://schemas.microsoft.com/office/drawing/2014/main" id="{7785266D-40CE-33F1-4BBA-99782539BE8E}"/>
              </a:ext>
            </a:extLst>
          </p:cNvPr>
          <p:cNvSpPr/>
          <p:nvPr/>
        </p:nvSpPr>
        <p:spPr>
          <a:xfrm>
            <a:off x="536028" y="562709"/>
            <a:ext cx="11088413" cy="5767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544516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89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516568" y="584659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Цель: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25213" y="1422227"/>
            <a:ext cx="10699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Повышение педагогической компетентности коллег по вопросу использования 3д ручки в образовательной деятельности с дошкольниками.</a:t>
            </a:r>
            <a:endParaRPr lang="ru-RU" sz="2400" dirty="0">
              <a:solidFill>
                <a:srgbClr val="4472C4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93" y="2493730"/>
            <a:ext cx="3941480" cy="394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425016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537323" y="872757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Задачи: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46234" y="1547710"/>
            <a:ext cx="10699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дать представление об актуальности проблемы использования 3д ручки в образовательной деятельности в ДОУ;</a:t>
            </a: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способствовать сплочению коллектива педагогов в совместной деятельности;</a:t>
            </a: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продемонстрировать вариант использования 3д ручки в образовательной    деятельности.</a:t>
            </a:r>
          </a:p>
        </p:txBody>
      </p:sp>
    </p:spTree>
    <p:extLst>
      <p:ext uri="{BB962C8B-B14F-4D97-AF65-F5344CB8AC3E}">
        <p14:creationId xmlns="" xmlns:p14="http://schemas.microsoft.com/office/powerpoint/2010/main" val="39095116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725213" y="672342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Актуальность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46234" y="1877771"/>
            <a:ext cx="106995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Актуальность темы объясняется тем, что в настоящее время дети неутомимо тянутся к инновационным изобретениям.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Дошкольники с восторгом реагируют, когда на занятиях используются современные технологии, технические устройства и приборы, интересный инвентарь.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Воспитателям необходимо всё больше усилий прилагать к тому, чтобы придумать для детей что-то новое, необычное, удивить ребят, замотивировать на активное участие в образовательной деятельности. </a:t>
            </a:r>
            <a:endParaRPr lang="ru-RU" sz="2400" dirty="0">
              <a:solidFill>
                <a:srgbClr val="4472C4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1205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725213" y="509504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 err="1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Зд</a:t>
            </a:r>
            <a:r>
              <a:rPr lang="ru-RU" sz="3200" b="1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ручка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1109490" y="1296966"/>
            <a:ext cx="57171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3д ручка – это инструмент для рисования пластиком.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Сейчас на рынке представлены разнообразные модели, в комплекте с которыми идут пластик нескольких цветов.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У детей такой инструмент вызывает восторг. Это объясняется тем, что при помощи данной ручки можно легко, красочно и довольно быстро реализовать любую свою фантазию и задумку. </a:t>
            </a:r>
            <a:endParaRPr lang="ru-RU" sz="2400" dirty="0">
              <a:solidFill>
                <a:srgbClr val="4472C4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76" y="1578278"/>
            <a:ext cx="4195768" cy="41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174652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620973" y="539069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Практическая часть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25213" y="2127734"/>
            <a:ext cx="10699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1. Посмотрим иллюстрации цикла жизни бабочки. </a:t>
            </a:r>
          </a:p>
          <a:p>
            <a:pPr marL="493395" marR="36195" indent="-457200" algn="just">
              <a:spcAft>
                <a:spcPts val="0"/>
              </a:spcAft>
              <a:buAutoNum type="arabicPeriod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2. Создадим лист и отложенные бабочкой яйца при помощи 3д ручки.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3. Сделаем гусеницу.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4. Создадим куколку.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5. «Рисование» бабочки.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35037416-9343-B23A-0A23-394B995EC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172" b="19159"/>
          <a:stretch/>
        </p:blipFill>
        <p:spPr bwMode="auto">
          <a:xfrm>
            <a:off x="7301553" y="3421117"/>
            <a:ext cx="3644450" cy="30936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27694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725212" y="422046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Рефлексия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616436" y="1006821"/>
            <a:ext cx="69492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Как вы относитесь к идее использования в процессе образовательной деятельности приборов, изобретений, различных современных гаджетов?</a:t>
            </a: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Используете ли в работе такого рода «инвентарь»?</a:t>
            </a: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Планируете ли использовать в работе полученные на МК знания?</a:t>
            </a: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79095" marR="36195" indent="-342900" algn="just"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 Есть ли у вас идеи, в образовательной деятельности    по какой теме могла бы лаконично использоваться 3д ручка?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03" y="1692232"/>
            <a:ext cx="3703333" cy="37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7304924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725212" y="964729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Выводы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25212" y="2219943"/>
            <a:ext cx="10699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Использование 3д ручки в образовательной деятельности с дошкольниками на базе современного ДОУ – это прекрасный способ привлечь внимание детей, замотивировать их на работу.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Используя 3д ручку, воспитатель легко маскирует образовательную задачу под игровую, а ведь игровая задача решается дошкольниками с большим энтузиазмом. </a:t>
            </a:r>
            <a:endParaRPr lang="ru-RU" sz="2400" dirty="0">
              <a:solidFill>
                <a:srgbClr val="4472C4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92638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5720D95F-3FFB-1D81-6B13-2DED8078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="" xmlns:a16="http://schemas.microsoft.com/office/drawing/2014/main" id="{CEFDF3EC-7207-701D-5252-07D03DEFD4BB}"/>
              </a:ext>
            </a:extLst>
          </p:cNvPr>
          <p:cNvSpPr/>
          <p:nvPr/>
        </p:nvSpPr>
        <p:spPr>
          <a:xfrm>
            <a:off x="315310" y="294290"/>
            <a:ext cx="11519338" cy="6253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3D29DF-FF5B-0EDB-F8CA-859996D06A2A}"/>
              </a:ext>
            </a:extLst>
          </p:cNvPr>
          <p:cNvSpPr txBox="1"/>
          <p:nvPr/>
        </p:nvSpPr>
        <p:spPr>
          <a:xfrm>
            <a:off x="725213" y="891548"/>
            <a:ext cx="106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ctr">
              <a:spcAft>
                <a:spcPts val="0"/>
              </a:spcAft>
            </a:pPr>
            <a:r>
              <a:rPr lang="ru-RU" sz="3200" b="1" dirty="0">
                <a:solidFill>
                  <a:srgbClr val="4472C4"/>
                </a:solidFill>
                <a:ea typeface="Times New Roman" panose="02020603050405020304" pitchFamily="18" charset="0"/>
              </a:rPr>
              <a:t>Выводы</a:t>
            </a:r>
            <a:r>
              <a:rPr lang="ru-RU" sz="3200" dirty="0">
                <a:solidFill>
                  <a:srgbClr val="4472C4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200A3D-7E62-9978-14FB-D0A3497E0F0D}"/>
              </a:ext>
            </a:extLst>
          </p:cNvPr>
          <p:cNvSpPr txBox="1"/>
          <p:nvPr/>
        </p:nvSpPr>
        <p:spPr>
          <a:xfrm>
            <a:off x="746234" y="2135534"/>
            <a:ext cx="10699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Технический прогресс неумолим, он захватывает все стороны нашей жизни, современному воспитателю просто необходимо брать это в расчёт.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Детям нужно объяснить, что «плоды» современной науки создаются не только из развлекательных целей. </a:t>
            </a:r>
          </a:p>
          <a:p>
            <a:pPr marL="36195" marR="36195" algn="just">
              <a:spcAft>
                <a:spcPts val="0"/>
              </a:spcAft>
            </a:pPr>
            <a:endParaRPr lang="ru-RU" sz="2400" dirty="0">
              <a:solidFill>
                <a:srgbClr val="4472C4"/>
              </a:solidFill>
              <a:ea typeface="Times New Roman" panose="02020603050405020304" pitchFamily="18" charset="0"/>
            </a:endParaRPr>
          </a:p>
          <a:p>
            <a:pPr marL="36195" marR="36195" algn="just">
              <a:spcAft>
                <a:spcPts val="0"/>
              </a:spcAft>
            </a:pPr>
            <a:r>
              <a:rPr lang="ru-RU" sz="2400" dirty="0">
                <a:solidFill>
                  <a:srgbClr val="4472C4"/>
                </a:solidFill>
                <a:ea typeface="Times New Roman" panose="02020603050405020304" pitchFamily="18" charset="0"/>
              </a:rPr>
              <a:t>Их эффективно использовать и в обучении, для получений новых знаний и опыта. </a:t>
            </a:r>
            <a:endParaRPr lang="ru-RU" sz="2400" dirty="0">
              <a:solidFill>
                <a:srgbClr val="4472C4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62200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385</Words>
  <Application>Microsoft Office PowerPoint</Application>
  <PresentationFormat>Произвольный</PresentationFormat>
  <Paragraphs>51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</cp:lastModifiedBy>
  <cp:revision>18</cp:revision>
  <dcterms:created xsi:type="dcterms:W3CDTF">2022-05-25T06:21:36Z</dcterms:created>
  <dcterms:modified xsi:type="dcterms:W3CDTF">2023-03-07T16:53:37Z</dcterms:modified>
</cp:coreProperties>
</file>