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182324-6AC5-4302-8E2B-4FBC9A903A1E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DD76898-01D0-4657-9571-89BFECCB14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____________Microsoft_Office_PowerPoint1.pptx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audio" Target="../media/audio1.wav"/><Relationship Id="rId7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Маджонг Бабочки скачать на компьютер и играть бесплатно во весь экра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715436" cy="464347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357422" y="5103674"/>
            <a:ext cx="65504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Создатель игры: Гончарова Т.С.</a:t>
            </a:r>
            <a:endParaRPr lang="ru-RU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</a:endParaRPr>
          </a:p>
        </p:txBody>
      </p:sp>
      <p:sp>
        <p:nvSpPr>
          <p:cNvPr id="4" name="Управляющая кнопка: далее 3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7715272" y="5815584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6429388" y="5815584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7290" y="142852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b="1" dirty="0"/>
              <a:t>Правила игры в </a:t>
            </a:r>
            <a:r>
              <a:rPr lang="ru-RU" b="1" dirty="0" err="1"/>
              <a:t>маджонг</a:t>
            </a:r>
            <a:r>
              <a:rPr lang="ru-RU" b="1" dirty="0"/>
              <a:t> «Бабочки»</a:t>
            </a:r>
          </a:p>
          <a:p>
            <a:pPr fontAlgn="base"/>
            <a:r>
              <a:rPr lang="ru-RU" dirty="0" smtClean="0"/>
              <a:t> </a:t>
            </a:r>
            <a:r>
              <a:rPr lang="ru-RU" dirty="0"/>
              <a:t>Для прохождения уровня необходимо </a:t>
            </a:r>
            <a:r>
              <a:rPr lang="ru-RU" dirty="0" smtClean="0"/>
              <a:t>на </a:t>
            </a:r>
            <a:r>
              <a:rPr lang="ru-RU" dirty="0" smtClean="0"/>
              <a:t> поле  находить одинаковых  </a:t>
            </a:r>
            <a:r>
              <a:rPr lang="ru-RU" dirty="0"/>
              <a:t>бабочек. </a:t>
            </a:r>
          </a:p>
          <a:p>
            <a:pPr fontAlgn="base"/>
            <a:endParaRPr lang="ru-RU" dirty="0"/>
          </a:p>
        </p:txBody>
      </p:sp>
      <p:sp>
        <p:nvSpPr>
          <p:cNvPr id="2050" name="AutoShape 2" descr="https://i0.wp.com/igroutka.net/uploads/fotos/madzhong-babochk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Игра Маджонг Бабочки - играть онлайн бесплатно без регистрац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Игра Маджонг Бабочки - играть онлайн бесплатно без регистрац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Маджонг Бабочки — Яндекс.Игр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СОЕДИНЯТЬ БАБОЧЕК — играть онлайн бесплатн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Управляющая кнопка: далее 8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7858148" y="5643578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6500826" y="5643578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0" y="1714500"/>
          <a:ext cx="4570413" cy="3427413"/>
        </p:xfrm>
        <a:graphic>
          <a:graphicData uri="http://schemas.openxmlformats.org/presentationml/2006/ole">
            <p:oleObj spid="_x0000_s1026" name="Презентация" r:id="rId5" imgW="4570524" imgH="3427508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СОЕДИНЯТЬ БАБОЧЕК — играть онлайн бесплатн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Круглая лента лицом вниз 5">
            <a:hlinkClick r:id="rId2" action="ppaction://hlinksldjump">
              <a:snd r:embed="rId3" name="click.wav"/>
            </a:hlinkClick>
          </p:cNvPr>
          <p:cNvSpPr/>
          <p:nvPr/>
        </p:nvSpPr>
        <p:spPr>
          <a:xfrm>
            <a:off x="1357290" y="857232"/>
            <a:ext cx="1216152" cy="758952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57488" y="1000108"/>
            <a:ext cx="25003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Старт</a:t>
            </a:r>
            <a:endParaRPr lang="ru-RU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Управляющая кнопка: далее 7">
            <a:hlinkClick r:id="rId4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500166" y="214311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14678" y="2357430"/>
            <a:ext cx="20002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Далее</a:t>
            </a:r>
            <a:endParaRPr lang="ru-RU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Управляющая кнопка: далее 9">
            <a:hlinkClick r:id="rId5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7858148" y="5572140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4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428728" y="3857628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57554" y="4000504"/>
            <a:ext cx="22145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Меню</a:t>
            </a:r>
            <a:endParaRPr lang="ru-RU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Управляющая кнопка: домой 13">
            <a:hlinkClick r:id="rId5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572264" y="557214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домой 1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858016" y="5815584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Управляющая кнопка: далее 2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8101584" y="5815584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698" name="Picture 2" descr="C:\Users\пк\Desktop\бабочки\image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1" y="214291"/>
            <a:ext cx="1643074" cy="1643074"/>
          </a:xfrm>
          <a:prstGeom prst="rect">
            <a:avLst/>
          </a:prstGeom>
          <a:noFill/>
        </p:spPr>
      </p:pic>
      <p:pic>
        <p:nvPicPr>
          <p:cNvPr id="29699" name="Picture 3" descr="C:\Users\пк\Desktop\бабочки\image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1928802"/>
            <a:ext cx="1643075" cy="1643075"/>
          </a:xfrm>
          <a:prstGeom prst="rect">
            <a:avLst/>
          </a:prstGeom>
          <a:noFill/>
        </p:spPr>
      </p:pic>
      <p:pic>
        <p:nvPicPr>
          <p:cNvPr id="29700" name="Picture 4" descr="C:\Users\пк\Desktop\бабочки\Без названия (1)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214290"/>
            <a:ext cx="1571636" cy="1571636"/>
          </a:xfrm>
          <a:prstGeom prst="rect">
            <a:avLst/>
          </a:prstGeom>
          <a:noFill/>
        </p:spPr>
      </p:pic>
      <p:pic>
        <p:nvPicPr>
          <p:cNvPr id="29701" name="Picture 5" descr="C:\Users\пк\Desktop\бабочки\Без названия (1)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3786190"/>
            <a:ext cx="1857388" cy="1857388"/>
          </a:xfrm>
          <a:prstGeom prst="rect">
            <a:avLst/>
          </a:prstGeom>
          <a:noFill/>
        </p:spPr>
      </p:pic>
      <p:pic>
        <p:nvPicPr>
          <p:cNvPr id="29702" name="Picture 6" descr="C:\Users\пк\Desktop\бабочки\Без названия (2)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2000240"/>
            <a:ext cx="1714512" cy="1571621"/>
          </a:xfrm>
          <a:prstGeom prst="rect">
            <a:avLst/>
          </a:prstGeom>
          <a:noFill/>
        </p:spPr>
      </p:pic>
      <p:pic>
        <p:nvPicPr>
          <p:cNvPr id="29703" name="Picture 7" descr="C:\Users\пк\Desktop\бабочки\Без названия (2)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5" y="285727"/>
            <a:ext cx="1714512" cy="1500199"/>
          </a:xfrm>
          <a:prstGeom prst="rect">
            <a:avLst/>
          </a:prstGeom>
          <a:noFill/>
        </p:spPr>
      </p:pic>
      <p:pic>
        <p:nvPicPr>
          <p:cNvPr id="29704" name="Picture 8" descr="C:\Users\пк\Desktop\бабочки\Без названия (3)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2462" y="3857628"/>
            <a:ext cx="1589418" cy="1714512"/>
          </a:xfrm>
          <a:prstGeom prst="rect">
            <a:avLst/>
          </a:prstGeom>
          <a:noFill/>
        </p:spPr>
      </p:pic>
      <p:pic>
        <p:nvPicPr>
          <p:cNvPr id="29705" name="Picture 9" descr="C:\Users\пк\Desktop\бабочки\Без названия (3)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85729"/>
            <a:ext cx="1357322" cy="1464148"/>
          </a:xfrm>
          <a:prstGeom prst="rect">
            <a:avLst/>
          </a:prstGeom>
          <a:noFill/>
        </p:spPr>
      </p:pic>
      <p:pic>
        <p:nvPicPr>
          <p:cNvPr id="29706" name="Picture 10" descr="C:\Users\пк\Desktop\бабочки\Без названия (4)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928802"/>
            <a:ext cx="1571621" cy="1571621"/>
          </a:xfrm>
          <a:prstGeom prst="rect">
            <a:avLst/>
          </a:prstGeom>
          <a:noFill/>
        </p:spPr>
      </p:pic>
      <p:pic>
        <p:nvPicPr>
          <p:cNvPr id="29707" name="Picture 11" descr="C:\Users\пк\Desktop\бабочки\Без названия (4)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3857628"/>
            <a:ext cx="1714497" cy="1714497"/>
          </a:xfrm>
          <a:prstGeom prst="rect">
            <a:avLst/>
          </a:prstGeom>
          <a:noFill/>
        </p:spPr>
      </p:pic>
      <p:pic>
        <p:nvPicPr>
          <p:cNvPr id="29708" name="Picture 12" descr="C:\Users\пк\Desktop\бабочки\Без названия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1452558" cy="1511981"/>
          </a:xfrm>
          <a:prstGeom prst="rect">
            <a:avLst/>
          </a:prstGeom>
          <a:noFill/>
        </p:spPr>
      </p:pic>
      <p:pic>
        <p:nvPicPr>
          <p:cNvPr id="29709" name="Picture 13" descr="C:\Users\пк\Desktop\бабочки\Без названия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8082" y="2000241"/>
            <a:ext cx="1595434" cy="1660702"/>
          </a:xfrm>
          <a:prstGeom prst="rect">
            <a:avLst/>
          </a:prstGeom>
          <a:noFill/>
        </p:spPr>
      </p:pic>
      <p:pic>
        <p:nvPicPr>
          <p:cNvPr id="29710" name="Picture 14" descr="C:\Users\пк\Desktop\бабочки\images (1)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3" y="214290"/>
            <a:ext cx="2000264" cy="1581150"/>
          </a:xfrm>
          <a:prstGeom prst="rect">
            <a:avLst/>
          </a:prstGeom>
          <a:noFill/>
        </p:spPr>
      </p:pic>
      <p:pic>
        <p:nvPicPr>
          <p:cNvPr id="29711" name="Picture 15" descr="C:\Users\пк\Desktop\бабочки\images (1)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3929066"/>
            <a:ext cx="2571736" cy="1408938"/>
          </a:xfrm>
          <a:prstGeom prst="rect">
            <a:avLst/>
          </a:prstGeom>
          <a:noFill/>
        </p:spPr>
      </p:pic>
      <p:sp>
        <p:nvSpPr>
          <p:cNvPr id="19" name="Круглая лента лицом вниз 18">
            <a:hlinkClick r:id="rId2" action="ppaction://hlinksldjump">
              <a:snd r:embed="rId3" name="click.wav"/>
            </a:hlinkClick>
          </p:cNvPr>
          <p:cNvSpPr/>
          <p:nvPr/>
        </p:nvSpPr>
        <p:spPr>
          <a:xfrm>
            <a:off x="5429256" y="5857892"/>
            <a:ext cx="1216152" cy="758952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91027E-6 L 0.45677 0.27266 " pathEditMode="relative" ptsTypes="AA">
                                      <p:cBhvr>
                                        <p:cTn id="6" dur="2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9.89824E-7 L 0.44897 0.54533 " pathEditMode="relative" ptsTypes="AA">
                                      <p:cBhvr>
                                        <p:cTn id="10" dur="2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90287E-7 L -2.22222E-6 0.48242 " pathEditMode="relative" ptsTypes="AA">
                                      <p:cBhvr>
                                        <p:cTn id="14" dur="2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55319E-6 L -0.39376 0.53516 " pathEditMode="relative" ptsTypes="AA">
                                      <p:cBhvr>
                                        <p:cTn id="18" dur="2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8.6124E-6 L -0.69306 0.2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2.69195E-6 L 0.49619 -0.02105 " pathEditMode="relative" ptsTypes="AA">
                                      <p:cBhvr>
                                        <p:cTn id="26" dur="2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22849E-6 L -0.58282 0.30412 " pathEditMode="relative" ptsTypes="AA">
                                      <p:cBhvr>
                                        <p:cTn id="30" dur="2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пк\Desktop\бабочки\1d57e0ca00620f798951c2a349adad85_w2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04"/>
            <a:ext cx="6090090" cy="4872071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 rot="10800000" flipV="1">
            <a:off x="4357686" y="5301070"/>
            <a:ext cx="4143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спасибо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Управляющая кнопка: домой 5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8101584" y="6000768"/>
            <a:ext cx="1042416" cy="8572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118</TotalTime>
  <Words>28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Трек</vt:lpstr>
      <vt:lpstr>Презентация Microsoft Office PowerPoint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пк</dc:creator>
  <cp:lastModifiedBy>пк</cp:lastModifiedBy>
  <cp:revision>5</cp:revision>
  <dcterms:created xsi:type="dcterms:W3CDTF">2022-05-11T03:51:58Z</dcterms:created>
  <dcterms:modified xsi:type="dcterms:W3CDTF">2022-05-12T03:29:05Z</dcterms:modified>
</cp:coreProperties>
</file>