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6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1" y="-4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2132856"/>
            <a:ext cx="5486400" cy="566738"/>
          </a:xfrm>
        </p:spPr>
        <p:txBody>
          <a:bodyPr>
            <a:noAutofit/>
          </a:bodyPr>
          <a:lstStyle/>
          <a:p>
            <a:r>
              <a:rPr lang="zh-CN" altLang="en-US" sz="4800" dirty="0" smtClean="0"/>
              <a:t>欢迎界面</a:t>
            </a:r>
            <a:endParaRPr lang="zh-CN" altLang="en-US" sz="4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73050"/>
            <a:ext cx="3560763" cy="658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08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AdBannerFragment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3" r="2743"/>
          <a:stretch>
            <a:fillRect/>
          </a:stretch>
        </p:blipFill>
        <p:spPr/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包中创建一个</a:t>
            </a:r>
            <a:r>
              <a:rPr lang="en-US" altLang="zh-CN" dirty="0" err="1" smtClean="0"/>
              <a:t>AdBannerFragment</a:t>
            </a:r>
            <a:r>
              <a:rPr lang="zh-CN" altLang="en-US" dirty="0" smtClean="0"/>
              <a:t>类，需要重写</a:t>
            </a:r>
            <a:r>
              <a:rPr lang="en-US" altLang="zh-CN" dirty="0" err="1" smtClean="0"/>
              <a:t>onCreateView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方法，然后在该方法中创建滑动广告栏的视图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9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AdBannerAdapter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9" r="5259"/>
          <a:stretch>
            <a:fillRect/>
          </a:stretch>
        </p:blipFill>
        <p:spPr/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在包里创建一个</a:t>
            </a:r>
            <a:r>
              <a:rPr lang="en-US" altLang="zh-CN" dirty="0" err="1" smtClean="0"/>
              <a:t>AdBannerAdapter</a:t>
            </a:r>
            <a:r>
              <a:rPr lang="zh-CN" altLang="en-US" dirty="0" smtClean="0"/>
              <a:t>类继承</a:t>
            </a:r>
            <a:r>
              <a:rPr lang="en-US" altLang="zh-CN" dirty="0" err="1" smtClean="0"/>
              <a:t>FragmentStatePagerAdapter</a:t>
            </a:r>
            <a:r>
              <a:rPr lang="zh-CN" altLang="en-US" dirty="0" smtClean="0"/>
              <a:t>类并实现</a:t>
            </a:r>
            <a:r>
              <a:rPr lang="en-US" altLang="zh-CN" dirty="0" err="1" smtClean="0"/>
              <a:t>OnTouchListener</a:t>
            </a:r>
            <a:r>
              <a:rPr lang="zh-CN" altLang="en-US" dirty="0" smtClean="0"/>
              <a:t>接口。并创建</a:t>
            </a:r>
            <a:r>
              <a:rPr lang="en-US" altLang="zh-CN" dirty="0" err="1" smtClean="0"/>
              <a:t>setData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方法，通过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来设置界面数据。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046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课程界面</a:t>
            </a:r>
            <a:r>
              <a:rPr lang="en-US" altLang="zh-CN" dirty="0" smtClean="0"/>
              <a:t>Adapter</a:t>
            </a:r>
            <a:endParaRPr lang="zh-CN" altLang="en-US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88" y="799811"/>
            <a:ext cx="5486400" cy="3740727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这段代码用于判断需要加载的数据是第几张图片。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1623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课程界面数据的存放</a:t>
            </a:r>
            <a:endParaRPr lang="zh-CN" altLang="en-US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5" r="3645"/>
          <a:stretch>
            <a:fillRect/>
          </a:stretch>
        </p:blipFill>
        <p:spPr/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assets</a:t>
            </a:r>
            <a:r>
              <a:rPr lang="zh-CN" altLang="en-US" dirty="0" smtClean="0"/>
              <a:t>文件夹中创建一个</a:t>
            </a:r>
            <a:r>
              <a:rPr lang="en-US" altLang="zh-CN" dirty="0" smtClean="0"/>
              <a:t>XML</a:t>
            </a:r>
            <a:r>
              <a:rPr lang="zh-CN" altLang="en-US" dirty="0"/>
              <a:t>文件</a:t>
            </a:r>
            <a:r>
              <a:rPr lang="zh-CN" altLang="en-US" dirty="0" smtClean="0"/>
              <a:t>，用于存放课程界面的数据。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4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课程界面逻辑代码（创建</a:t>
            </a:r>
            <a:r>
              <a:rPr lang="en-US" altLang="zh-CN" dirty="0" err="1" smtClean="0"/>
              <a:t>CorseView</a:t>
            </a:r>
            <a:r>
              <a:rPr lang="zh-CN" altLang="en-US" dirty="0" smtClean="0"/>
              <a:t>类）</a:t>
            </a:r>
            <a:endParaRPr lang="zh-CN" altLang="en-US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7" r="4627"/>
          <a:stretch>
            <a:fillRect/>
          </a:stretch>
        </p:blipFill>
        <p:spPr/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在该类中，创建界面控件的初始化方法</a:t>
            </a:r>
            <a:r>
              <a:rPr lang="en-US" altLang="zh-CN" dirty="0" err="1" smtClean="0"/>
              <a:t>initView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，在该方法中获取界面布局中的需要用到的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控件并初始化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9695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课程界面逻辑代码</a:t>
            </a:r>
            <a:endParaRPr lang="zh-CN" altLang="en-US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4" r="6434"/>
          <a:stretch>
            <a:fillRect/>
          </a:stretch>
        </p:blipFill>
        <p:spPr/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这段代码用于设置广告栏自动滑动，创建一个线程，并让该线程休眠</a:t>
            </a:r>
            <a:r>
              <a:rPr lang="en-US" altLang="zh-CN" dirty="0" smtClean="0"/>
              <a:t>5000</a:t>
            </a:r>
            <a:r>
              <a:rPr lang="zh-CN" altLang="en-US" dirty="0" smtClean="0"/>
              <a:t>毫秒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2042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课程界面逻辑代码</a:t>
            </a: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0" r="5680"/>
          <a:stretch>
            <a:fillRect/>
          </a:stretch>
        </p:blipFill>
        <p:spPr/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这段代码用于设置广告栏控件大小，首先获取屏幕的宽度，之后将广告栏控件宽度设为屏幕的宽，将广告栏的高度设为屏幕宽度的一半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356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" r="1888"/>
          <a:stretch>
            <a:fillRect/>
          </a:stretch>
        </p:blipFill>
        <p:spPr/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3688" y="4869160"/>
            <a:ext cx="5486400" cy="804862"/>
          </a:xfrm>
        </p:spPr>
        <p:txBody>
          <a:bodyPr/>
          <a:lstStyle/>
          <a:p>
            <a:r>
              <a:rPr lang="zh-CN" altLang="en-US" dirty="0" smtClean="0"/>
              <a:t>这段代码用于读取习题信息，通过</a:t>
            </a:r>
            <a:r>
              <a:rPr lang="en-US" altLang="zh-CN" dirty="0" smtClean="0"/>
              <a:t>chaptertitle.xml</a:t>
            </a:r>
            <a:r>
              <a:rPr lang="zh-CN" altLang="en-US" dirty="0" smtClean="0"/>
              <a:t>文件，获取习题程的详细信息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7057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560763" y="1484784"/>
            <a:ext cx="5486400" cy="804862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习题详情界面</a:t>
            </a:r>
            <a:endParaRPr lang="zh-CN" altLang="en-US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761"/>
            <a:ext cx="3560763" cy="658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712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0025"/>
            <a:ext cx="3078163" cy="646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44008" y="1412776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课程详情界面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2498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获取界面控件</a:t>
            </a:r>
            <a:endParaRPr lang="zh-CN" altLang="en-US" dirty="0"/>
          </a:p>
        </p:txBody>
      </p:sp>
      <p:pic>
        <p:nvPicPr>
          <p:cNvPr id="13" name="图片占位符 1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文本占位符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把</a:t>
            </a:r>
            <a:r>
              <a:rPr lang="en-US" altLang="zh-CN" dirty="0" err="1" smtClean="0"/>
              <a:t>xysMainActivity</a:t>
            </a:r>
            <a:r>
              <a:rPr lang="zh-CN" altLang="en-US" dirty="0" smtClean="0"/>
              <a:t>类拖进</a:t>
            </a:r>
            <a:r>
              <a:rPr lang="en-US" altLang="zh-CN" dirty="0" smtClean="0"/>
              <a:t>com.example.zxapp_33</a:t>
            </a:r>
            <a:r>
              <a:rPr lang="zh-CN" altLang="en-US" dirty="0" smtClean="0"/>
              <a:t>包中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16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获取界面控件</a:t>
            </a:r>
          </a:p>
        </p:txBody>
      </p:sp>
      <p:pic>
        <p:nvPicPr>
          <p:cNvPr id="7" name="图片占位符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8707"/>
            <a:ext cx="4038600" cy="3028949"/>
          </a:xfrm>
        </p:spPr>
      </p:pic>
      <p:sp>
        <p:nvSpPr>
          <p:cNvPr id="4" name="文本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在该类中分别创建界面的初始化方法</a:t>
            </a:r>
            <a:r>
              <a:rPr lang="en-US" altLang="zh-CN" dirty="0" err="1" smtClean="0"/>
              <a:t>iniTitleBart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initBodyLayout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initBottomBar</a:t>
            </a:r>
            <a:r>
              <a:rPr lang="en-US" altLang="zh-CN" dirty="0"/>
              <a:t>()</a:t>
            </a:r>
            <a:r>
              <a:rPr lang="zh-CN" altLang="en-US" dirty="0"/>
              <a:t>，用于获取标题栏界面中所要用到的控件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33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设置监听事件</a:t>
            </a:r>
            <a:endParaRPr lang="zh-CN" altLang="en-US" dirty="0"/>
          </a:p>
        </p:txBody>
      </p:sp>
      <p:pic>
        <p:nvPicPr>
          <p:cNvPr id="10" name="图片占位符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2" r="9912"/>
          <a:stretch>
            <a:fillRect/>
          </a:stretch>
        </p:blipFill>
        <p:spPr/>
      </p:pic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底部导航栏每个按钮都设置点击事件，因此</a:t>
            </a:r>
            <a:r>
              <a:rPr lang="en-US" altLang="zh-CN" dirty="0" err="1" smtClean="0"/>
              <a:t>MainActivity</a:t>
            </a:r>
            <a:r>
              <a:rPr lang="zh-CN" altLang="en-US" dirty="0" smtClean="0"/>
              <a:t>类需要实现</a:t>
            </a:r>
            <a:r>
              <a:rPr lang="en-US" altLang="zh-CN" dirty="0" err="1" smtClean="0"/>
              <a:t>OnClickListener</a:t>
            </a:r>
            <a:r>
              <a:rPr lang="zh-CN" altLang="en-US" dirty="0" smtClean="0"/>
              <a:t>接口，然后创建</a:t>
            </a:r>
            <a:r>
              <a:rPr lang="en-US" altLang="zh-CN" dirty="0" err="1" smtClean="0"/>
              <a:t>setListener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方法设置底部导航栏按钮的点击监听事件并实现</a:t>
            </a:r>
            <a:r>
              <a:rPr lang="en-US" altLang="zh-CN" dirty="0" err="1" smtClean="0"/>
              <a:t>OnClickListener</a:t>
            </a:r>
            <a:r>
              <a:rPr lang="zh-CN" altLang="en-US" dirty="0" smtClean="0"/>
              <a:t>接口中的</a:t>
            </a:r>
            <a:r>
              <a:rPr lang="en-US" altLang="zh-CN" dirty="0" err="1" smtClean="0"/>
              <a:t>onClick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436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设置底部状态按钮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75005"/>
            <a:ext cx="4038600" cy="3776353"/>
          </a:xfrm>
        </p:spPr>
      </p:pic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873844"/>
            <a:ext cx="4038600" cy="1978675"/>
          </a:xfrm>
        </p:spPr>
      </p:pic>
      <p:sp>
        <p:nvSpPr>
          <p:cNvPr id="10" name="TextBox 9"/>
          <p:cNvSpPr txBox="1"/>
          <p:nvPr/>
        </p:nvSpPr>
        <p:spPr>
          <a:xfrm>
            <a:off x="395536" y="1124744"/>
            <a:ext cx="874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由于底部导航栏每个按钮都有选中和未选中两种状态，因此分别创建</a:t>
            </a:r>
            <a:r>
              <a:rPr lang="en-US" altLang="zh-CN" dirty="0" err="1" smtClean="0"/>
              <a:t>SetSelectedStatus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clearBottomImageState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方法来设置和清除底部按钮的选中状态。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058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创建和清除界面中间的视图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37635"/>
            <a:ext cx="4038600" cy="3651093"/>
          </a:xfr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200626"/>
            <a:ext cx="4038600" cy="1325110"/>
          </a:xfrm>
        </p:spPr>
      </p:pic>
      <p:sp>
        <p:nvSpPr>
          <p:cNvPr id="7" name="TextBox 6"/>
          <p:cNvSpPr txBox="1"/>
          <p:nvPr/>
        </p:nvSpPr>
        <p:spPr>
          <a:xfrm>
            <a:off x="755576" y="1124744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由于界面中间部分的视图会根据底部按钮的选中状态来切换，因此分别创建</a:t>
            </a:r>
            <a:r>
              <a:rPr lang="en-US" altLang="zh-CN" dirty="0" err="1" smtClean="0"/>
              <a:t>createView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removeAllView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方法来创建视图和清除无用的视图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31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读取和清除</a:t>
            </a:r>
            <a:r>
              <a:rPr lang="en-US" altLang="zh-CN" dirty="0" err="1" smtClean="0"/>
              <a:t>sharedPreferences</a:t>
            </a:r>
            <a:r>
              <a:rPr lang="zh-CN" altLang="en-US" dirty="0" smtClean="0"/>
              <a:t>中的登录状态</a:t>
            </a:r>
            <a:endParaRPr lang="zh-CN" altLang="en-US" dirty="0"/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4898"/>
          <a:stretch>
            <a:fillRect/>
          </a:stretch>
        </p:blipFill>
        <p:spPr/>
      </p:pic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这段是退出应用，创建</a:t>
            </a:r>
            <a:r>
              <a:rPr lang="en-US" altLang="zh-CN" dirty="0" err="1" smtClean="0"/>
              <a:t>exitTime</a:t>
            </a:r>
            <a:r>
              <a:rPr lang="zh-CN" altLang="en-US" dirty="0" smtClean="0"/>
              <a:t>字段来记录第一次点击后退按钮的时间，当第二次点击的时间与第一次点击的时间间隔大于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秒，则提示再按一次推出应用。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89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自定义控件</a:t>
            </a:r>
            <a:endParaRPr lang="zh-CN" altLang="en-US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" r="3249"/>
          <a:stretch>
            <a:fillRect/>
          </a:stretch>
        </p:blipFill>
        <p:spPr/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水平滑动广告栏底部的小圆点控件就需要通过自定义控件完成，因此在</a:t>
            </a:r>
            <a:r>
              <a:rPr lang="en-US" altLang="zh-CN" dirty="0" smtClean="0"/>
              <a:t>com.example.zxapp_33.view</a:t>
            </a:r>
            <a:r>
              <a:rPr lang="zh-CN" altLang="en-US" dirty="0" smtClean="0"/>
              <a:t>包中创建一个</a:t>
            </a:r>
            <a:r>
              <a:rPr lang="en-US" altLang="zh-CN" dirty="0" err="1" smtClean="0"/>
              <a:t>ViewPagerIndicatorXys</a:t>
            </a:r>
            <a:r>
              <a:rPr lang="zh-CN" altLang="en-US" dirty="0" smtClean="0"/>
              <a:t>类并继承</a:t>
            </a:r>
            <a:r>
              <a:rPr lang="en-US" altLang="zh-CN" dirty="0" err="1" smtClean="0"/>
              <a:t>LinearLayout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29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474</Words>
  <Application>Microsoft Office PowerPoint</Application>
  <PresentationFormat>全屏显示(4:3)</PresentationFormat>
  <Paragraphs>32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欢迎界面</vt:lpstr>
      <vt:lpstr>PowerPoint 演示文稿</vt:lpstr>
      <vt:lpstr>获取界面控件</vt:lpstr>
      <vt:lpstr>获取界面控件</vt:lpstr>
      <vt:lpstr>设置监听事件</vt:lpstr>
      <vt:lpstr>设置底部状态按钮</vt:lpstr>
      <vt:lpstr>创建和清除界面中间的视图</vt:lpstr>
      <vt:lpstr>读取和清除sharedPreferences中的登录状态</vt:lpstr>
      <vt:lpstr>自定义控件</vt:lpstr>
      <vt:lpstr>创建AdBannerFragment类</vt:lpstr>
      <vt:lpstr>创建AdBannerAdapter类</vt:lpstr>
      <vt:lpstr>课程界面Adapter</vt:lpstr>
      <vt:lpstr>课程界面数据的存放</vt:lpstr>
      <vt:lpstr>课程界面逻辑代码（创建CorseView类）</vt:lpstr>
      <vt:lpstr>课程界面逻辑代码</vt:lpstr>
      <vt:lpstr>课程界面逻辑代码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获取界面控件</dc:title>
  <dc:creator>xys</dc:creator>
  <cp:lastModifiedBy>xys</cp:lastModifiedBy>
  <cp:revision>15</cp:revision>
  <dcterms:created xsi:type="dcterms:W3CDTF">2021-01-07T05:39:30Z</dcterms:created>
  <dcterms:modified xsi:type="dcterms:W3CDTF">2021-01-07T07:21:12Z</dcterms:modified>
</cp:coreProperties>
</file>