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3AF2-31FB-AD43-8543-5F319C11995C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92FD-1475-5248-BD8E-CC4C38F3F6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8147BD-55AA-6042-BFA7-9C9B0B147754}" type="datetimeFigureOut">
              <a:rPr kumimoji="1" lang="zh-CN" altLang="en-US" smtClean="0"/>
              <a:t>2017/4/20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973053" y="6334919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4D4F7D-CD2F-774F-BC86-F5C46FD594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23" y="4285624"/>
            <a:ext cx="2446033" cy="2437598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cxnSp>
        <p:nvCxnSpPr>
          <p:cNvPr id="13" name="肘形连接符 12"/>
          <p:cNvCxnSpPr/>
          <p:nvPr userDrawn="1"/>
        </p:nvCxnSpPr>
        <p:spPr>
          <a:xfrm flipV="1">
            <a:off x="0" y="4186989"/>
            <a:ext cx="12192000" cy="2166901"/>
          </a:xfrm>
          <a:prstGeom prst="bentConnector3">
            <a:avLst>
              <a:gd name="adj1" fmla="val 78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5191445" y="6353890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/4Oranges/Docker-Intro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 userDrawn="1"/>
        </p:nvSpPr>
        <p:spPr>
          <a:xfrm>
            <a:off x="838200" y="635389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CUGBLUG 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docker.com/2017/03/docker-enterprise-edi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book.com/book/yeasy/docker_practice/details" TargetMode="External"/><Relationship Id="rId3" Type="http://schemas.openxmlformats.org/officeDocument/2006/relationships/hyperlink" Target="https://thehftguy.com/2016/11/01/docker-in-production-an-history-of-failure/amp/?from=timeline&amp;isappinstall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简述</a:t>
            </a:r>
            <a:endParaRPr kumimoji="1" lang="en-US" altLang="zh-CN" dirty="0"/>
          </a:p>
          <a:p>
            <a:r>
              <a:rPr kumimoji="1" lang="zh-CN" altLang="en-US" dirty="0" smtClean="0"/>
              <a:t>例子：在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中部署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在中国使用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在生产环境使用</a:t>
            </a:r>
            <a:r>
              <a:rPr kumimoji="1" lang="en-US" altLang="zh-CN" dirty="0" smtClean="0"/>
              <a:t>Docker</a:t>
            </a:r>
          </a:p>
          <a:p>
            <a:r>
              <a:rPr kumimoji="1" lang="zh-CN" altLang="en-US" dirty="0" smtClean="0"/>
              <a:t>参考引用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Docker 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</a:t>
            </a:r>
            <a:r>
              <a:rPr kumimoji="1" lang="en-US" altLang="zh-CN" dirty="0" smtClean="0"/>
              <a:t>Docker</a:t>
            </a:r>
            <a:r>
              <a:rPr kumimoji="1" lang="zh-CN" altLang="en-US" dirty="0" smtClean="0"/>
              <a:t>发布了企业版（</a:t>
            </a:r>
            <a:r>
              <a:rPr kumimoji="1" lang="en-US" altLang="zh-CN" dirty="0" smtClean="0">
                <a:hlinkClick r:id="rId2"/>
              </a:rPr>
              <a:t>ANNOUNCING DOCKER ENTERPRISE EDITION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GitBook</a:t>
            </a:r>
            <a:r>
              <a:rPr kumimoji="1" lang="zh-CN" altLang="en-US" dirty="0" smtClean="0"/>
              <a:t>：</a:t>
            </a:r>
            <a:r>
              <a:rPr lang="en-US" altLang="zh-CN" dirty="0">
                <a:hlinkClick r:id="rId2"/>
              </a:rPr>
              <a:t>Docker —— </a:t>
            </a:r>
            <a:r>
              <a:rPr lang="zh-CN" altLang="en-US" dirty="0">
                <a:hlinkClick r:id="rId2"/>
              </a:rPr>
              <a:t>从入门到</a:t>
            </a:r>
            <a:r>
              <a:rPr lang="zh-CN" altLang="en-US" dirty="0" smtClean="0">
                <a:hlinkClick r:id="rId2"/>
              </a:rPr>
              <a:t>实践</a:t>
            </a:r>
            <a:r>
              <a:rPr lang="zh-CN" altLang="en-US" dirty="0" smtClean="0"/>
              <a:t> （中文）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Docker in Production: A History of Failure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5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Macintosh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Docker 入门</vt:lpstr>
      <vt:lpstr>Agenda</vt:lpstr>
      <vt:lpstr>Docker CE</vt:lpstr>
      <vt:lpstr>参考引用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入门</dc:title>
  <dc:creator>Michael Z</dc:creator>
  <cp:lastModifiedBy>Michael Z</cp:lastModifiedBy>
  <cp:revision>6</cp:revision>
  <dcterms:created xsi:type="dcterms:W3CDTF">2017-04-19T18:04:22Z</dcterms:created>
  <dcterms:modified xsi:type="dcterms:W3CDTF">2017-04-19T18:38:30Z</dcterms:modified>
</cp:coreProperties>
</file>