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5" r:id="rId4"/>
    <p:sldId id="260" r:id="rId5"/>
    <p:sldId id="263" r:id="rId6"/>
    <p:sldId id="264" r:id="rId7"/>
    <p:sldId id="266" r:id="rId8"/>
    <p:sldId id="267" r:id="rId9"/>
    <p:sldId id="271" r:id="rId10"/>
    <p:sldId id="272" r:id="rId11"/>
    <p:sldId id="273" r:id="rId12"/>
    <p:sldId id="274" r:id="rId13"/>
    <p:sldId id="275" r:id="rId14"/>
    <p:sldId id="276" r:id="rId15"/>
    <p:sldId id="269" r:id="rId16"/>
    <p:sldId id="270" r:id="rId17"/>
    <p:sldId id="259" r:id="rId18"/>
    <p:sldId id="268" r:id="rId19"/>
    <p:sldId id="25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0"/>
    <p:restoredTop sz="91409"/>
  </p:normalViewPr>
  <p:slideViewPr>
    <p:cSldViewPr snapToGrid="0" snapToObjects="1">
      <p:cViewPr varScale="1">
        <p:scale>
          <a:sx n="196" d="100"/>
          <a:sy n="196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C3AF2-31FB-AD43-8543-5F319C11995C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592FD-1475-5248-BD8E-CC4C38F3F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BF62-FED0-3840-9491-FB3A0766EED9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85AD3-5121-3E4D-B4C3-1B4F0E670A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79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85AD3-5121-3E4D-B4C3-1B4F0E670AE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49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23" y="4285624"/>
            <a:ext cx="2446033" cy="2437598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cxnSp>
        <p:nvCxnSpPr>
          <p:cNvPr id="13" name="肘形连接符 12"/>
          <p:cNvCxnSpPr/>
          <p:nvPr userDrawn="1"/>
        </p:nvCxnSpPr>
        <p:spPr>
          <a:xfrm flipV="1">
            <a:off x="0" y="4186989"/>
            <a:ext cx="12192000" cy="2166901"/>
          </a:xfrm>
          <a:prstGeom prst="bentConnector3">
            <a:avLst>
              <a:gd name="adj1" fmla="val 782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5191445" y="6353890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/4Oranges/Docker-Intro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838200" y="635389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CUGBLUG 2017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ocker.com/docker-windows" TargetMode="External"/><Relationship Id="rId3" Type="http://schemas.openxmlformats.org/officeDocument/2006/relationships/hyperlink" Target="https://docs.docker.com/toolbox/overview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y/hyperkit" TargetMode="External"/><Relationship Id="rId4" Type="http://schemas.openxmlformats.org/officeDocument/2006/relationships/hyperlink" Target="https://developer.apple.com/reference/hypervisor" TargetMode="External"/><Relationship Id="rId5" Type="http://schemas.openxmlformats.org/officeDocument/2006/relationships/hyperlink" Target="https://docs.docker.com/toolbox/overview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ocker.com/docker-ma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e.docker.com/editions/community/docker-ce-server-centos?tab=description" TargetMode="External"/><Relationship Id="rId3" Type="http://schemas.openxmlformats.org/officeDocument/2006/relationships/hyperlink" Target="https://store.docker.com/editions/community/docker-ce-server-ubuntu?tab=descrip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docker.com/2017/03/docker-enterprise-edition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book.com/book/yeasy/docker_practice/details" TargetMode="External"/><Relationship Id="rId3" Type="http://schemas.openxmlformats.org/officeDocument/2006/relationships/hyperlink" Target="https://thehftguy.com/2016/11/01/docker-in-production-an-history-of-failure/amp/?from=timeline&amp;isappinstalled=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官方推荐</a:t>
            </a:r>
            <a:r>
              <a:rPr kumimoji="1" lang="en-US" altLang="zh-CN" dirty="0" smtClean="0">
                <a:hlinkClick r:id="rId2"/>
              </a:rPr>
              <a:t>Docker for Windows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实际上是在</a:t>
            </a:r>
            <a:r>
              <a:rPr kumimoji="1" lang="en-US" altLang="zh-CN" dirty="0" smtClean="0"/>
              <a:t>Hyper-V</a:t>
            </a:r>
            <a:r>
              <a:rPr kumimoji="1" lang="zh-CN" altLang="en-US" dirty="0" smtClean="0"/>
              <a:t>中运行了一个轻量级的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环境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安装前确保系统支持</a:t>
            </a:r>
            <a:r>
              <a:rPr lang="en-US" altLang="zh-CN" dirty="0" smtClean="0"/>
              <a:t>Hyper-V</a:t>
            </a:r>
            <a:r>
              <a:rPr lang="zh-CN" altLang="en-US" dirty="0" smtClean="0"/>
              <a:t>且已开启服务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官方支持</a:t>
            </a:r>
            <a:r>
              <a:rPr lang="en-US" altLang="zh-CN" dirty="0"/>
              <a:t>64bit Windows 10 </a:t>
            </a:r>
            <a:r>
              <a:rPr lang="en-US" altLang="zh-CN" dirty="0" smtClean="0"/>
              <a:t>Pro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Enterprise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Education</a:t>
            </a:r>
            <a:endParaRPr kumimoji="1" lang="en-US" altLang="zh-CN" dirty="0" smtClean="0"/>
          </a:p>
          <a:p>
            <a:r>
              <a:rPr kumimoji="1" lang="zh-CN" altLang="en-US" dirty="0" smtClean="0"/>
              <a:t>旧系统可以使用</a:t>
            </a:r>
            <a:r>
              <a:rPr kumimoji="1" lang="en-US" altLang="zh-CN" dirty="0" smtClean="0">
                <a:hlinkClick r:id="rId3"/>
              </a:rPr>
              <a:t>Docker</a:t>
            </a:r>
            <a:r>
              <a:rPr kumimoji="1" lang="zh-CN" altLang="en-US" dirty="0" smtClean="0">
                <a:hlinkClick r:id="rId3"/>
              </a:rPr>
              <a:t> </a:t>
            </a:r>
            <a:r>
              <a:rPr kumimoji="1" lang="en-US" altLang="zh-CN" dirty="0" smtClean="0">
                <a:hlinkClick r:id="rId3"/>
              </a:rPr>
              <a:t>Toolbox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VirtualBox</a:t>
            </a:r>
            <a:endParaRPr kumimoji="1"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如果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本身运行在虚拟</a:t>
            </a:r>
            <a:r>
              <a:rPr kumimoji="1" lang="zh-CN" altLang="en-US" dirty="0" smtClean="0"/>
              <a:t>机中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需要启用</a:t>
            </a:r>
            <a:r>
              <a:rPr lang="en-US" altLang="zh-CN" dirty="0"/>
              <a:t>Nested </a:t>
            </a:r>
            <a:r>
              <a:rPr lang="en-US" altLang="zh-CN" dirty="0" smtClean="0"/>
              <a:t>Virtualization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7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 Mac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官方推荐</a:t>
            </a:r>
            <a:r>
              <a:rPr kumimoji="1" lang="en-US" altLang="zh-CN" dirty="0" smtClean="0">
                <a:hlinkClick r:id="rId2"/>
              </a:rPr>
              <a:t>Docker</a:t>
            </a:r>
            <a:r>
              <a:rPr kumimoji="1" lang="zh-CN" altLang="en-US" dirty="0" smtClean="0">
                <a:hlinkClick r:id="rId2"/>
              </a:rPr>
              <a:t> </a:t>
            </a:r>
            <a:r>
              <a:rPr kumimoji="1" lang="en-US" altLang="zh-CN" dirty="0" smtClean="0">
                <a:hlinkClick r:id="rId2"/>
              </a:rPr>
              <a:t>for</a:t>
            </a:r>
            <a:r>
              <a:rPr kumimoji="1" lang="zh-CN" altLang="en-US" dirty="0" smtClean="0">
                <a:hlinkClick r:id="rId2"/>
              </a:rPr>
              <a:t> </a:t>
            </a:r>
            <a:r>
              <a:rPr kumimoji="1" lang="en-US" altLang="zh-CN" dirty="0" smtClean="0">
                <a:hlinkClick r:id="rId2"/>
              </a:rPr>
              <a:t>Mac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2010</a:t>
            </a:r>
            <a:r>
              <a:rPr kumimoji="1" lang="zh-CN" altLang="en-US" dirty="0" smtClean="0"/>
              <a:t>年以后的机型（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需要支持</a:t>
            </a:r>
            <a:r>
              <a:rPr kumimoji="1" lang="en-US" altLang="zh-CN" dirty="0" smtClean="0"/>
              <a:t>MMU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EPT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10.11</a:t>
            </a:r>
            <a:r>
              <a:rPr kumimoji="1" lang="zh-CN" altLang="en-US" dirty="0" smtClean="0"/>
              <a:t>以上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>
                <a:hlinkClick r:id="rId3"/>
              </a:rPr>
              <a:t>HyperKit</a:t>
            </a:r>
            <a:r>
              <a:rPr kumimoji="1" lang="zh-CN" altLang="en-US" dirty="0" smtClean="0"/>
              <a:t>（依赖</a:t>
            </a:r>
            <a:r>
              <a:rPr kumimoji="1" lang="en-US" altLang="zh-CN" dirty="0" smtClean="0"/>
              <a:t>10.10+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>
                <a:hlinkClick r:id="rId4"/>
              </a:rPr>
              <a:t>Hypervisor</a:t>
            </a:r>
            <a:r>
              <a:rPr kumimoji="1" lang="zh-CN" altLang="en-US" dirty="0" smtClean="0"/>
              <a:t>）中运行了一个轻量级</a:t>
            </a:r>
            <a:r>
              <a:rPr kumimoji="1" lang="en-US" altLang="zh-CN" dirty="0" smtClean="0"/>
              <a:t>Linux</a:t>
            </a:r>
          </a:p>
          <a:p>
            <a:pPr lvl="1"/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VirtualBox</a:t>
            </a:r>
            <a:r>
              <a:rPr kumimoji="1" lang="en-US" altLang="zh-CN" dirty="0" smtClean="0"/>
              <a:t>&lt;=4.3.30</a:t>
            </a:r>
            <a:r>
              <a:rPr kumimoji="1" lang="zh-CN" altLang="en-US" dirty="0" smtClean="0"/>
              <a:t>冲突</a:t>
            </a:r>
            <a:endParaRPr kumimoji="1" lang="en-US" altLang="zh-CN" dirty="0" smtClean="0"/>
          </a:p>
          <a:p>
            <a:r>
              <a:rPr kumimoji="1" lang="zh-CN" altLang="en-US" dirty="0" smtClean="0"/>
              <a:t>旧机型可以使用</a:t>
            </a:r>
            <a:r>
              <a:rPr kumimoji="1" lang="en-US" altLang="zh-CN" dirty="0" smtClean="0">
                <a:hlinkClick r:id="rId5"/>
              </a:rPr>
              <a:t>Docker</a:t>
            </a:r>
            <a:r>
              <a:rPr kumimoji="1" lang="zh-CN" altLang="en-US" dirty="0" smtClean="0">
                <a:hlinkClick r:id="rId5"/>
              </a:rPr>
              <a:t> </a:t>
            </a:r>
            <a:r>
              <a:rPr kumimoji="1" lang="en-US" altLang="zh-CN" dirty="0" smtClean="0">
                <a:hlinkClick r:id="rId5"/>
              </a:rPr>
              <a:t>Toolbox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VirtualBox</a:t>
            </a:r>
            <a:r>
              <a:rPr kumimoji="1" lang="zh-CN" altLang="en-US" dirty="0" smtClean="0"/>
              <a:t>中运行</a:t>
            </a:r>
            <a:r>
              <a:rPr kumimoji="1" lang="en-US" altLang="zh-CN" dirty="0" smtClean="0"/>
              <a:t>Linux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4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 Linux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跟着官方安装说明搞：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>
                <a:hlinkClick r:id="rId2"/>
              </a:rPr>
              <a:t>CentOS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>
                <a:hlinkClick r:id="rId3"/>
              </a:rPr>
              <a:t>Ubuntu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使用安装脚本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curl -</a:t>
            </a:r>
            <a:r>
              <a:rPr lang="en-US" altLang="zh-CN" dirty="0" err="1"/>
              <a:t>sSL</a:t>
            </a:r>
            <a:r>
              <a:rPr lang="en-US" altLang="zh-CN" dirty="0"/>
              <a:t> https://</a:t>
            </a:r>
            <a:r>
              <a:rPr lang="en-US" altLang="zh-CN" dirty="0" err="1"/>
              <a:t>get.docker.com</a:t>
            </a:r>
            <a:r>
              <a:rPr lang="en-US" altLang="zh-CN" dirty="0"/>
              <a:t>/ | </a:t>
            </a:r>
            <a:r>
              <a:rPr lang="en-US" altLang="zh-CN" dirty="0" err="1"/>
              <a:t>sh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curl </a:t>
            </a:r>
            <a:r>
              <a:rPr lang="en-US" altLang="zh-CN" dirty="0"/>
              <a:t>-</a:t>
            </a:r>
            <a:r>
              <a:rPr lang="en-US" altLang="zh-CN" dirty="0" err="1"/>
              <a:t>sSL</a:t>
            </a:r>
            <a:r>
              <a:rPr lang="en-US" altLang="zh-CN" dirty="0"/>
              <a:t> https://</a:t>
            </a:r>
            <a:r>
              <a:rPr lang="en-US" altLang="zh-CN" dirty="0" err="1"/>
              <a:t>get.daocloud.io</a:t>
            </a:r>
            <a:r>
              <a:rPr lang="en-US" altLang="zh-CN" dirty="0"/>
              <a:t>/</a:t>
            </a:r>
            <a:r>
              <a:rPr lang="en-US" altLang="zh-CN" dirty="0" err="1"/>
              <a:t>docker</a:t>
            </a:r>
            <a:r>
              <a:rPr lang="en-US" altLang="zh-CN" dirty="0"/>
              <a:t> | </a:t>
            </a:r>
            <a:r>
              <a:rPr lang="en-US" altLang="zh-CN" dirty="0" err="1" smtClean="0"/>
              <a:t>sh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3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Hub</a:t>
            </a:r>
            <a:r>
              <a:rPr kumimoji="1" lang="zh-CN" altLang="en-US" dirty="0" smtClean="0"/>
              <a:t>镜像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9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7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过去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未来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6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Storage Driver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 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月，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发布了企业版（</a:t>
            </a:r>
            <a:r>
              <a:rPr kumimoji="1" lang="en-US" altLang="zh-CN" dirty="0" smtClean="0">
                <a:hlinkClick r:id="rId2"/>
              </a:rPr>
              <a:t>ANNOUNCING DOCKER ENTERPRISE EDITION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3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在生产环境使用</a:t>
            </a:r>
            <a:r>
              <a:rPr kumimoji="1" lang="en-US" altLang="zh-CN" dirty="0" smtClean="0"/>
              <a:t>Docker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5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参考引用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GitBook</a:t>
            </a:r>
            <a:r>
              <a:rPr kumimoji="1" lang="zh-CN" altLang="en-US" dirty="0" smtClean="0"/>
              <a:t>：</a:t>
            </a:r>
            <a:r>
              <a:rPr lang="en-US" altLang="zh-CN" dirty="0">
                <a:hlinkClick r:id="rId2"/>
              </a:rPr>
              <a:t>Docker —— </a:t>
            </a:r>
            <a:r>
              <a:rPr lang="zh-CN" altLang="en-US" dirty="0">
                <a:hlinkClick r:id="rId2"/>
              </a:rPr>
              <a:t>从入门到</a:t>
            </a:r>
            <a:r>
              <a:rPr lang="zh-CN" altLang="en-US" dirty="0" smtClean="0">
                <a:hlinkClick r:id="rId2"/>
              </a:rPr>
              <a:t>实践</a:t>
            </a:r>
            <a:r>
              <a:rPr lang="zh-CN" altLang="en-US" dirty="0" smtClean="0"/>
              <a:t> （中文）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Docker in Production: A History of Failure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5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简述</a:t>
            </a:r>
            <a:endParaRPr kumimoji="1" lang="en-US" altLang="zh-CN" dirty="0"/>
          </a:p>
          <a:p>
            <a:r>
              <a:rPr kumimoji="1" lang="zh-CN" altLang="en-US" dirty="0" smtClean="0"/>
              <a:t>演示：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中部署</a:t>
            </a:r>
            <a:r>
              <a:rPr kumimoji="1" lang="en-US" altLang="zh-CN" dirty="0" smtClean="0"/>
              <a:t>Flask</a:t>
            </a:r>
            <a:r>
              <a:rPr kumimoji="1" lang="zh-CN" altLang="en-US" dirty="0" smtClean="0"/>
              <a:t>程序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安装和使用</a:t>
            </a:r>
            <a:r>
              <a:rPr kumimoji="1" lang="en-US" altLang="zh-CN" dirty="0" smtClean="0"/>
              <a:t>Docker</a:t>
            </a:r>
          </a:p>
          <a:p>
            <a:r>
              <a:rPr kumimoji="1" lang="zh-CN" altLang="en-US" dirty="0" smtClean="0"/>
              <a:t>在生产环境使用</a:t>
            </a:r>
            <a:r>
              <a:rPr kumimoji="1" lang="en-US" altLang="zh-CN" dirty="0" smtClean="0"/>
              <a:t>Docker</a:t>
            </a:r>
          </a:p>
          <a:p>
            <a:r>
              <a:rPr kumimoji="1" lang="zh-CN" altLang="en-US" dirty="0" smtClean="0"/>
              <a:t>参考引用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简述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0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8565292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Host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28054" y="2237515"/>
            <a:ext cx="4151870" cy="35825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Virtual Machine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237516"/>
            <a:ext cx="3943865" cy="35825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Container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28054" y="2594449"/>
            <a:ext cx="3845011" cy="3015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Virtual Hardware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28055" y="2982976"/>
            <a:ext cx="3499021" cy="23551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smtClean="0"/>
              <a:t>OS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38200" y="2594450"/>
            <a:ext cx="3499022" cy="3015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Namespace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8199" y="3412372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Libs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3808" y="3412372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Apps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128053" y="3412372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Libs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53663" y="3412372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Apps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0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 r="782" b="10708"/>
          <a:stretch/>
        </p:blipFill>
        <p:spPr>
          <a:xfrm>
            <a:off x="407775" y="904447"/>
            <a:ext cx="6685004" cy="4150608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>
            <a:off x="7278130" y="1952367"/>
            <a:ext cx="1915297" cy="6584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Container</a:t>
            </a:r>
            <a:endParaRPr kumimoji="1" lang="zh-CN" altLang="en-US" dirty="0"/>
          </a:p>
        </p:txBody>
      </p:sp>
      <p:sp>
        <p:nvSpPr>
          <p:cNvPr id="9" name="左箭头 8"/>
          <p:cNvSpPr/>
          <p:nvPr/>
        </p:nvSpPr>
        <p:spPr>
          <a:xfrm>
            <a:off x="7278130" y="4725814"/>
            <a:ext cx="1915297" cy="6584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直接使用宿主内核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2"/>
          <a:stretch/>
        </p:blipFill>
        <p:spPr>
          <a:xfrm>
            <a:off x="838200" y="1690688"/>
            <a:ext cx="3784600" cy="34126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53229" y="314380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CentOS 7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53229" y="3143806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Ubuntu in Docker on CentOS 7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73600" cy="2959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56" y="1690688"/>
            <a:ext cx="4724400" cy="2832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53229" y="314380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Ubuntu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53229" y="3143806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Ubuntu in Docker on Mac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b="10875"/>
          <a:stretch/>
        </p:blipFill>
        <p:spPr>
          <a:xfrm>
            <a:off x="838200" y="1690688"/>
            <a:ext cx="4632068" cy="26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3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9" grpId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中部署</a:t>
            </a:r>
            <a:r>
              <a:rPr kumimoji="1" lang="en-US" altLang="zh-CN" dirty="0"/>
              <a:t>Flask</a:t>
            </a:r>
            <a:r>
              <a:rPr kumimoji="1" lang="zh-CN" altLang="en-US" dirty="0"/>
              <a:t>程序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安装和使用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3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 </a:t>
            </a:r>
            <a:r>
              <a:rPr kumimoji="1" lang="zh-CN" altLang="en-US" dirty="0" smtClean="0"/>
              <a:t>只能运行在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使用虚拟机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在非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平台上，使用虚拟机安装</a:t>
            </a:r>
            <a:r>
              <a:rPr kumimoji="1" lang="en-US" altLang="zh-CN" dirty="0" smtClean="0"/>
              <a:t>Docker</a:t>
            </a:r>
          </a:p>
          <a:p>
            <a:r>
              <a:rPr kumimoji="1" lang="zh-CN" altLang="en-US" dirty="0" smtClean="0"/>
              <a:t>使用较新的内核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公司的策略比较激进，通常对新内核的支持更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5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313</Words>
  <Application>Microsoft Macintosh PowerPoint</Application>
  <PresentationFormat>宽屏</PresentationFormat>
  <Paragraphs>68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DengXian</vt:lpstr>
      <vt:lpstr>DengXian Light</vt:lpstr>
      <vt:lpstr>Arial</vt:lpstr>
      <vt:lpstr>Office 主题</vt:lpstr>
      <vt:lpstr>Docker 入门</vt:lpstr>
      <vt:lpstr>Agenda</vt:lpstr>
      <vt:lpstr>Docker 简述</vt:lpstr>
      <vt:lpstr>Docker是什么</vt:lpstr>
      <vt:lpstr>PowerPoint 演示文稿</vt:lpstr>
      <vt:lpstr>Container 直接使用宿主内核</vt:lpstr>
      <vt:lpstr>在Docker中部署Flask程序</vt:lpstr>
      <vt:lpstr>安装和使用</vt:lpstr>
      <vt:lpstr>Docker 只能运行在Linux中</vt:lpstr>
      <vt:lpstr>For Windows</vt:lpstr>
      <vt:lpstr>For Mac</vt:lpstr>
      <vt:lpstr>For Linux</vt:lpstr>
      <vt:lpstr>设置Docker Hub镜像</vt:lpstr>
      <vt:lpstr>All in One 脚本</vt:lpstr>
      <vt:lpstr>过去 vs 未来</vt:lpstr>
      <vt:lpstr>Storage Driver</vt:lpstr>
      <vt:lpstr>Docker CE</vt:lpstr>
      <vt:lpstr>在生产环境使用Docker</vt:lpstr>
      <vt:lpstr>参考引用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入门</dc:title>
  <dc:creator>Michael Z</dc:creator>
  <cp:lastModifiedBy>Michael Z</cp:lastModifiedBy>
  <cp:revision>26</cp:revision>
  <dcterms:created xsi:type="dcterms:W3CDTF">2017-04-19T18:04:22Z</dcterms:created>
  <dcterms:modified xsi:type="dcterms:W3CDTF">2017-04-21T15:04:07Z</dcterms:modified>
</cp:coreProperties>
</file>