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0" r:id="rId5"/>
    <p:sldId id="263" r:id="rId6"/>
    <p:sldId id="264" r:id="rId7"/>
    <p:sldId id="266" r:id="rId8"/>
    <p:sldId id="267" r:id="rId9"/>
    <p:sldId id="269" r:id="rId10"/>
    <p:sldId id="270" r:id="rId11"/>
    <p:sldId id="259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17"/>
    <p:restoredTop sz="91429"/>
  </p:normalViewPr>
  <p:slideViewPr>
    <p:cSldViewPr snapToGrid="0" snapToObjects="1">
      <p:cViewPr varScale="1">
        <p:scale>
          <a:sx n="206" d="100"/>
          <a:sy n="206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BF62-FED0-3840-9491-FB3A0766EED9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5AD3-5121-3E4D-B4C3-1B4F0E670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85AD3-5121-3E4D-B4C3-1B4F0E670A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Storage Driver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发布了企业版（</a:t>
            </a:r>
            <a:r>
              <a:rPr kumimoji="1" lang="en-US" altLang="zh-CN" dirty="0" smtClean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演示：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安装和使用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856529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8054" y="2237515"/>
            <a:ext cx="4151870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Machine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37516"/>
            <a:ext cx="3943865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28054" y="2594449"/>
            <a:ext cx="3845011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Hardware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055" y="2982976"/>
            <a:ext cx="3499021" cy="2355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mtClean="0"/>
              <a:t>OS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3663" y="342581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79271" y="3425811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28053" y="3417983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Services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594450"/>
            <a:ext cx="3499022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63805" y="3413731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89412" y="3410154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197" y="3410154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Services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82" b="10708"/>
          <a:stretch/>
        </p:blipFill>
        <p:spPr>
          <a:xfrm>
            <a:off x="407775" y="904447"/>
            <a:ext cx="6685004" cy="4150608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7278130" y="1952367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7278130" y="4725814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直接使用宿主内核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84600" cy="3644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3229" y="314380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CentOS 7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229" y="31438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CentOS 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3600" cy="295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690688"/>
            <a:ext cx="4724400" cy="283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3229" y="31438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3229" y="314380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Mac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71" y="1690688"/>
            <a:ext cx="4686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中部署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程序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安装和使用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过去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未来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122</Words>
  <Application>Microsoft Macintosh PowerPoint</Application>
  <PresentationFormat>宽屏</PresentationFormat>
  <Paragraphs>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Docker 入门</vt:lpstr>
      <vt:lpstr>Agenda</vt:lpstr>
      <vt:lpstr>Docker 简述</vt:lpstr>
      <vt:lpstr>Docker是什么</vt:lpstr>
      <vt:lpstr>PowerPoint 演示文稿</vt:lpstr>
      <vt:lpstr>Container 直接使用宿主内核</vt:lpstr>
      <vt:lpstr>在Docker中部署Flask程序</vt:lpstr>
      <vt:lpstr>安装和使用</vt:lpstr>
      <vt:lpstr>过去 vs 未来</vt:lpstr>
      <vt:lpstr>Storage Driver</vt:lpstr>
      <vt:lpstr>Docker CE</vt:lpstr>
      <vt:lpstr>在生产环境使用Docker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14</cp:revision>
  <dcterms:created xsi:type="dcterms:W3CDTF">2017-04-19T18:04:22Z</dcterms:created>
  <dcterms:modified xsi:type="dcterms:W3CDTF">2017-04-21T12:21:12Z</dcterms:modified>
</cp:coreProperties>
</file>