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notesMasterIdLst>
    <p:notesMasterId r:id="rId10"/>
  </p:notesMasterIdLst>
  <p:handoutMasterIdLst>
    <p:handoutMasterId r:id="rId11"/>
  </p:handoutMasterIdLst>
  <p:sldIdLst>
    <p:sldId id="512" r:id="rId3"/>
    <p:sldId id="510" r:id="rId4"/>
    <p:sldId id="508" r:id="rId5"/>
    <p:sldId id="516" r:id="rId6"/>
    <p:sldId id="502" r:id="rId7"/>
    <p:sldId id="513" r:id="rId8"/>
    <p:sldId id="515" r:id="rId9"/>
  </p:sldIdLst>
  <p:sldSz cx="9144000" cy="5143500" type="screen16x9"/>
  <p:notesSz cx="666273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6D6B"/>
    <a:srgbClr val="E096E9"/>
    <a:srgbClr val="FF40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991" autoAdjust="0"/>
    <p:restoredTop sz="93423" autoAdjust="0"/>
  </p:normalViewPr>
  <p:slideViewPr>
    <p:cSldViewPr>
      <p:cViewPr varScale="1">
        <p:scale>
          <a:sx n="179" d="100"/>
          <a:sy n="179" d="100"/>
        </p:scale>
        <p:origin x="2192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18" y="22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87186" cy="496332"/>
          </a:xfrm>
          <a:prstGeom prst="rect">
            <a:avLst/>
          </a:prstGeom>
        </p:spPr>
        <p:txBody>
          <a:bodyPr vert="horz" lIns="90690" tIns="45345" rIns="90690" bIns="4534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4011" y="0"/>
            <a:ext cx="2887186" cy="496332"/>
          </a:xfrm>
          <a:prstGeom prst="rect">
            <a:avLst/>
          </a:prstGeom>
        </p:spPr>
        <p:txBody>
          <a:bodyPr vert="horz" lIns="90690" tIns="45345" rIns="90690" bIns="45345" rtlCol="0"/>
          <a:lstStyle>
            <a:lvl1pPr algn="r">
              <a:defRPr sz="1200"/>
            </a:lvl1pPr>
          </a:lstStyle>
          <a:p>
            <a:fld id="{E0CADB05-C6BA-486E-8473-9013C7396917}" type="datetimeFigureOut">
              <a:rPr lang="en-US" smtClean="0"/>
              <a:pPr/>
              <a:t>9/25/23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887186" cy="496332"/>
          </a:xfrm>
          <a:prstGeom prst="rect">
            <a:avLst/>
          </a:prstGeom>
        </p:spPr>
        <p:txBody>
          <a:bodyPr vert="horz" lIns="90690" tIns="45345" rIns="90690" bIns="4534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4011" y="9428584"/>
            <a:ext cx="2887186" cy="496332"/>
          </a:xfrm>
          <a:prstGeom prst="rect">
            <a:avLst/>
          </a:prstGeom>
        </p:spPr>
        <p:txBody>
          <a:bodyPr vert="horz" lIns="90690" tIns="45345" rIns="90690" bIns="45345" rtlCol="0" anchor="b"/>
          <a:lstStyle>
            <a:lvl1pPr algn="r">
              <a:defRPr sz="1200"/>
            </a:lvl1pPr>
          </a:lstStyle>
          <a:p>
            <a:fld id="{AE21AC3A-1E01-4803-A46A-EB7A89D0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46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87186" cy="496332"/>
          </a:xfrm>
          <a:prstGeom prst="rect">
            <a:avLst/>
          </a:prstGeom>
        </p:spPr>
        <p:txBody>
          <a:bodyPr vert="horz" lIns="90690" tIns="45345" rIns="90690" bIns="4534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4011" y="0"/>
            <a:ext cx="2887186" cy="496332"/>
          </a:xfrm>
          <a:prstGeom prst="rect">
            <a:avLst/>
          </a:prstGeom>
        </p:spPr>
        <p:txBody>
          <a:bodyPr vert="horz" lIns="90690" tIns="45345" rIns="90690" bIns="45345" rtlCol="0"/>
          <a:lstStyle>
            <a:lvl1pPr algn="r">
              <a:defRPr sz="1200"/>
            </a:lvl1pPr>
          </a:lstStyle>
          <a:p>
            <a:fld id="{C42E7625-856F-46DD-9FAF-02E4C1D112B8}" type="datetimeFigureOut">
              <a:rPr lang="en-US" smtClean="0"/>
              <a:pPr/>
              <a:t>9/25/23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813" y="744538"/>
            <a:ext cx="661511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90" tIns="45345" rIns="90690" bIns="4534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274" y="4715154"/>
            <a:ext cx="5330190" cy="4466987"/>
          </a:xfrm>
          <a:prstGeom prst="rect">
            <a:avLst/>
          </a:prstGeom>
        </p:spPr>
        <p:txBody>
          <a:bodyPr vert="horz" lIns="90690" tIns="45345" rIns="90690" bIns="4534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887186" cy="496332"/>
          </a:xfrm>
          <a:prstGeom prst="rect">
            <a:avLst/>
          </a:prstGeom>
        </p:spPr>
        <p:txBody>
          <a:bodyPr vert="horz" lIns="90690" tIns="45345" rIns="90690" bIns="4534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4011" y="9428584"/>
            <a:ext cx="2887186" cy="496332"/>
          </a:xfrm>
          <a:prstGeom prst="rect">
            <a:avLst/>
          </a:prstGeom>
        </p:spPr>
        <p:txBody>
          <a:bodyPr vert="horz" lIns="90690" tIns="45345" rIns="90690" bIns="45345" rtlCol="0" anchor="b"/>
          <a:lstStyle>
            <a:lvl1pPr algn="r">
              <a:defRPr sz="1200"/>
            </a:lvl1pPr>
          </a:lstStyle>
          <a:p>
            <a:fld id="{8648A585-6429-41FF-8846-F1021F8C85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96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8A585-6429-41FF-8846-F1021F8C85E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54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8A585-6429-41FF-8846-F1021F8C85E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57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8A585-6429-41FF-8846-F1021F8C85E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55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8A585-6429-41FF-8846-F1021F8C85E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89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 descr="R120_G137_B251-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903" y="152401"/>
            <a:ext cx="86836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14027"/>
          <a:stretch>
            <a:fillRect/>
          </a:stretch>
        </p:blipFill>
        <p:spPr bwMode="auto">
          <a:xfrm>
            <a:off x="3" y="0"/>
            <a:ext cx="2786063" cy="1751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44" b="12248"/>
          <a:stretch>
            <a:fillRect/>
          </a:stretch>
        </p:blipFill>
        <p:spPr bwMode="auto">
          <a:xfrm>
            <a:off x="7848600" y="4000500"/>
            <a:ext cx="129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5" descr="BAsoftware_WhiteBoxlogo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3" y="4833938"/>
            <a:ext cx="180816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black">
          <a:xfrm>
            <a:off x="7162800" y="4895851"/>
            <a:ext cx="1371600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9056" tIns="34529" rIns="69056" bIns="34529"/>
          <a:lstStyle>
            <a:lvl1pPr eaLnBrk="0" hangingPunct="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>
                <a:solidFill>
                  <a:srgbClr val="000000"/>
                </a:solidFill>
              </a:rPr>
              <a:t>© 2012 IBM Corporation</a:t>
            </a:r>
            <a:endParaRPr lang="en-US" sz="1350">
              <a:solidFill>
                <a:srgbClr val="000000"/>
              </a:solidFill>
            </a:endParaRPr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52675" y="2057400"/>
            <a:ext cx="6888163" cy="457200"/>
          </a:xfrm>
        </p:spPr>
        <p:txBody>
          <a:bodyPr/>
          <a:lstStyle>
            <a:lvl1pPr>
              <a:defRPr sz="2625" b="1" i="0">
                <a:solidFill>
                  <a:srgbClr val="2D7AB3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086101"/>
            <a:ext cx="4191000" cy="397669"/>
          </a:xfrm>
        </p:spPr>
        <p:txBody>
          <a:bodyPr/>
          <a:lstStyle>
            <a:lvl1pPr marL="0" indent="0">
              <a:buFont typeface="Wingdings" charset="0"/>
              <a:buNone/>
              <a:defRPr sz="825" b="1" i="0">
                <a:solidFill>
                  <a:srgbClr val="233A5C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90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1778263"/>
            <a:ext cx="3655106" cy="509996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19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2288260"/>
            <a:ext cx="3829520" cy="2055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1778263"/>
            <a:ext cx="3661353" cy="509996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19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2288260"/>
            <a:ext cx="3829051" cy="2055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AE76A-6F9F-4705-8902-C39879D57480}" type="datetimeFigureOut">
              <a:rPr lang="en-US" smtClean="0"/>
              <a:pPr/>
              <a:t>9/25/23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790E-5A9E-4AB0-944A-124A00DB7E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56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AE76A-6F9F-4705-8902-C39879D57480}" type="datetimeFigureOut">
              <a:rPr lang="en-US" smtClean="0"/>
              <a:pPr/>
              <a:t>9/25/23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790E-5A9E-4AB0-944A-124A00DB7E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57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AE76A-6F9F-4705-8902-C39879D57480}" type="datetimeFigureOut">
              <a:rPr lang="en-US" smtClean="0"/>
              <a:pPr/>
              <a:t>9/25/23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790E-5A9E-4AB0-944A-124A00DB7E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44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2951766" cy="1517439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457201"/>
            <a:ext cx="4650122" cy="38861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1974639"/>
            <a:ext cx="2951767" cy="2368761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AE76A-6F9F-4705-8902-C39879D57480}" type="datetimeFigureOut">
              <a:rPr lang="en-US" smtClean="0"/>
              <a:pPr/>
              <a:t>9/25/23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790E-5A9E-4AB0-944A-124A00DB7E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92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4451227" cy="1517441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2" y="457201"/>
            <a:ext cx="2441519" cy="38862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1974639"/>
            <a:ext cx="4451212" cy="2368760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AE76A-6F9F-4705-8902-C39879D57480}" type="datetimeFigureOut">
              <a:rPr lang="en-US" smtClean="0"/>
              <a:pPr/>
              <a:t>9/25/23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790E-5A9E-4AB0-944A-124A00DB7E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85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3217030"/>
            <a:ext cx="7773324" cy="60870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523696"/>
            <a:ext cx="7366899" cy="2410602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831546"/>
            <a:ext cx="7773339" cy="511854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AE76A-6F9F-4705-8902-C39879D57480}" type="datetimeFigureOut">
              <a:rPr lang="en-US" smtClean="0"/>
              <a:pPr/>
              <a:t>9/25/23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790E-5A9E-4AB0-944A-124A00DB7E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47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7773339" cy="2570434"/>
          </a:xfrm>
        </p:spPr>
        <p:txBody>
          <a:bodyPr anchor="ctr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153616"/>
            <a:ext cx="7773339" cy="1189785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AE76A-6F9F-4705-8902-C39879D57480}" type="datetimeFigureOut">
              <a:rPr lang="en-US" smtClean="0"/>
              <a:pPr/>
              <a:t>9/25/23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790E-5A9E-4AB0-944A-124A00DB7E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93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4460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279597"/>
            <a:ext cx="7773339" cy="10657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AE76A-6F9F-4705-8902-C39879D57480}" type="datetimeFigureOut">
              <a:rPr lang="en-US" smtClean="0"/>
              <a:pPr/>
              <a:t>9/25/23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790E-5A9E-4AB0-944A-124A00DB7E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51116" y="56562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18169" y="22451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22556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1604041"/>
            <a:ext cx="7773339" cy="1883876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496751"/>
            <a:ext cx="7773339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AE76A-6F9F-4705-8902-C39879D57480}" type="datetimeFigureOut">
              <a:rPr lang="en-US" smtClean="0"/>
              <a:pPr/>
              <a:t>9/25/23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790E-5A9E-4AB0-944A-124A00DB7E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581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7773339" cy="1203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1775320"/>
            <a:ext cx="2474232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207517"/>
            <a:ext cx="2474232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1775320"/>
            <a:ext cx="246864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207517"/>
            <a:ext cx="2477513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1775320"/>
            <a:ext cx="247869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207517"/>
            <a:ext cx="2478696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AE76A-6F9F-4705-8902-C39879D57480}" type="datetimeFigureOut">
              <a:rPr lang="en-US" smtClean="0"/>
              <a:pPr/>
              <a:t>9/25/23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790E-5A9E-4AB0-944A-124A00DB7E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5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91" y="445294"/>
            <a:ext cx="7932737" cy="47982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563" y="1177528"/>
            <a:ext cx="8686800" cy="3223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A236D3-44B3-4CAD-BDD7-51F03CBD658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IBM Confidential	© 2012 IBM Corporation</a:t>
            </a:r>
            <a:endParaRPr lang="en-US" sz="1350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9E7BDC-8BE5-4746-9315-A44DC9994DA6}" type="datetime1">
              <a:rPr lang="en-US">
                <a:solidFill>
                  <a:srgbClr val="000000"/>
                </a:solidFill>
              </a:rPr>
              <a:pPr>
                <a:defRPr/>
              </a:pPr>
              <a:t>9/25/23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5132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458079"/>
            <a:ext cx="7773339" cy="12029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3153615"/>
            <a:ext cx="2472307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1775320"/>
            <a:ext cx="2472307" cy="1143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3585811"/>
            <a:ext cx="2472307" cy="75758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3153615"/>
            <a:ext cx="247637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1775320"/>
            <a:ext cx="2477514" cy="1143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3585811"/>
            <a:ext cx="2477514" cy="75758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3153615"/>
            <a:ext cx="247551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1775320"/>
            <a:ext cx="2478696" cy="1143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3585809"/>
            <a:ext cx="2478790" cy="757591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AE76A-6F9F-4705-8902-C39879D57480}" type="datetimeFigureOut">
              <a:rPr lang="en-US" smtClean="0"/>
              <a:pPr/>
              <a:t>9/25/23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790E-5A9E-4AB0-944A-124A00DB7E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915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1775320"/>
            <a:ext cx="7773339" cy="2568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AE76A-6F9F-4705-8902-C39879D57480}" type="datetimeFigureOut">
              <a:rPr lang="en-US" smtClean="0"/>
              <a:pPr/>
              <a:t>9/25/23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790E-5A9E-4AB0-944A-124A00DB7E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188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1"/>
            <a:ext cx="1914995" cy="38861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457201"/>
            <a:ext cx="5744043" cy="38861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AE76A-6F9F-4705-8902-C39879D57480}" type="datetimeFigureOut">
              <a:rPr lang="en-US" smtClean="0"/>
              <a:pPr/>
              <a:t>9/25/23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790E-5A9E-4AB0-944A-124A00DB7E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358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AE76A-6F9F-4705-8902-C39879D57480}" type="datetimeFigureOut">
              <a:rPr lang="en-US" smtClean="0"/>
              <a:pPr/>
              <a:t>9/25/23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790E-5A9E-4AB0-944A-124A00DB7E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1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91" y="445294"/>
            <a:ext cx="7932737" cy="47982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CAFF7A-36AD-44EC-8B13-36E74102F89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IBM Confidential	© 2012 IBM Corporation</a:t>
            </a:r>
            <a:endParaRPr lang="en-US" sz="1350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59B24-6E93-4B87-AA08-8471DF219BFE}" type="datetime1">
              <a:rPr lang="en-US">
                <a:solidFill>
                  <a:srgbClr val="000000"/>
                </a:solidFill>
              </a:rPr>
              <a:pPr>
                <a:defRPr/>
              </a:pPr>
              <a:t>9/25/23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715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470" y="660169"/>
            <a:ext cx="8229600" cy="36170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lnSpc>
                <a:spcPts val="2250"/>
              </a:lnSpc>
              <a:buNone/>
              <a:defRPr sz="1650">
                <a:solidFill>
                  <a:schemeClr val="tx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1200" y="1458000"/>
            <a:ext cx="8466436" cy="295236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9509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8C51A0E-DC6E-4A28-A242-15C3399A2BDB}" type="slidenum">
              <a:rPr lang="en-CA">
                <a:solidFill>
                  <a:srgbClr val="000000"/>
                </a:solidFill>
              </a:rPr>
              <a:pPr/>
              <a:t>‹#›</a:t>
            </a:fld>
            <a:endParaRPr lang="en-CA">
              <a:solidFill>
                <a:srgbClr val="000000"/>
              </a:solidFill>
            </a:endParaRP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>
                <a:solidFill>
                  <a:srgbClr val="000000"/>
                </a:solidFill>
              </a:rPr>
              <a:t>IBM Confidential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8913A2-585E-4C5E-A859-B6DD13261FA0}" type="datetime3">
              <a:rPr lang="en-CA">
                <a:solidFill>
                  <a:srgbClr val="000000"/>
                </a:solidFill>
              </a:rPr>
              <a:pPr>
                <a:defRPr/>
              </a:pPr>
              <a:t>25 September 2023</a:t>
            </a:fld>
            <a:endParaRPr lang="en-C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374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975589"/>
            <a:ext cx="6517482" cy="188191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2914651"/>
            <a:ext cx="6517482" cy="1028699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AE76A-6F9F-4705-8902-C39879D57480}" type="datetimeFigureOut">
              <a:rPr lang="en-US" smtClean="0"/>
              <a:pPr/>
              <a:t>9/25/23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790E-5A9E-4AB0-944A-124A00DB7E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0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775320"/>
            <a:ext cx="7772870" cy="2568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AE76A-6F9F-4705-8902-C39879D57480}" type="datetimeFigureOut">
              <a:rPr lang="en-US" smtClean="0"/>
              <a:pPr/>
              <a:t>9/25/23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790E-5A9E-4AB0-944A-124A00DB7E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19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21423"/>
            <a:ext cx="7763814" cy="2052614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743093"/>
            <a:ext cx="7763814" cy="1026137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AE76A-6F9F-4705-8902-C39879D57480}" type="datetimeFigureOut">
              <a:rPr lang="en-US" smtClean="0"/>
              <a:pPr/>
              <a:t>9/25/23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790E-5A9E-4AB0-944A-124A00DB7E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5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775320"/>
            <a:ext cx="3829520" cy="2568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1775320"/>
            <a:ext cx="3829050" cy="2568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AE76A-6F9F-4705-8902-C39879D57480}" type="datetimeFigureOut">
              <a:rPr lang="en-US" smtClean="0"/>
              <a:pPr/>
              <a:t>9/25/23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790E-5A9E-4AB0-944A-124A00DB7E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43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3" y="1177528"/>
            <a:ext cx="8686800" cy="3223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7" name="Line 4"/>
          <p:cNvSpPr>
            <a:spLocks noChangeShapeType="1"/>
          </p:cNvSpPr>
          <p:nvPr userDrawn="1"/>
        </p:nvSpPr>
        <p:spPr bwMode="auto">
          <a:xfrm>
            <a:off x="284163" y="432197"/>
            <a:ext cx="8623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50">
              <a:solidFill>
                <a:srgbClr val="061AD6"/>
              </a:solidFill>
            </a:endParaRPr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182563" y="4902995"/>
            <a:ext cx="366712" cy="1381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600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67D8A24-04A6-4CFD-AD67-15232A785E9A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759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4902995"/>
            <a:ext cx="2286000" cy="1381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600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IBM Confidential	© 2012 IBM Corporation</a:t>
            </a:r>
            <a:endParaRPr lang="en-US" sz="135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759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49275" y="4902995"/>
            <a:ext cx="1004888" cy="1381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600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CD93FD-E029-47C0-B5C3-D528E56BDC36}" type="datetime1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9/25/23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031" name="Picture 10" descr="R120_G137_B251-20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3" y="189311"/>
            <a:ext cx="588963" cy="177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79391" y="445294"/>
            <a:ext cx="7932737" cy="479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1033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431507"/>
            <a:ext cx="1409700" cy="672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 descr="BAsoftware_WhiteBoxlogo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209551"/>
            <a:ext cx="1689100" cy="16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369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50">
          <a:solidFill>
            <a:srgbClr val="2D7AB3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50">
          <a:solidFill>
            <a:srgbClr val="2D7AB3"/>
          </a:solidFill>
          <a:latin typeface="Arial" charset="0"/>
          <a:ea typeface="MS PGothic" pitchFamily="34" charset="-128"/>
          <a:cs typeface="ＭＳ Ｐゴシック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50">
          <a:solidFill>
            <a:srgbClr val="2D7AB3"/>
          </a:solidFill>
          <a:latin typeface="Arial" charset="0"/>
          <a:ea typeface="MS PGothic" pitchFamily="34" charset="-128"/>
          <a:cs typeface="ＭＳ Ｐゴシック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50">
          <a:solidFill>
            <a:srgbClr val="2D7AB3"/>
          </a:solidFill>
          <a:latin typeface="Arial" charset="0"/>
          <a:ea typeface="MS PGothic" pitchFamily="34" charset="-128"/>
          <a:cs typeface="ＭＳ Ｐゴシック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50">
          <a:solidFill>
            <a:srgbClr val="2D7AB3"/>
          </a:solidFill>
          <a:latin typeface="Arial" charset="0"/>
          <a:ea typeface="MS PGothic" pitchFamily="34" charset="-128"/>
          <a:cs typeface="ＭＳ Ｐゴシック" charset="0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0">
          <a:solidFill>
            <a:schemeClr val="hlink"/>
          </a:solidFill>
          <a:latin typeface="Arial" charset="0"/>
          <a:ea typeface="ＭＳ Ｐゴシック" charset="0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0">
          <a:solidFill>
            <a:schemeClr val="hlink"/>
          </a:solidFill>
          <a:latin typeface="Arial" charset="0"/>
          <a:ea typeface="ＭＳ Ｐゴシック" charset="0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0">
          <a:solidFill>
            <a:schemeClr val="hlink"/>
          </a:solidFill>
          <a:latin typeface="Arial" charset="0"/>
          <a:ea typeface="ＭＳ Ｐゴシック" charset="0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0">
          <a:solidFill>
            <a:schemeClr val="hlink"/>
          </a:solidFill>
          <a:latin typeface="Arial" charset="0"/>
          <a:ea typeface="ＭＳ Ｐゴシック" charset="0"/>
        </a:defRPr>
      </a:lvl9pPr>
    </p:titleStyle>
    <p:bodyStyle>
      <a:lvl1pPr marL="129779" indent="-129779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382191" indent="-129779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Arial" pitchFamily="34" charset="0"/>
        <a:buChar char="–"/>
        <a:defRPr sz="1200">
          <a:solidFill>
            <a:schemeClr val="tx1"/>
          </a:solidFill>
          <a:latin typeface="+mn-lt"/>
          <a:ea typeface="MS PGothic" pitchFamily="34" charset="-128"/>
        </a:defRPr>
      </a:lvl2pPr>
      <a:lvl3pPr marL="641747" indent="-129779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Char char="•"/>
        <a:defRPr sz="1200">
          <a:solidFill>
            <a:schemeClr val="tx1"/>
          </a:solidFill>
          <a:latin typeface="+mn-lt"/>
          <a:ea typeface="MS PGothic" pitchFamily="34" charset="-128"/>
        </a:defRPr>
      </a:lvl3pPr>
      <a:lvl4pPr marL="870347" indent="-171450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Lucida Grande" charset="0"/>
        <a:buChar char="−"/>
        <a:defRPr sz="1125">
          <a:solidFill>
            <a:schemeClr val="tx1"/>
          </a:solidFill>
          <a:latin typeface="+mn-lt"/>
          <a:ea typeface="MS PGothic" pitchFamily="34" charset="-128"/>
        </a:defRPr>
      </a:lvl4pPr>
      <a:lvl5pPr marL="1028700" indent="-129779" algn="l" rtl="0" eaLnBrk="0" fontAlgn="base" hangingPunct="0">
        <a:spcBef>
          <a:spcPts val="75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1125">
          <a:solidFill>
            <a:schemeClr val="tx1"/>
          </a:solidFill>
          <a:latin typeface="+mn-lt"/>
          <a:ea typeface="MS PGothic" pitchFamily="34" charset="-128"/>
        </a:defRPr>
      </a:lvl5pPr>
      <a:lvl6pPr marL="1497806" indent="-12263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00">
          <a:solidFill>
            <a:schemeClr val="bg1"/>
          </a:solidFill>
          <a:latin typeface="+mn-lt"/>
          <a:ea typeface="+mn-ea"/>
        </a:defRPr>
      </a:lvl6pPr>
      <a:lvl7pPr marL="1840706" indent="-12263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00">
          <a:solidFill>
            <a:schemeClr val="bg1"/>
          </a:solidFill>
          <a:latin typeface="+mn-lt"/>
          <a:ea typeface="+mn-ea"/>
        </a:defRPr>
      </a:lvl7pPr>
      <a:lvl8pPr marL="2183606" indent="-12263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00">
          <a:solidFill>
            <a:schemeClr val="bg1"/>
          </a:solidFill>
          <a:latin typeface="+mn-lt"/>
          <a:ea typeface="+mn-ea"/>
        </a:defRPr>
      </a:lvl8pPr>
      <a:lvl9pPr marL="2526506" indent="-12263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1775320"/>
            <a:ext cx="7773339" cy="2568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CD93FD-E029-47C0-B5C3-D528E56BDC36}" type="datetime1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9/25/23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4412457"/>
            <a:ext cx="500466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IBM Confidential	© 2012 IBM Corporation</a:t>
            </a:r>
            <a:endParaRPr lang="en-US" sz="135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7316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67D8A24-04A6-4CFD-AD67-15232A785E9A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4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</p:sldLayoutIdLst>
  <p:hf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15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3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2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BD5A6-6EF9-C305-90BF-0C9BFC00B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Re-struture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4D38A-DA35-3E32-3DE6-B010A425A45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TH" dirty="0"/>
              <a:t>Organization re-structure</a:t>
            </a:r>
          </a:p>
          <a:p>
            <a:pPr lvl="1"/>
            <a:r>
              <a:rPr lang="en-TH" dirty="0"/>
              <a:t>TEAM LEAD &amp; PM</a:t>
            </a:r>
          </a:p>
          <a:p>
            <a:r>
              <a:rPr lang="en-TH" dirty="0"/>
              <a:t>Commision &amp; INCENTIVE</a:t>
            </a:r>
          </a:p>
          <a:p>
            <a:endParaRPr lang="en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01717-6884-A6A5-28A1-CB1B9BEA4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790E-5A9E-4AB0-944A-124A00DB7EC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38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lide Number Placeholder 94"/>
          <p:cNvSpPr>
            <a:spLocks noGrp="1"/>
          </p:cNvSpPr>
          <p:nvPr>
            <p:ph type="sldNum" sz="quarter" idx="12"/>
          </p:nvPr>
        </p:nvSpPr>
        <p:spPr bwMode="auto">
          <a:xfrm>
            <a:off x="1178719" y="-342901"/>
            <a:ext cx="1191" cy="2619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/>
            <a:fld id="{7FFF9C7C-A6D5-4989-9304-616FD089D8E6}" type="slidenum">
              <a:rPr lang="en-GB" sz="60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pPr algn="l" eaLnBrk="1" hangingPunct="1"/>
              <a:t>2</a:t>
            </a:fld>
            <a:endParaRPr lang="en-GB" sz="60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cxnSp>
        <p:nvCxnSpPr>
          <p:cNvPr id="106" name="_s219175"/>
          <p:cNvCxnSpPr>
            <a:cxnSpLocks noChangeShapeType="1"/>
          </p:cNvCxnSpPr>
          <p:nvPr/>
        </p:nvCxnSpPr>
        <p:spPr bwMode="auto">
          <a:xfrm rot="5400000" flipH="1">
            <a:off x="4488074" y="1161532"/>
            <a:ext cx="173831" cy="1908572"/>
          </a:xfrm>
          <a:prstGeom prst="bentConnector3">
            <a:avLst>
              <a:gd name="adj1" fmla="val 4931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cxnSp>
      <p:sp>
        <p:nvSpPr>
          <p:cNvPr id="55" name="Rectangle 54"/>
          <p:cNvSpPr/>
          <p:nvPr/>
        </p:nvSpPr>
        <p:spPr>
          <a:xfrm>
            <a:off x="3488686" y="2349183"/>
            <a:ext cx="746079" cy="22631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Pae</a:t>
            </a:r>
            <a:endParaRPr lang="en-US" sz="1350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D27BBF0-732B-E148-A707-F3AC0925EB87}"/>
              </a:ext>
            </a:extLst>
          </p:cNvPr>
          <p:cNvSpPr/>
          <p:nvPr/>
        </p:nvSpPr>
        <p:spPr>
          <a:xfrm>
            <a:off x="6258291" y="2335890"/>
            <a:ext cx="743025" cy="22631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Yong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D3D542D-6C86-454D-9F94-BF3A129EB6FD}"/>
              </a:ext>
            </a:extLst>
          </p:cNvPr>
          <p:cNvSpPr/>
          <p:nvPr/>
        </p:nvSpPr>
        <p:spPr>
          <a:xfrm>
            <a:off x="2542443" y="2341119"/>
            <a:ext cx="743489" cy="22631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Nam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809C063-3D50-4B43-BC13-A94AB63F645B}"/>
              </a:ext>
            </a:extLst>
          </p:cNvPr>
          <p:cNvSpPr/>
          <p:nvPr/>
        </p:nvSpPr>
        <p:spPr>
          <a:xfrm>
            <a:off x="4391916" y="2335890"/>
            <a:ext cx="746079" cy="22631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Pin</a:t>
            </a:r>
          </a:p>
        </p:txBody>
      </p:sp>
      <p:sp>
        <p:nvSpPr>
          <p:cNvPr id="83" name="_s219180">
            <a:extLst>
              <a:ext uri="{FF2B5EF4-FFF2-40B4-BE49-F238E27FC236}">
                <a16:creationId xmlns:a16="http://schemas.microsoft.com/office/drawing/2014/main" id="{3247D9F9-7F06-03A3-F922-3A7072E57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7188" y="2082074"/>
            <a:ext cx="746159" cy="173831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lIns="0" tIns="0" rIns="0" bIns="0" anchor="t"/>
          <a:lstStyle/>
          <a:p>
            <a:pPr algn="ctr">
              <a:defRPr/>
            </a:pPr>
            <a:r>
              <a:rPr lang="en-US" sz="1050" b="1" dirty="0" err="1">
                <a:solidFill>
                  <a:schemeClr val="bg1"/>
                </a:solidFill>
                <a:latin typeface="Calibri"/>
              </a:rPr>
              <a:t>Noom</a:t>
            </a:r>
            <a:r>
              <a:rPr lang="en-US" sz="1050" b="1" dirty="0">
                <a:solidFill>
                  <a:schemeClr val="bg1"/>
                </a:solidFill>
                <a:latin typeface="Calibri"/>
              </a:rPr>
              <a:t>(7)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9C7FC09-A048-787E-5188-D4D2DFF15D0F}"/>
              </a:ext>
            </a:extLst>
          </p:cNvPr>
          <p:cNvSpPr/>
          <p:nvPr/>
        </p:nvSpPr>
        <p:spPr>
          <a:xfrm>
            <a:off x="7115835" y="2314719"/>
            <a:ext cx="743025" cy="22631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Sam</a:t>
            </a:r>
          </a:p>
        </p:txBody>
      </p:sp>
      <p:sp>
        <p:nvSpPr>
          <p:cNvPr id="17" name="_s219180">
            <a:extLst>
              <a:ext uri="{FF2B5EF4-FFF2-40B4-BE49-F238E27FC236}">
                <a16:creationId xmlns:a16="http://schemas.microsoft.com/office/drawing/2014/main" id="{314CB9F1-D934-F759-47A2-DE12E837A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790" y="2073045"/>
            <a:ext cx="746159" cy="173831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lIns="0" tIns="0" rIns="0" bIns="0" anchor="t"/>
          <a:lstStyle/>
          <a:p>
            <a:pPr algn="ctr">
              <a:defRPr/>
            </a:pPr>
            <a:r>
              <a:rPr lang="en-US" sz="1050" b="1" dirty="0">
                <a:solidFill>
                  <a:schemeClr val="bg1"/>
                </a:solidFill>
                <a:latin typeface="Calibri"/>
              </a:rPr>
              <a:t>Lee(4)</a:t>
            </a:r>
          </a:p>
        </p:txBody>
      </p:sp>
      <p:sp>
        <p:nvSpPr>
          <p:cNvPr id="18" name="_s219180">
            <a:extLst>
              <a:ext uri="{FF2B5EF4-FFF2-40B4-BE49-F238E27FC236}">
                <a16:creationId xmlns:a16="http://schemas.microsoft.com/office/drawing/2014/main" id="{03C41CB1-9815-D34B-DFA1-901EC4A8B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1729" y="2069666"/>
            <a:ext cx="746159" cy="173831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lIns="0" tIns="0" rIns="0" bIns="0" anchor="t"/>
          <a:lstStyle/>
          <a:p>
            <a:pPr algn="ctr">
              <a:defRPr/>
            </a:pPr>
            <a:r>
              <a:rPr lang="en-US" sz="1050" b="1" dirty="0">
                <a:solidFill>
                  <a:schemeClr val="bg1"/>
                </a:solidFill>
                <a:latin typeface="Calibri"/>
              </a:rPr>
              <a:t>Sai(12)</a:t>
            </a:r>
          </a:p>
        </p:txBody>
      </p:sp>
      <p:sp>
        <p:nvSpPr>
          <p:cNvPr id="27" name="_s219180">
            <a:extLst>
              <a:ext uri="{FF2B5EF4-FFF2-40B4-BE49-F238E27FC236}">
                <a16:creationId xmlns:a16="http://schemas.microsoft.com/office/drawing/2014/main" id="{AE58DBED-3AF5-F6AE-B526-F89A2B544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0676" y="2069115"/>
            <a:ext cx="746159" cy="173831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lIns="0" tIns="0" rIns="0" bIns="0" anchor="t"/>
          <a:lstStyle/>
          <a:p>
            <a:pPr algn="ctr">
              <a:defRPr/>
            </a:pPr>
            <a:r>
              <a:rPr lang="en-US" sz="1050" b="1" dirty="0">
                <a:solidFill>
                  <a:schemeClr val="bg1"/>
                </a:solidFill>
                <a:latin typeface="Calibri"/>
              </a:rPr>
              <a:t>Ant(14)</a:t>
            </a:r>
          </a:p>
        </p:txBody>
      </p:sp>
      <p:sp>
        <p:nvSpPr>
          <p:cNvPr id="28" name="_s219180">
            <a:extLst>
              <a:ext uri="{FF2B5EF4-FFF2-40B4-BE49-F238E27FC236}">
                <a16:creationId xmlns:a16="http://schemas.microsoft.com/office/drawing/2014/main" id="{A891B3D3-88A1-D432-928E-49BCF0AF2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4518" y="2077552"/>
            <a:ext cx="746159" cy="173831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lIns="0" tIns="0" rIns="0" bIns="0" anchor="t"/>
          <a:lstStyle/>
          <a:p>
            <a:pPr algn="ctr">
              <a:defRPr/>
            </a:pPr>
            <a:r>
              <a:rPr lang="en-US" sz="1050" b="1" dirty="0" err="1">
                <a:solidFill>
                  <a:schemeClr val="bg1"/>
                </a:solidFill>
                <a:latin typeface="Calibri"/>
              </a:rPr>
              <a:t>Aof</a:t>
            </a:r>
            <a:r>
              <a:rPr lang="en-US" sz="1050" b="1" dirty="0">
                <a:solidFill>
                  <a:schemeClr val="bg1"/>
                </a:solidFill>
                <a:latin typeface="Calibri"/>
              </a:rPr>
              <a:t>(7)</a:t>
            </a:r>
          </a:p>
        </p:txBody>
      </p:sp>
      <p:sp>
        <p:nvSpPr>
          <p:cNvPr id="29" name="_s219180">
            <a:extLst>
              <a:ext uri="{FF2B5EF4-FFF2-40B4-BE49-F238E27FC236}">
                <a16:creationId xmlns:a16="http://schemas.microsoft.com/office/drawing/2014/main" id="{77000CF7-AE90-0049-8652-BF57575A3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2344" y="2075652"/>
            <a:ext cx="746159" cy="173831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lIns="0" tIns="0" rIns="0" bIns="0" anchor="t"/>
          <a:lstStyle/>
          <a:p>
            <a:pPr algn="ctr">
              <a:defRPr/>
            </a:pPr>
            <a:r>
              <a:rPr lang="en-US" sz="1050" b="1" dirty="0">
                <a:solidFill>
                  <a:schemeClr val="bg1"/>
                </a:solidFill>
                <a:latin typeface="Calibri"/>
              </a:rPr>
              <a:t>Nat(5)</a:t>
            </a:r>
          </a:p>
        </p:txBody>
      </p:sp>
      <p:sp>
        <p:nvSpPr>
          <p:cNvPr id="30" name="_s219180">
            <a:extLst>
              <a:ext uri="{FF2B5EF4-FFF2-40B4-BE49-F238E27FC236}">
                <a16:creationId xmlns:a16="http://schemas.microsoft.com/office/drawing/2014/main" id="{D74564F7-7A87-6079-45AA-8C56720B4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9623" y="2082074"/>
            <a:ext cx="746159" cy="173831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lIns="0" tIns="0" rIns="0" bIns="0" anchor="t"/>
          <a:lstStyle/>
          <a:p>
            <a:pPr algn="ctr">
              <a:defRPr/>
            </a:pPr>
            <a:r>
              <a:rPr lang="en-US" sz="1050" b="1" dirty="0">
                <a:solidFill>
                  <a:schemeClr val="bg1"/>
                </a:solidFill>
                <a:latin typeface="Calibri"/>
              </a:rPr>
              <a:t>Tug(8)</a:t>
            </a:r>
          </a:p>
        </p:txBody>
      </p:sp>
      <p:sp>
        <p:nvSpPr>
          <p:cNvPr id="32" name="_s219180">
            <a:extLst>
              <a:ext uri="{FF2B5EF4-FFF2-40B4-BE49-F238E27FC236}">
                <a16:creationId xmlns:a16="http://schemas.microsoft.com/office/drawing/2014/main" id="{5D1A67F0-D804-FB30-4514-4D22ED380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628" y="1697479"/>
            <a:ext cx="1117571" cy="187884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lIns="0" tIns="0" rIns="0" bIns="0" anchor="t"/>
          <a:lstStyle/>
          <a:p>
            <a:pPr algn="ctr">
              <a:defRPr/>
            </a:pPr>
            <a:r>
              <a:rPr lang="en-US" sz="1050" b="1" dirty="0">
                <a:solidFill>
                  <a:schemeClr val="bg1"/>
                </a:solidFill>
                <a:latin typeface="Calibri"/>
              </a:rPr>
              <a:t>Sales (5)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8BE501-01E9-E894-C817-8053FB824676}"/>
              </a:ext>
            </a:extLst>
          </p:cNvPr>
          <p:cNvSpPr/>
          <p:nvPr/>
        </p:nvSpPr>
        <p:spPr>
          <a:xfrm>
            <a:off x="1602334" y="1683347"/>
            <a:ext cx="1663437" cy="243545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Ku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0D06FE-BB1C-80B0-1E89-28FED4959917}"/>
              </a:ext>
            </a:extLst>
          </p:cNvPr>
          <p:cNvSpPr/>
          <p:nvPr/>
        </p:nvSpPr>
        <p:spPr>
          <a:xfrm>
            <a:off x="8155603" y="1676777"/>
            <a:ext cx="746079" cy="22631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Koi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69522AA-9AFF-D113-6A31-04A8D91632FE}"/>
              </a:ext>
            </a:extLst>
          </p:cNvPr>
          <p:cNvSpPr/>
          <p:nvPr/>
        </p:nvSpPr>
        <p:spPr>
          <a:xfrm>
            <a:off x="3407402" y="1676957"/>
            <a:ext cx="1623698" cy="243545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Kim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C061B02-5369-EBB9-E5B0-107843AC24D6}"/>
              </a:ext>
            </a:extLst>
          </p:cNvPr>
          <p:cNvSpPr/>
          <p:nvPr/>
        </p:nvSpPr>
        <p:spPr>
          <a:xfrm>
            <a:off x="5137995" y="1679487"/>
            <a:ext cx="992427" cy="22631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Fern</a:t>
            </a:r>
          </a:p>
        </p:txBody>
      </p:sp>
      <p:sp>
        <p:nvSpPr>
          <p:cNvPr id="45" name="_s219180">
            <a:extLst>
              <a:ext uri="{FF2B5EF4-FFF2-40B4-BE49-F238E27FC236}">
                <a16:creationId xmlns:a16="http://schemas.microsoft.com/office/drawing/2014/main" id="{09262DFF-BF4F-CD7E-618E-12BC54118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645" y="2343664"/>
            <a:ext cx="1177814" cy="187885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lIns="0" tIns="0" rIns="0" bIns="0" anchor="t"/>
          <a:lstStyle/>
          <a:p>
            <a:pPr algn="ctr">
              <a:defRPr/>
            </a:pPr>
            <a:r>
              <a:rPr lang="en-US" sz="1050" b="1" dirty="0">
                <a:solidFill>
                  <a:schemeClr val="bg1"/>
                </a:solidFill>
                <a:latin typeface="Calibri"/>
              </a:rPr>
              <a:t>PM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FC92C7-A2F1-0224-17B0-8DBB86902F56}"/>
              </a:ext>
            </a:extLst>
          </p:cNvPr>
          <p:cNvSpPr/>
          <p:nvPr/>
        </p:nvSpPr>
        <p:spPr>
          <a:xfrm>
            <a:off x="1639499" y="2340827"/>
            <a:ext cx="746079" cy="22631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Toi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603E16-5A4F-D8E8-990F-971D54CC7700}"/>
              </a:ext>
            </a:extLst>
          </p:cNvPr>
          <p:cNvSpPr/>
          <p:nvPr/>
        </p:nvSpPr>
        <p:spPr>
          <a:xfrm>
            <a:off x="5293664" y="2356170"/>
            <a:ext cx="746079" cy="22631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Ploy PM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A3099F0-AECB-203B-BDED-85D381822101}"/>
              </a:ext>
            </a:extLst>
          </p:cNvPr>
          <p:cNvSpPr/>
          <p:nvPr/>
        </p:nvSpPr>
        <p:spPr>
          <a:xfrm>
            <a:off x="6212578" y="1674641"/>
            <a:ext cx="1646282" cy="243546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Yo</a:t>
            </a:r>
            <a:endParaRPr lang="en-US" sz="13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46136-9A9D-2731-90F6-3DF484B15A11}"/>
              </a:ext>
            </a:extLst>
          </p:cNvPr>
          <p:cNvSpPr/>
          <p:nvPr/>
        </p:nvSpPr>
        <p:spPr>
          <a:xfrm>
            <a:off x="190500" y="1598520"/>
            <a:ext cx="8763000" cy="10013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00AA0CF-CFAD-888E-B735-E496618A3E8F}"/>
              </a:ext>
            </a:extLst>
          </p:cNvPr>
          <p:cNvSpPr/>
          <p:nvPr/>
        </p:nvSpPr>
        <p:spPr>
          <a:xfrm>
            <a:off x="1602334" y="348246"/>
            <a:ext cx="1683598" cy="1141761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350" dirty="0"/>
              <a:t>SAS</a:t>
            </a:r>
          </a:p>
          <a:p>
            <a:pPr algn="ctr"/>
            <a:r>
              <a:rPr lang="en-US" sz="1350" dirty="0"/>
              <a:t>TM1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9F1ED53-4A24-CF16-C5A7-8071A3DA8B4A}"/>
              </a:ext>
            </a:extLst>
          </p:cNvPr>
          <p:cNvSpPr/>
          <p:nvPr/>
        </p:nvSpPr>
        <p:spPr>
          <a:xfrm>
            <a:off x="3453624" y="350320"/>
            <a:ext cx="1577476" cy="117749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350" dirty="0"/>
              <a:t>DWH</a:t>
            </a:r>
          </a:p>
          <a:p>
            <a:pPr algn="ctr"/>
            <a:r>
              <a:rPr lang="en-US" sz="1350" dirty="0"/>
              <a:t>BI</a:t>
            </a:r>
          </a:p>
          <a:p>
            <a:pPr algn="ctr"/>
            <a:r>
              <a:rPr lang="en-US" sz="1350" dirty="0"/>
              <a:t>Tableau</a:t>
            </a:r>
          </a:p>
          <a:p>
            <a:pPr algn="ctr"/>
            <a:r>
              <a:rPr lang="en-US" sz="1350" dirty="0"/>
              <a:t>Power BI</a:t>
            </a:r>
          </a:p>
          <a:p>
            <a:pPr algn="ctr"/>
            <a:r>
              <a:rPr lang="en-US" sz="1350" dirty="0"/>
              <a:t>4Nalyze</a:t>
            </a:r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3AF77D0-C922-000D-220F-3CB61193A2A7}"/>
              </a:ext>
            </a:extLst>
          </p:cNvPr>
          <p:cNvSpPr/>
          <p:nvPr/>
        </p:nvSpPr>
        <p:spPr>
          <a:xfrm>
            <a:off x="6214001" y="337508"/>
            <a:ext cx="1651781" cy="1163236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350" dirty="0"/>
              <a:t>Salesforce</a:t>
            </a:r>
          </a:p>
          <a:p>
            <a:pPr algn="ctr"/>
            <a:r>
              <a:rPr lang="en-US" sz="1350" dirty="0"/>
              <a:t>Sprinklr</a:t>
            </a:r>
          </a:p>
          <a:p>
            <a:pPr algn="ctr"/>
            <a:r>
              <a:rPr lang="en-US" sz="1350" dirty="0"/>
              <a:t>Partner</a:t>
            </a:r>
          </a:p>
          <a:p>
            <a:pPr algn="ctr"/>
            <a:r>
              <a:rPr lang="en-US" sz="1350" dirty="0"/>
              <a:t>Cloud</a:t>
            </a:r>
          </a:p>
          <a:p>
            <a:pPr algn="ctr"/>
            <a:r>
              <a:rPr lang="en-US" sz="1350" dirty="0"/>
              <a:t>HW</a:t>
            </a:r>
          </a:p>
          <a:p>
            <a:pPr algn="ctr"/>
            <a:endParaRPr lang="en-US" sz="1350" dirty="0"/>
          </a:p>
          <a:p>
            <a:pPr algn="ctr"/>
            <a:endParaRPr lang="en-US" sz="135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A181336-746E-ED0C-E6F8-3A9F112A8BBD}"/>
              </a:ext>
            </a:extLst>
          </p:cNvPr>
          <p:cNvSpPr/>
          <p:nvPr/>
        </p:nvSpPr>
        <p:spPr>
          <a:xfrm>
            <a:off x="5137995" y="331078"/>
            <a:ext cx="992428" cy="1169637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350" dirty="0"/>
              <a:t>PDPA</a:t>
            </a:r>
          </a:p>
          <a:p>
            <a:pPr algn="ctr"/>
            <a:r>
              <a:rPr lang="en-US" sz="1350" dirty="0"/>
              <a:t>Outsource</a:t>
            </a:r>
          </a:p>
          <a:p>
            <a:pPr algn="ctr"/>
            <a:r>
              <a:rPr lang="en-US" sz="1350" dirty="0"/>
              <a:t>Training</a:t>
            </a:r>
          </a:p>
          <a:p>
            <a:pPr algn="ctr"/>
            <a:r>
              <a:rPr lang="en-US" sz="1350" dirty="0"/>
              <a:t>Security</a:t>
            </a:r>
          </a:p>
          <a:p>
            <a:pPr algn="ctr"/>
            <a:r>
              <a:rPr lang="en-US" sz="1350" dirty="0"/>
              <a:t>SAP</a:t>
            </a:r>
          </a:p>
          <a:p>
            <a:pPr algn="ctr"/>
            <a:endParaRPr lang="en-US" sz="135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4CB8A01-32CD-42FC-A71D-78F2BF0EA75C}"/>
              </a:ext>
            </a:extLst>
          </p:cNvPr>
          <p:cNvSpPr/>
          <p:nvPr/>
        </p:nvSpPr>
        <p:spPr>
          <a:xfrm>
            <a:off x="8053632" y="283812"/>
            <a:ext cx="899868" cy="121690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350" dirty="0"/>
              <a:t>Web</a:t>
            </a:r>
          </a:p>
          <a:p>
            <a:pPr algn="ctr"/>
            <a:r>
              <a:rPr lang="en-US" sz="1350" dirty="0"/>
              <a:t>Mobile</a:t>
            </a:r>
          </a:p>
          <a:p>
            <a:pPr algn="ctr"/>
            <a:r>
              <a:rPr lang="en-US" sz="1350" dirty="0"/>
              <a:t>SI</a:t>
            </a:r>
          </a:p>
          <a:p>
            <a:pPr algn="ctr"/>
            <a:r>
              <a:rPr lang="en-US" sz="1350" dirty="0"/>
              <a:t>Alteryx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6C7E946-D930-6337-6D44-F4C279EE1CD6}"/>
              </a:ext>
            </a:extLst>
          </p:cNvPr>
          <p:cNvSpPr/>
          <p:nvPr/>
        </p:nvSpPr>
        <p:spPr>
          <a:xfrm>
            <a:off x="1601116" y="4056774"/>
            <a:ext cx="749885" cy="91440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350" dirty="0"/>
              <a:t>Finance</a:t>
            </a:r>
          </a:p>
          <a:p>
            <a:pPr algn="ctr"/>
            <a:r>
              <a:rPr lang="en-US" sz="1350" dirty="0"/>
              <a:t>Leasing</a:t>
            </a:r>
          </a:p>
        </p:txBody>
      </p:sp>
      <p:sp>
        <p:nvSpPr>
          <p:cNvPr id="50" name="_s219180">
            <a:extLst>
              <a:ext uri="{FF2B5EF4-FFF2-40B4-BE49-F238E27FC236}">
                <a16:creationId xmlns:a16="http://schemas.microsoft.com/office/drawing/2014/main" id="{727B85B1-EBB6-80D1-2612-D0A83F27B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351" y="704116"/>
            <a:ext cx="1177814" cy="187885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lIns="0" tIns="0" rIns="0" bIns="0" anchor="t"/>
          <a:lstStyle/>
          <a:p>
            <a:pPr algn="ctr">
              <a:defRPr/>
            </a:pPr>
            <a:r>
              <a:rPr lang="en-US" sz="1050" b="1" dirty="0">
                <a:solidFill>
                  <a:schemeClr val="bg1"/>
                </a:solidFill>
                <a:latin typeface="Calibri"/>
              </a:rPr>
              <a:t>Product</a:t>
            </a:r>
          </a:p>
        </p:txBody>
      </p:sp>
      <p:sp>
        <p:nvSpPr>
          <p:cNvPr id="51" name="_s219180">
            <a:extLst>
              <a:ext uri="{FF2B5EF4-FFF2-40B4-BE49-F238E27FC236}">
                <a16:creationId xmlns:a16="http://schemas.microsoft.com/office/drawing/2014/main" id="{1507B82D-9BC8-A857-FD53-14BB1007F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516" y="4485259"/>
            <a:ext cx="1177814" cy="187885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lIns="0" tIns="0" rIns="0" bIns="0" anchor="t"/>
          <a:lstStyle/>
          <a:p>
            <a:pPr algn="ctr">
              <a:defRPr/>
            </a:pPr>
            <a:r>
              <a:rPr lang="en-US" sz="1050" b="1" dirty="0">
                <a:solidFill>
                  <a:schemeClr val="bg1"/>
                </a:solidFill>
                <a:latin typeface="Calibri"/>
              </a:rPr>
              <a:t>Business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64D7E32-910F-4E00-FBA7-0D6A99D5B7B2}"/>
              </a:ext>
            </a:extLst>
          </p:cNvPr>
          <p:cNvSpPr/>
          <p:nvPr/>
        </p:nvSpPr>
        <p:spPr>
          <a:xfrm>
            <a:off x="3346303" y="4056774"/>
            <a:ext cx="966143" cy="91440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350" dirty="0"/>
              <a:t>Data Analytics</a:t>
            </a:r>
          </a:p>
          <a:p>
            <a:pPr algn="ctr"/>
            <a:r>
              <a:rPr lang="en-US" sz="1350" dirty="0"/>
              <a:t>Automotive</a:t>
            </a:r>
          </a:p>
          <a:p>
            <a:pPr algn="ctr"/>
            <a:endParaRPr lang="en-US" sz="135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E4C24C6-4BBE-348B-08A4-41598ACD4BDD}"/>
              </a:ext>
            </a:extLst>
          </p:cNvPr>
          <p:cNvSpPr/>
          <p:nvPr/>
        </p:nvSpPr>
        <p:spPr>
          <a:xfrm>
            <a:off x="4354163" y="4056774"/>
            <a:ext cx="818062" cy="91440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350" dirty="0"/>
              <a:t>C365</a:t>
            </a:r>
          </a:p>
          <a:p>
            <a:pPr algn="ctr"/>
            <a:r>
              <a:rPr lang="en-US" sz="1350" dirty="0"/>
              <a:t>ML</a:t>
            </a:r>
          </a:p>
          <a:p>
            <a:pPr algn="ctr"/>
            <a:endParaRPr lang="en-US" sz="1350" dirty="0"/>
          </a:p>
          <a:p>
            <a:pPr algn="ctr"/>
            <a:endParaRPr lang="en-US" sz="135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31BEEAE-3860-3811-5550-F9E2FD103D5C}"/>
              </a:ext>
            </a:extLst>
          </p:cNvPr>
          <p:cNvSpPr/>
          <p:nvPr/>
        </p:nvSpPr>
        <p:spPr>
          <a:xfrm>
            <a:off x="5263695" y="4068523"/>
            <a:ext cx="899868" cy="905685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350" dirty="0"/>
              <a:t>Outsource</a:t>
            </a:r>
          </a:p>
          <a:p>
            <a:pPr algn="ctr"/>
            <a:r>
              <a:rPr lang="en-US" sz="1350" dirty="0"/>
              <a:t>Training</a:t>
            </a:r>
          </a:p>
          <a:p>
            <a:pPr algn="ctr"/>
            <a:endParaRPr lang="en-US" sz="135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7C04BF8-0D1D-4CC9-B650-285272B059BD}"/>
              </a:ext>
            </a:extLst>
          </p:cNvPr>
          <p:cNvSpPr/>
          <p:nvPr/>
        </p:nvSpPr>
        <p:spPr>
          <a:xfrm>
            <a:off x="2463252" y="4056774"/>
            <a:ext cx="830335" cy="91440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350" dirty="0"/>
              <a:t>Decision Engine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E1E3CD9-945F-35F3-045A-F9ADCA49FEA9}"/>
              </a:ext>
            </a:extLst>
          </p:cNvPr>
          <p:cNvSpPr/>
          <p:nvPr/>
        </p:nvSpPr>
        <p:spPr>
          <a:xfrm>
            <a:off x="6238988" y="4068524"/>
            <a:ext cx="781690" cy="90568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Programming</a:t>
            </a:r>
          </a:p>
          <a:p>
            <a:pPr algn="ctr"/>
            <a:r>
              <a:rPr lang="en-US" sz="1350" dirty="0" err="1"/>
              <a:t>OpenSource</a:t>
            </a:r>
            <a:endParaRPr lang="en-US" sz="135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01AF969-D1CD-1B98-23DD-96E1F072BEB6}"/>
              </a:ext>
            </a:extLst>
          </p:cNvPr>
          <p:cNvSpPr/>
          <p:nvPr/>
        </p:nvSpPr>
        <p:spPr>
          <a:xfrm>
            <a:off x="7119387" y="4050342"/>
            <a:ext cx="746396" cy="90568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350" dirty="0"/>
              <a:t>Support</a:t>
            </a:r>
          </a:p>
          <a:p>
            <a:pPr algn="ctr"/>
            <a:r>
              <a:rPr lang="en-US" sz="1350" dirty="0"/>
              <a:t>(1 tier)</a:t>
            </a:r>
          </a:p>
          <a:p>
            <a:pPr algn="ctr"/>
            <a:endParaRPr lang="en-US" sz="1350" dirty="0"/>
          </a:p>
        </p:txBody>
      </p:sp>
      <p:sp>
        <p:nvSpPr>
          <p:cNvPr id="6" name="_s219180">
            <a:extLst>
              <a:ext uri="{FF2B5EF4-FFF2-40B4-BE49-F238E27FC236}">
                <a16:creationId xmlns:a16="http://schemas.microsoft.com/office/drawing/2014/main" id="{8A4350C0-C736-A6B9-8EEF-DA78040FE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188" y="105780"/>
            <a:ext cx="1698744" cy="173831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lIns="0" tIns="0" rIns="0" bIns="0" anchor="t"/>
          <a:lstStyle/>
          <a:p>
            <a:pPr algn="ctr">
              <a:defRPr/>
            </a:pPr>
            <a:r>
              <a:rPr lang="en-US" sz="1050" b="1" dirty="0">
                <a:solidFill>
                  <a:schemeClr val="bg1"/>
                </a:solidFill>
                <a:latin typeface="Calibri"/>
              </a:rPr>
              <a:t>FSI</a:t>
            </a:r>
          </a:p>
        </p:txBody>
      </p:sp>
      <p:sp>
        <p:nvSpPr>
          <p:cNvPr id="8" name="_s219180">
            <a:extLst>
              <a:ext uri="{FF2B5EF4-FFF2-40B4-BE49-F238E27FC236}">
                <a16:creationId xmlns:a16="http://schemas.microsoft.com/office/drawing/2014/main" id="{DC589F2D-D9FB-7695-E2A7-CF20AEC06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0486" y="70851"/>
            <a:ext cx="746159" cy="173831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lIns="0" tIns="0" rIns="0" bIns="0" anchor="t"/>
          <a:lstStyle/>
          <a:p>
            <a:pPr algn="ctr">
              <a:defRPr/>
            </a:pPr>
            <a:r>
              <a:rPr lang="en-US" sz="1050" b="1" dirty="0">
                <a:solidFill>
                  <a:schemeClr val="bg1"/>
                </a:solidFill>
                <a:latin typeface="Calibri"/>
              </a:rPr>
              <a:t>GOV.</a:t>
            </a:r>
          </a:p>
        </p:txBody>
      </p:sp>
      <p:sp>
        <p:nvSpPr>
          <p:cNvPr id="9" name="_s219180">
            <a:extLst>
              <a:ext uri="{FF2B5EF4-FFF2-40B4-BE49-F238E27FC236}">
                <a16:creationId xmlns:a16="http://schemas.microsoft.com/office/drawing/2014/main" id="{269BC3B1-8142-8663-BFF9-00ED7425A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6526" y="91467"/>
            <a:ext cx="4429255" cy="173831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lIns="0" tIns="0" rIns="0" bIns="0" anchor="t"/>
          <a:lstStyle/>
          <a:p>
            <a:pPr algn="ctr">
              <a:defRPr/>
            </a:pPr>
            <a:r>
              <a:rPr lang="en-US" sz="1050" b="1" dirty="0">
                <a:solidFill>
                  <a:schemeClr val="bg1"/>
                </a:solidFill>
                <a:latin typeface="Calibri"/>
              </a:rPr>
              <a:t>NON-FSI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0C7B943-BB33-B942-79BE-2F753D3F7E55}"/>
              </a:ext>
            </a:extLst>
          </p:cNvPr>
          <p:cNvSpPr/>
          <p:nvPr/>
        </p:nvSpPr>
        <p:spPr>
          <a:xfrm>
            <a:off x="1598394" y="2686913"/>
            <a:ext cx="785957" cy="1285847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350" dirty="0"/>
              <a:t>SAS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AC90871-2CAC-EF69-6A59-FACC242E4101}"/>
              </a:ext>
            </a:extLst>
          </p:cNvPr>
          <p:cNvSpPr/>
          <p:nvPr/>
        </p:nvSpPr>
        <p:spPr>
          <a:xfrm>
            <a:off x="2462638" y="2691096"/>
            <a:ext cx="818062" cy="130114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350" dirty="0"/>
              <a:t>SAS</a:t>
            </a:r>
          </a:p>
          <a:p>
            <a:pPr algn="ctr"/>
            <a:r>
              <a:rPr lang="en-US" sz="1350" dirty="0"/>
              <a:t>TM1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5988B86-C803-AE29-DB04-A65F03D5F15A}"/>
              </a:ext>
            </a:extLst>
          </p:cNvPr>
          <p:cNvSpPr/>
          <p:nvPr/>
        </p:nvSpPr>
        <p:spPr>
          <a:xfrm>
            <a:off x="3342494" y="2682363"/>
            <a:ext cx="899868" cy="1309875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350" dirty="0"/>
              <a:t>ETL</a:t>
            </a:r>
          </a:p>
          <a:p>
            <a:pPr algn="ctr"/>
            <a:r>
              <a:rPr lang="en-US" sz="1350" dirty="0" err="1"/>
              <a:t>DStage</a:t>
            </a:r>
            <a:endParaRPr lang="en-US" sz="1350" dirty="0"/>
          </a:p>
          <a:p>
            <a:pPr algn="ctr"/>
            <a:r>
              <a:rPr lang="en-US" sz="1350" dirty="0"/>
              <a:t>Informatic</a:t>
            </a:r>
          </a:p>
          <a:p>
            <a:pPr algn="ctr"/>
            <a:r>
              <a:rPr lang="en-US" sz="1350" dirty="0"/>
              <a:t>SSIS</a:t>
            </a:r>
          </a:p>
          <a:p>
            <a:pPr algn="ctr"/>
            <a:r>
              <a:rPr lang="en-US" sz="1350" dirty="0"/>
              <a:t>Alteryx</a:t>
            </a:r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D00DE2C-1CE2-094E-F39E-D42477046A49}"/>
              </a:ext>
            </a:extLst>
          </p:cNvPr>
          <p:cNvSpPr/>
          <p:nvPr/>
        </p:nvSpPr>
        <p:spPr>
          <a:xfrm>
            <a:off x="4293523" y="2681301"/>
            <a:ext cx="899868" cy="1309875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350" dirty="0"/>
              <a:t>Salesforce</a:t>
            </a:r>
          </a:p>
          <a:p>
            <a:pPr algn="ctr"/>
            <a:r>
              <a:rPr lang="en-US" sz="1350" dirty="0"/>
              <a:t>Sprinklr</a:t>
            </a:r>
          </a:p>
          <a:p>
            <a:pPr algn="ctr"/>
            <a:r>
              <a:rPr lang="en-US" sz="1350" dirty="0"/>
              <a:t>4nalyze</a:t>
            </a:r>
          </a:p>
          <a:p>
            <a:pPr algn="ctr"/>
            <a:endParaRPr lang="en-US" sz="1350" dirty="0"/>
          </a:p>
          <a:p>
            <a:pPr algn="ctr"/>
            <a:endParaRPr lang="en-US" sz="135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076E711-90F3-B038-D45D-B20067082097}"/>
              </a:ext>
            </a:extLst>
          </p:cNvPr>
          <p:cNvSpPr/>
          <p:nvPr/>
        </p:nvSpPr>
        <p:spPr>
          <a:xfrm>
            <a:off x="5293664" y="2668499"/>
            <a:ext cx="850756" cy="1322677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350" dirty="0"/>
              <a:t>BI</a:t>
            </a:r>
          </a:p>
          <a:p>
            <a:pPr algn="ctr"/>
            <a:r>
              <a:rPr lang="en-US" sz="1350" dirty="0"/>
              <a:t>Tableau</a:t>
            </a:r>
          </a:p>
          <a:p>
            <a:pPr algn="ctr"/>
            <a:r>
              <a:rPr lang="en-US" sz="1350" dirty="0" err="1"/>
              <a:t>PowerBI</a:t>
            </a:r>
            <a:endParaRPr lang="en-US" sz="1350" dirty="0"/>
          </a:p>
          <a:p>
            <a:pPr algn="ctr"/>
            <a:endParaRPr lang="en-US" sz="135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F1D8209-9DA5-1F34-506E-7CD0EF039557}"/>
              </a:ext>
            </a:extLst>
          </p:cNvPr>
          <p:cNvSpPr/>
          <p:nvPr/>
        </p:nvSpPr>
        <p:spPr>
          <a:xfrm>
            <a:off x="6258291" y="2652517"/>
            <a:ext cx="762386" cy="133865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350" dirty="0"/>
              <a:t>Airflow</a:t>
            </a:r>
          </a:p>
          <a:p>
            <a:pPr algn="ctr"/>
            <a:r>
              <a:rPr lang="en-US" sz="1350" dirty="0" err="1"/>
              <a:t>.Net</a:t>
            </a:r>
            <a:endParaRPr lang="en-US" sz="1350" dirty="0"/>
          </a:p>
          <a:p>
            <a:pPr algn="ctr"/>
            <a:r>
              <a:rPr lang="en-US" sz="1350" dirty="0"/>
              <a:t>Java</a:t>
            </a:r>
          </a:p>
          <a:p>
            <a:pPr algn="ctr"/>
            <a:r>
              <a:rPr lang="en-US" sz="1350" dirty="0"/>
              <a:t>Cloud </a:t>
            </a:r>
          </a:p>
          <a:p>
            <a:pPr algn="ctr"/>
            <a:r>
              <a:rPr lang="en-US" sz="1350" dirty="0"/>
              <a:t>Dev</a:t>
            </a:r>
          </a:p>
          <a:p>
            <a:pPr algn="ctr"/>
            <a:endParaRPr lang="en-US" sz="1350" dirty="0"/>
          </a:p>
          <a:p>
            <a:pPr algn="ctr"/>
            <a:endParaRPr lang="en-US" sz="135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ED3E3E5-A199-5039-1569-0E7F0A76F15E}"/>
              </a:ext>
            </a:extLst>
          </p:cNvPr>
          <p:cNvSpPr/>
          <p:nvPr/>
        </p:nvSpPr>
        <p:spPr>
          <a:xfrm>
            <a:off x="7121073" y="2627794"/>
            <a:ext cx="744709" cy="137014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350" dirty="0"/>
              <a:t>Cloud </a:t>
            </a:r>
          </a:p>
          <a:p>
            <a:pPr algn="ctr"/>
            <a:r>
              <a:rPr lang="en-US" sz="1350" dirty="0"/>
              <a:t>Solution</a:t>
            </a:r>
          </a:p>
          <a:p>
            <a:pPr algn="ctr"/>
            <a:r>
              <a:rPr lang="en-US" sz="1350" dirty="0"/>
              <a:t>(infra)</a:t>
            </a:r>
          </a:p>
          <a:p>
            <a:pPr algn="ctr"/>
            <a:r>
              <a:rPr lang="en-US" sz="1350" dirty="0"/>
              <a:t>AWS</a:t>
            </a:r>
          </a:p>
          <a:p>
            <a:pPr algn="ctr"/>
            <a:endParaRPr lang="en-US" sz="1350" dirty="0"/>
          </a:p>
          <a:p>
            <a:pPr algn="ctr"/>
            <a:endParaRPr lang="en-US" sz="1350" dirty="0"/>
          </a:p>
        </p:txBody>
      </p:sp>
      <p:sp>
        <p:nvSpPr>
          <p:cNvPr id="68" name="_s219180">
            <a:extLst>
              <a:ext uri="{FF2B5EF4-FFF2-40B4-BE49-F238E27FC236}">
                <a16:creationId xmlns:a16="http://schemas.microsoft.com/office/drawing/2014/main" id="{9040DC05-0974-3591-453E-BE5F8A2A8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48" y="3041537"/>
            <a:ext cx="1177814" cy="187885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lIns="0" tIns="0" rIns="0" bIns="0" anchor="t"/>
          <a:lstStyle/>
          <a:p>
            <a:pPr algn="ctr">
              <a:defRPr/>
            </a:pPr>
            <a:r>
              <a:rPr lang="en-US" sz="1050" b="1" dirty="0">
                <a:solidFill>
                  <a:schemeClr val="bg1"/>
                </a:solidFill>
                <a:latin typeface="Calibri"/>
              </a:rPr>
              <a:t>Product</a:t>
            </a:r>
          </a:p>
        </p:txBody>
      </p:sp>
      <p:sp>
        <p:nvSpPr>
          <p:cNvPr id="69" name="_s219180">
            <a:extLst>
              <a:ext uri="{FF2B5EF4-FFF2-40B4-BE49-F238E27FC236}">
                <a16:creationId xmlns:a16="http://schemas.microsoft.com/office/drawing/2014/main" id="{A7D60F6F-0719-B86F-245C-9791EAAEB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645" y="2047641"/>
            <a:ext cx="1177814" cy="187885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lIns="0" tIns="0" rIns="0" bIns="0" anchor="t"/>
          <a:lstStyle/>
          <a:p>
            <a:pPr algn="ctr">
              <a:defRPr/>
            </a:pPr>
            <a:r>
              <a:rPr lang="en-US" sz="1050" b="1" dirty="0" err="1">
                <a:solidFill>
                  <a:schemeClr val="bg1"/>
                </a:solidFill>
                <a:latin typeface="Calibri"/>
              </a:rPr>
              <a:t>Busines</a:t>
            </a:r>
            <a:r>
              <a:rPr lang="en-US" sz="1050" b="1" dirty="0">
                <a:solidFill>
                  <a:schemeClr val="bg1"/>
                </a:solidFill>
                <a:latin typeface="Calibri"/>
              </a:rPr>
              <a:t> Lead</a:t>
            </a:r>
          </a:p>
        </p:txBody>
      </p:sp>
      <p:sp>
        <p:nvSpPr>
          <p:cNvPr id="70" name="_s219180">
            <a:extLst>
              <a:ext uri="{FF2B5EF4-FFF2-40B4-BE49-F238E27FC236}">
                <a16:creationId xmlns:a16="http://schemas.microsoft.com/office/drawing/2014/main" id="{FB52B02C-6DDB-EBC4-67FD-1815A4ECB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3111" y="2075651"/>
            <a:ext cx="746159" cy="173831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lIns="0" tIns="0" rIns="0" bIns="0" anchor="t"/>
          <a:lstStyle/>
          <a:p>
            <a:pPr algn="ctr">
              <a:defRPr/>
            </a:pPr>
            <a:r>
              <a:rPr lang="en-US" sz="1050" b="1" dirty="0">
                <a:solidFill>
                  <a:schemeClr val="bg1"/>
                </a:solidFill>
                <a:latin typeface="Calibri"/>
              </a:rPr>
              <a:t>Partner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D722567-0E72-A950-28D2-AAD00F7D8E28}"/>
              </a:ext>
            </a:extLst>
          </p:cNvPr>
          <p:cNvSpPr/>
          <p:nvPr/>
        </p:nvSpPr>
        <p:spPr>
          <a:xfrm>
            <a:off x="175351" y="1598520"/>
            <a:ext cx="8778149" cy="4303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Sales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C34A4FB-AD58-3ABD-89C7-970FBABC4D2C}"/>
              </a:ext>
            </a:extLst>
          </p:cNvPr>
          <p:cNvSpPr/>
          <p:nvPr/>
        </p:nvSpPr>
        <p:spPr>
          <a:xfrm>
            <a:off x="175351" y="2031957"/>
            <a:ext cx="8778149" cy="566391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Implementation Team</a:t>
            </a:r>
          </a:p>
        </p:txBody>
      </p:sp>
    </p:spTree>
    <p:extLst>
      <p:ext uri="{BB962C8B-B14F-4D97-AF65-F5344CB8AC3E}">
        <p14:creationId xmlns:p14="http://schemas.microsoft.com/office/powerpoint/2010/main" val="2989500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lide Number Placeholder 94"/>
          <p:cNvSpPr>
            <a:spLocks noGrp="1"/>
          </p:cNvSpPr>
          <p:nvPr>
            <p:ph type="sldNum" sz="quarter" idx="12"/>
          </p:nvPr>
        </p:nvSpPr>
        <p:spPr bwMode="auto">
          <a:xfrm>
            <a:off x="1178719" y="-342901"/>
            <a:ext cx="1191" cy="2619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/>
            <a:fld id="{7FFF9C7C-A6D5-4989-9304-616FD089D8E6}" type="slidenum">
              <a:rPr lang="en-GB" sz="60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pPr algn="l" eaLnBrk="1" hangingPunct="1"/>
              <a:t>3</a:t>
            </a:fld>
            <a:endParaRPr lang="en-GB" sz="60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cxnSp>
        <p:nvCxnSpPr>
          <p:cNvPr id="106" name="_s219175"/>
          <p:cNvCxnSpPr>
            <a:cxnSpLocks noChangeShapeType="1"/>
          </p:cNvCxnSpPr>
          <p:nvPr/>
        </p:nvCxnSpPr>
        <p:spPr bwMode="auto">
          <a:xfrm rot="5400000" flipH="1">
            <a:off x="4488074" y="1161532"/>
            <a:ext cx="173831" cy="1908572"/>
          </a:xfrm>
          <a:prstGeom prst="bentConnector3">
            <a:avLst>
              <a:gd name="adj1" fmla="val 4931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cxnSp>
      <p:sp>
        <p:nvSpPr>
          <p:cNvPr id="55" name="Rectangle 54"/>
          <p:cNvSpPr/>
          <p:nvPr/>
        </p:nvSpPr>
        <p:spPr>
          <a:xfrm>
            <a:off x="3488686" y="2349183"/>
            <a:ext cx="746079" cy="22631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Pae</a:t>
            </a:r>
            <a:endParaRPr lang="en-US" sz="1350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D27BBF0-732B-E148-A707-F3AC0925EB87}"/>
              </a:ext>
            </a:extLst>
          </p:cNvPr>
          <p:cNvSpPr/>
          <p:nvPr/>
        </p:nvSpPr>
        <p:spPr>
          <a:xfrm>
            <a:off x="6258291" y="2335890"/>
            <a:ext cx="743025" cy="22631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Yong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D3D542D-6C86-454D-9F94-BF3A129EB6FD}"/>
              </a:ext>
            </a:extLst>
          </p:cNvPr>
          <p:cNvSpPr/>
          <p:nvPr/>
        </p:nvSpPr>
        <p:spPr>
          <a:xfrm>
            <a:off x="2542443" y="2341119"/>
            <a:ext cx="743489" cy="22631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Nam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809C063-3D50-4B43-BC13-A94AB63F645B}"/>
              </a:ext>
            </a:extLst>
          </p:cNvPr>
          <p:cNvSpPr/>
          <p:nvPr/>
        </p:nvSpPr>
        <p:spPr>
          <a:xfrm>
            <a:off x="4391916" y="2335890"/>
            <a:ext cx="746079" cy="22631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Pin</a:t>
            </a:r>
          </a:p>
        </p:txBody>
      </p:sp>
      <p:sp>
        <p:nvSpPr>
          <p:cNvPr id="83" name="_s219180">
            <a:extLst>
              <a:ext uri="{FF2B5EF4-FFF2-40B4-BE49-F238E27FC236}">
                <a16:creationId xmlns:a16="http://schemas.microsoft.com/office/drawing/2014/main" id="{3247D9F9-7F06-03A3-F922-3A7072E57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7188" y="2082074"/>
            <a:ext cx="746159" cy="173831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lIns="0" tIns="0" rIns="0" bIns="0" anchor="t"/>
          <a:lstStyle/>
          <a:p>
            <a:pPr algn="ctr">
              <a:defRPr/>
            </a:pPr>
            <a:r>
              <a:rPr lang="en-US" sz="1050" b="1" dirty="0" err="1">
                <a:solidFill>
                  <a:schemeClr val="bg1"/>
                </a:solidFill>
                <a:latin typeface="Calibri"/>
              </a:rPr>
              <a:t>Noom</a:t>
            </a:r>
            <a:r>
              <a:rPr lang="en-US" sz="1050" b="1" dirty="0">
                <a:solidFill>
                  <a:schemeClr val="bg1"/>
                </a:solidFill>
                <a:latin typeface="Calibri"/>
              </a:rPr>
              <a:t>(7)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9C7FC09-A048-787E-5188-D4D2DFF15D0F}"/>
              </a:ext>
            </a:extLst>
          </p:cNvPr>
          <p:cNvSpPr/>
          <p:nvPr/>
        </p:nvSpPr>
        <p:spPr>
          <a:xfrm>
            <a:off x="7115835" y="2314719"/>
            <a:ext cx="743025" cy="22631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Sam</a:t>
            </a:r>
          </a:p>
        </p:txBody>
      </p:sp>
      <p:sp>
        <p:nvSpPr>
          <p:cNvPr id="17" name="_s219180">
            <a:extLst>
              <a:ext uri="{FF2B5EF4-FFF2-40B4-BE49-F238E27FC236}">
                <a16:creationId xmlns:a16="http://schemas.microsoft.com/office/drawing/2014/main" id="{314CB9F1-D934-F759-47A2-DE12E837A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790" y="2073045"/>
            <a:ext cx="746159" cy="173831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lIns="0" tIns="0" rIns="0" bIns="0" anchor="t"/>
          <a:lstStyle/>
          <a:p>
            <a:pPr algn="ctr">
              <a:defRPr/>
            </a:pPr>
            <a:r>
              <a:rPr lang="en-US" sz="1050" b="1" dirty="0">
                <a:solidFill>
                  <a:schemeClr val="bg1"/>
                </a:solidFill>
                <a:latin typeface="Calibri"/>
              </a:rPr>
              <a:t>Lee(4)</a:t>
            </a:r>
          </a:p>
        </p:txBody>
      </p:sp>
      <p:sp>
        <p:nvSpPr>
          <p:cNvPr id="18" name="_s219180">
            <a:extLst>
              <a:ext uri="{FF2B5EF4-FFF2-40B4-BE49-F238E27FC236}">
                <a16:creationId xmlns:a16="http://schemas.microsoft.com/office/drawing/2014/main" id="{03C41CB1-9815-D34B-DFA1-901EC4A8B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1729" y="2069666"/>
            <a:ext cx="746159" cy="173831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lIns="0" tIns="0" rIns="0" bIns="0" anchor="t"/>
          <a:lstStyle/>
          <a:p>
            <a:pPr algn="ctr">
              <a:defRPr/>
            </a:pPr>
            <a:r>
              <a:rPr lang="en-US" sz="1050" b="1" dirty="0">
                <a:solidFill>
                  <a:schemeClr val="bg1"/>
                </a:solidFill>
                <a:latin typeface="Calibri"/>
              </a:rPr>
              <a:t>Sai(12)</a:t>
            </a:r>
          </a:p>
        </p:txBody>
      </p:sp>
      <p:sp>
        <p:nvSpPr>
          <p:cNvPr id="27" name="_s219180">
            <a:extLst>
              <a:ext uri="{FF2B5EF4-FFF2-40B4-BE49-F238E27FC236}">
                <a16:creationId xmlns:a16="http://schemas.microsoft.com/office/drawing/2014/main" id="{AE58DBED-3AF5-F6AE-B526-F89A2B544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0676" y="2069115"/>
            <a:ext cx="746159" cy="173831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lIns="0" tIns="0" rIns="0" bIns="0" anchor="t"/>
          <a:lstStyle/>
          <a:p>
            <a:pPr algn="ctr">
              <a:defRPr/>
            </a:pPr>
            <a:r>
              <a:rPr lang="en-US" sz="1050" b="1" dirty="0">
                <a:solidFill>
                  <a:schemeClr val="bg1"/>
                </a:solidFill>
                <a:latin typeface="Calibri"/>
              </a:rPr>
              <a:t>Ant(14)</a:t>
            </a:r>
          </a:p>
        </p:txBody>
      </p:sp>
      <p:sp>
        <p:nvSpPr>
          <p:cNvPr id="28" name="_s219180">
            <a:extLst>
              <a:ext uri="{FF2B5EF4-FFF2-40B4-BE49-F238E27FC236}">
                <a16:creationId xmlns:a16="http://schemas.microsoft.com/office/drawing/2014/main" id="{A891B3D3-88A1-D432-928E-49BCF0AF2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4518" y="2077552"/>
            <a:ext cx="746159" cy="173831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lIns="0" tIns="0" rIns="0" bIns="0" anchor="t"/>
          <a:lstStyle/>
          <a:p>
            <a:pPr algn="ctr">
              <a:defRPr/>
            </a:pPr>
            <a:r>
              <a:rPr lang="en-US" sz="1050" b="1" dirty="0" err="1">
                <a:solidFill>
                  <a:schemeClr val="bg1"/>
                </a:solidFill>
                <a:latin typeface="Calibri"/>
              </a:rPr>
              <a:t>Aof</a:t>
            </a:r>
            <a:r>
              <a:rPr lang="en-US" sz="1050" b="1" dirty="0">
                <a:solidFill>
                  <a:schemeClr val="bg1"/>
                </a:solidFill>
                <a:latin typeface="Calibri"/>
              </a:rPr>
              <a:t>(7)</a:t>
            </a:r>
          </a:p>
        </p:txBody>
      </p:sp>
      <p:sp>
        <p:nvSpPr>
          <p:cNvPr id="29" name="_s219180">
            <a:extLst>
              <a:ext uri="{FF2B5EF4-FFF2-40B4-BE49-F238E27FC236}">
                <a16:creationId xmlns:a16="http://schemas.microsoft.com/office/drawing/2014/main" id="{77000CF7-AE90-0049-8652-BF57575A3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2344" y="2075652"/>
            <a:ext cx="746159" cy="173831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lIns="0" tIns="0" rIns="0" bIns="0" anchor="t"/>
          <a:lstStyle/>
          <a:p>
            <a:pPr algn="ctr">
              <a:defRPr/>
            </a:pPr>
            <a:r>
              <a:rPr lang="en-US" sz="1050" b="1" dirty="0">
                <a:solidFill>
                  <a:schemeClr val="bg1"/>
                </a:solidFill>
                <a:latin typeface="Calibri"/>
              </a:rPr>
              <a:t>Nat(5)</a:t>
            </a:r>
          </a:p>
        </p:txBody>
      </p:sp>
      <p:sp>
        <p:nvSpPr>
          <p:cNvPr id="30" name="_s219180">
            <a:extLst>
              <a:ext uri="{FF2B5EF4-FFF2-40B4-BE49-F238E27FC236}">
                <a16:creationId xmlns:a16="http://schemas.microsoft.com/office/drawing/2014/main" id="{D74564F7-7A87-6079-45AA-8C56720B4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9623" y="2082074"/>
            <a:ext cx="746159" cy="173831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lIns="0" tIns="0" rIns="0" bIns="0" anchor="t"/>
          <a:lstStyle/>
          <a:p>
            <a:pPr algn="ctr">
              <a:defRPr/>
            </a:pPr>
            <a:r>
              <a:rPr lang="en-US" sz="1050" b="1" dirty="0">
                <a:solidFill>
                  <a:schemeClr val="bg1"/>
                </a:solidFill>
                <a:latin typeface="Calibri"/>
              </a:rPr>
              <a:t>Tug(8)</a:t>
            </a:r>
          </a:p>
        </p:txBody>
      </p:sp>
      <p:sp>
        <p:nvSpPr>
          <p:cNvPr id="32" name="_s219180">
            <a:extLst>
              <a:ext uri="{FF2B5EF4-FFF2-40B4-BE49-F238E27FC236}">
                <a16:creationId xmlns:a16="http://schemas.microsoft.com/office/drawing/2014/main" id="{5D1A67F0-D804-FB30-4514-4D22ED380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628" y="1697479"/>
            <a:ext cx="1117571" cy="187884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lIns="0" tIns="0" rIns="0" bIns="0" anchor="t"/>
          <a:lstStyle/>
          <a:p>
            <a:pPr algn="ctr">
              <a:defRPr/>
            </a:pPr>
            <a:r>
              <a:rPr lang="en-US" sz="1050" b="1" dirty="0">
                <a:solidFill>
                  <a:schemeClr val="bg1"/>
                </a:solidFill>
                <a:latin typeface="Calibri"/>
              </a:rPr>
              <a:t>Sales (5)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8BE501-01E9-E894-C817-8053FB824676}"/>
              </a:ext>
            </a:extLst>
          </p:cNvPr>
          <p:cNvSpPr/>
          <p:nvPr/>
        </p:nvSpPr>
        <p:spPr>
          <a:xfrm>
            <a:off x="1602334" y="1683347"/>
            <a:ext cx="1663437" cy="243545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Ku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0D06FE-BB1C-80B0-1E89-28FED4959917}"/>
              </a:ext>
            </a:extLst>
          </p:cNvPr>
          <p:cNvSpPr/>
          <p:nvPr/>
        </p:nvSpPr>
        <p:spPr>
          <a:xfrm>
            <a:off x="8155603" y="1676777"/>
            <a:ext cx="746079" cy="22631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Koi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69522AA-9AFF-D113-6A31-04A8D91632FE}"/>
              </a:ext>
            </a:extLst>
          </p:cNvPr>
          <p:cNvSpPr/>
          <p:nvPr/>
        </p:nvSpPr>
        <p:spPr>
          <a:xfrm>
            <a:off x="3407402" y="1676957"/>
            <a:ext cx="1623698" cy="243545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Kim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C061B02-5369-EBB9-E5B0-107843AC24D6}"/>
              </a:ext>
            </a:extLst>
          </p:cNvPr>
          <p:cNvSpPr/>
          <p:nvPr/>
        </p:nvSpPr>
        <p:spPr>
          <a:xfrm>
            <a:off x="5137995" y="1679487"/>
            <a:ext cx="992427" cy="22631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Fern</a:t>
            </a:r>
          </a:p>
        </p:txBody>
      </p:sp>
      <p:sp>
        <p:nvSpPr>
          <p:cNvPr id="45" name="_s219180">
            <a:extLst>
              <a:ext uri="{FF2B5EF4-FFF2-40B4-BE49-F238E27FC236}">
                <a16:creationId xmlns:a16="http://schemas.microsoft.com/office/drawing/2014/main" id="{09262DFF-BF4F-CD7E-618E-12BC54118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645" y="2343664"/>
            <a:ext cx="1177814" cy="187885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lIns="0" tIns="0" rIns="0" bIns="0" anchor="t"/>
          <a:lstStyle/>
          <a:p>
            <a:pPr algn="ctr">
              <a:defRPr/>
            </a:pPr>
            <a:r>
              <a:rPr lang="en-US" sz="1050" b="1" dirty="0">
                <a:solidFill>
                  <a:schemeClr val="bg1"/>
                </a:solidFill>
                <a:latin typeface="Calibri"/>
              </a:rPr>
              <a:t>PM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FC92C7-A2F1-0224-17B0-8DBB86902F56}"/>
              </a:ext>
            </a:extLst>
          </p:cNvPr>
          <p:cNvSpPr/>
          <p:nvPr/>
        </p:nvSpPr>
        <p:spPr>
          <a:xfrm>
            <a:off x="1639499" y="2340827"/>
            <a:ext cx="746079" cy="22631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Toi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603E16-5A4F-D8E8-990F-971D54CC7700}"/>
              </a:ext>
            </a:extLst>
          </p:cNvPr>
          <p:cNvSpPr/>
          <p:nvPr/>
        </p:nvSpPr>
        <p:spPr>
          <a:xfrm>
            <a:off x="5293664" y="2356170"/>
            <a:ext cx="746079" cy="22631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Ploy PM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A3099F0-AECB-203B-BDED-85D381822101}"/>
              </a:ext>
            </a:extLst>
          </p:cNvPr>
          <p:cNvSpPr/>
          <p:nvPr/>
        </p:nvSpPr>
        <p:spPr>
          <a:xfrm>
            <a:off x="6212578" y="1674641"/>
            <a:ext cx="1646282" cy="243546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Yo</a:t>
            </a:r>
            <a:endParaRPr lang="en-US" sz="13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46136-9A9D-2731-90F6-3DF484B15A11}"/>
              </a:ext>
            </a:extLst>
          </p:cNvPr>
          <p:cNvSpPr/>
          <p:nvPr/>
        </p:nvSpPr>
        <p:spPr>
          <a:xfrm>
            <a:off x="190500" y="1598520"/>
            <a:ext cx="8763000" cy="10013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00AA0CF-CFAD-888E-B735-E496618A3E8F}"/>
              </a:ext>
            </a:extLst>
          </p:cNvPr>
          <p:cNvSpPr/>
          <p:nvPr/>
        </p:nvSpPr>
        <p:spPr>
          <a:xfrm>
            <a:off x="1602334" y="348246"/>
            <a:ext cx="1683598" cy="1141761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350" dirty="0"/>
              <a:t>SAS</a:t>
            </a:r>
          </a:p>
          <a:p>
            <a:pPr algn="ctr"/>
            <a:r>
              <a:rPr lang="en-US" sz="1350" dirty="0"/>
              <a:t>TM1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9F1ED53-4A24-CF16-C5A7-8071A3DA8B4A}"/>
              </a:ext>
            </a:extLst>
          </p:cNvPr>
          <p:cNvSpPr/>
          <p:nvPr/>
        </p:nvSpPr>
        <p:spPr>
          <a:xfrm>
            <a:off x="3453624" y="350320"/>
            <a:ext cx="1577476" cy="117749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350" dirty="0"/>
              <a:t>DWH</a:t>
            </a:r>
          </a:p>
          <a:p>
            <a:pPr algn="ctr"/>
            <a:r>
              <a:rPr lang="en-US" sz="1350" dirty="0"/>
              <a:t>BI</a:t>
            </a:r>
          </a:p>
          <a:p>
            <a:pPr algn="ctr"/>
            <a:r>
              <a:rPr lang="en-US" sz="1350" dirty="0"/>
              <a:t>Tableau</a:t>
            </a:r>
          </a:p>
          <a:p>
            <a:pPr algn="ctr"/>
            <a:r>
              <a:rPr lang="en-US" sz="1350" dirty="0"/>
              <a:t>Power BI</a:t>
            </a:r>
          </a:p>
          <a:p>
            <a:pPr algn="ctr"/>
            <a:r>
              <a:rPr lang="en-US" sz="1350" dirty="0"/>
              <a:t>4Nalyze</a:t>
            </a:r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3AF77D0-C922-000D-220F-3CB61193A2A7}"/>
              </a:ext>
            </a:extLst>
          </p:cNvPr>
          <p:cNvSpPr/>
          <p:nvPr/>
        </p:nvSpPr>
        <p:spPr>
          <a:xfrm>
            <a:off x="6214001" y="337508"/>
            <a:ext cx="1651781" cy="1163236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350" dirty="0"/>
              <a:t>Salesforce</a:t>
            </a:r>
          </a:p>
          <a:p>
            <a:pPr algn="ctr"/>
            <a:r>
              <a:rPr lang="en-US" sz="1350" dirty="0"/>
              <a:t>Sprinklr</a:t>
            </a:r>
          </a:p>
          <a:p>
            <a:pPr algn="ctr"/>
            <a:r>
              <a:rPr lang="en-US" sz="1350" dirty="0"/>
              <a:t>Partner</a:t>
            </a:r>
          </a:p>
          <a:p>
            <a:pPr algn="ctr"/>
            <a:r>
              <a:rPr lang="en-US" sz="1350" dirty="0"/>
              <a:t>Cloud</a:t>
            </a:r>
          </a:p>
          <a:p>
            <a:pPr algn="ctr"/>
            <a:r>
              <a:rPr lang="en-US" sz="1350" dirty="0"/>
              <a:t>HW</a:t>
            </a:r>
          </a:p>
          <a:p>
            <a:pPr algn="ctr"/>
            <a:endParaRPr lang="en-US" sz="1350" dirty="0"/>
          </a:p>
          <a:p>
            <a:pPr algn="ctr"/>
            <a:endParaRPr lang="en-US" sz="135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A181336-746E-ED0C-E6F8-3A9F112A8BBD}"/>
              </a:ext>
            </a:extLst>
          </p:cNvPr>
          <p:cNvSpPr/>
          <p:nvPr/>
        </p:nvSpPr>
        <p:spPr>
          <a:xfrm>
            <a:off x="5137995" y="331078"/>
            <a:ext cx="992428" cy="1169637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350" dirty="0"/>
              <a:t>PDPA</a:t>
            </a:r>
          </a:p>
          <a:p>
            <a:pPr algn="ctr"/>
            <a:r>
              <a:rPr lang="en-US" sz="1350" dirty="0"/>
              <a:t>Outsource</a:t>
            </a:r>
          </a:p>
          <a:p>
            <a:pPr algn="ctr"/>
            <a:r>
              <a:rPr lang="en-US" sz="1350" dirty="0"/>
              <a:t>Training</a:t>
            </a:r>
          </a:p>
          <a:p>
            <a:pPr algn="ctr"/>
            <a:r>
              <a:rPr lang="en-US" sz="1350" dirty="0"/>
              <a:t>Security</a:t>
            </a:r>
          </a:p>
          <a:p>
            <a:pPr algn="ctr"/>
            <a:r>
              <a:rPr lang="en-US" sz="1350" dirty="0"/>
              <a:t>SAP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4CB8A01-32CD-42FC-A71D-78F2BF0EA75C}"/>
              </a:ext>
            </a:extLst>
          </p:cNvPr>
          <p:cNvSpPr/>
          <p:nvPr/>
        </p:nvSpPr>
        <p:spPr>
          <a:xfrm>
            <a:off x="8053632" y="283812"/>
            <a:ext cx="899868" cy="121690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350" dirty="0"/>
              <a:t>Web</a:t>
            </a:r>
          </a:p>
          <a:p>
            <a:pPr algn="ctr"/>
            <a:r>
              <a:rPr lang="en-US" sz="1350" dirty="0"/>
              <a:t>Mobile</a:t>
            </a:r>
          </a:p>
          <a:p>
            <a:pPr algn="ctr"/>
            <a:r>
              <a:rPr lang="en-US" sz="1350" dirty="0"/>
              <a:t>SI</a:t>
            </a:r>
            <a:endParaRPr lang="th-TH" sz="1350" dirty="0"/>
          </a:p>
          <a:p>
            <a:pPr algn="ctr"/>
            <a:r>
              <a:rPr lang="en-US" sz="1350" dirty="0"/>
              <a:t>Alteryx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6C7E946-D930-6337-6D44-F4C279EE1CD6}"/>
              </a:ext>
            </a:extLst>
          </p:cNvPr>
          <p:cNvSpPr/>
          <p:nvPr/>
        </p:nvSpPr>
        <p:spPr>
          <a:xfrm>
            <a:off x="1563621" y="4056774"/>
            <a:ext cx="824874" cy="91440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350" dirty="0"/>
              <a:t>Finance</a:t>
            </a:r>
          </a:p>
          <a:p>
            <a:pPr algn="ctr"/>
            <a:r>
              <a:rPr lang="en-US" sz="1350" dirty="0"/>
              <a:t>Leasing</a:t>
            </a:r>
          </a:p>
        </p:txBody>
      </p:sp>
      <p:sp>
        <p:nvSpPr>
          <p:cNvPr id="50" name="_s219180">
            <a:extLst>
              <a:ext uri="{FF2B5EF4-FFF2-40B4-BE49-F238E27FC236}">
                <a16:creationId xmlns:a16="http://schemas.microsoft.com/office/drawing/2014/main" id="{727B85B1-EBB6-80D1-2612-D0A83F27B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351" y="704116"/>
            <a:ext cx="1177814" cy="187885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lIns="0" tIns="0" rIns="0" bIns="0" anchor="t"/>
          <a:lstStyle/>
          <a:p>
            <a:pPr algn="ctr">
              <a:defRPr/>
            </a:pPr>
            <a:r>
              <a:rPr lang="en-US" sz="1050" b="1" dirty="0">
                <a:solidFill>
                  <a:schemeClr val="bg1"/>
                </a:solidFill>
                <a:latin typeface="Calibri"/>
              </a:rPr>
              <a:t>Product</a:t>
            </a:r>
          </a:p>
        </p:txBody>
      </p:sp>
      <p:sp>
        <p:nvSpPr>
          <p:cNvPr id="51" name="_s219180">
            <a:extLst>
              <a:ext uri="{FF2B5EF4-FFF2-40B4-BE49-F238E27FC236}">
                <a16:creationId xmlns:a16="http://schemas.microsoft.com/office/drawing/2014/main" id="{1507B82D-9BC8-A857-FD53-14BB1007F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516" y="4485259"/>
            <a:ext cx="1177814" cy="187885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lIns="0" tIns="0" rIns="0" bIns="0" anchor="t"/>
          <a:lstStyle/>
          <a:p>
            <a:pPr algn="ctr">
              <a:defRPr/>
            </a:pPr>
            <a:r>
              <a:rPr lang="en-US" sz="1050" b="1" dirty="0">
                <a:solidFill>
                  <a:schemeClr val="bg1"/>
                </a:solidFill>
                <a:latin typeface="Calibri"/>
              </a:rPr>
              <a:t>Business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64D7E32-910F-4E00-FBA7-0D6A99D5B7B2}"/>
              </a:ext>
            </a:extLst>
          </p:cNvPr>
          <p:cNvSpPr/>
          <p:nvPr/>
        </p:nvSpPr>
        <p:spPr>
          <a:xfrm>
            <a:off x="3390218" y="4056774"/>
            <a:ext cx="878312" cy="91440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350" dirty="0"/>
              <a:t>Data Analytics</a:t>
            </a:r>
          </a:p>
          <a:p>
            <a:pPr algn="ctr"/>
            <a:r>
              <a:rPr lang="en-US" sz="1350" dirty="0"/>
              <a:t>Automotive</a:t>
            </a:r>
          </a:p>
          <a:p>
            <a:pPr algn="ctr"/>
            <a:endParaRPr lang="en-US" sz="135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E4C24C6-4BBE-348B-08A4-41598ACD4BDD}"/>
              </a:ext>
            </a:extLst>
          </p:cNvPr>
          <p:cNvSpPr/>
          <p:nvPr/>
        </p:nvSpPr>
        <p:spPr>
          <a:xfrm>
            <a:off x="4313260" y="4056774"/>
            <a:ext cx="899868" cy="91440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350" dirty="0"/>
              <a:t>C365</a:t>
            </a:r>
          </a:p>
          <a:p>
            <a:pPr algn="ctr"/>
            <a:r>
              <a:rPr lang="en-US" sz="1350" dirty="0"/>
              <a:t>ML</a:t>
            </a:r>
          </a:p>
          <a:p>
            <a:pPr algn="ctr"/>
            <a:endParaRPr lang="en-US" sz="1350" dirty="0"/>
          </a:p>
          <a:p>
            <a:pPr algn="ctr"/>
            <a:endParaRPr lang="en-US" sz="135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31BEEAE-3860-3811-5550-F9E2FD103D5C}"/>
              </a:ext>
            </a:extLst>
          </p:cNvPr>
          <p:cNvSpPr/>
          <p:nvPr/>
        </p:nvSpPr>
        <p:spPr>
          <a:xfrm>
            <a:off x="5263695" y="4068523"/>
            <a:ext cx="899868" cy="905685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350" dirty="0"/>
              <a:t>Outsource</a:t>
            </a:r>
          </a:p>
          <a:p>
            <a:pPr algn="ctr"/>
            <a:r>
              <a:rPr lang="en-US" sz="1350" dirty="0"/>
              <a:t>Training</a:t>
            </a:r>
          </a:p>
          <a:p>
            <a:pPr algn="ctr"/>
            <a:endParaRPr lang="en-US" sz="135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7C04BF8-0D1D-4CC9-B650-285272B059BD}"/>
              </a:ext>
            </a:extLst>
          </p:cNvPr>
          <p:cNvSpPr/>
          <p:nvPr/>
        </p:nvSpPr>
        <p:spPr>
          <a:xfrm>
            <a:off x="2421735" y="4056774"/>
            <a:ext cx="913369" cy="91440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350" dirty="0"/>
              <a:t>Decision Engine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E1E3CD9-945F-35F3-045A-F9ADCA49FEA9}"/>
              </a:ext>
            </a:extLst>
          </p:cNvPr>
          <p:cNvSpPr/>
          <p:nvPr/>
        </p:nvSpPr>
        <p:spPr>
          <a:xfrm>
            <a:off x="6238988" y="4068524"/>
            <a:ext cx="781690" cy="90568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Programming</a:t>
            </a:r>
          </a:p>
          <a:p>
            <a:pPr algn="ctr"/>
            <a:r>
              <a:rPr lang="en-US" sz="1350" dirty="0" err="1"/>
              <a:t>OpenSource</a:t>
            </a:r>
            <a:endParaRPr lang="en-US" sz="135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01AF969-D1CD-1B98-23DD-96E1F072BEB6}"/>
              </a:ext>
            </a:extLst>
          </p:cNvPr>
          <p:cNvSpPr/>
          <p:nvPr/>
        </p:nvSpPr>
        <p:spPr>
          <a:xfrm>
            <a:off x="7119387" y="4050342"/>
            <a:ext cx="746396" cy="90568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350" dirty="0"/>
              <a:t>Support</a:t>
            </a:r>
          </a:p>
          <a:p>
            <a:pPr algn="ctr"/>
            <a:r>
              <a:rPr lang="en-US" sz="1350" dirty="0"/>
              <a:t>(1 tier)</a:t>
            </a:r>
          </a:p>
          <a:p>
            <a:pPr algn="ctr"/>
            <a:endParaRPr lang="en-US" sz="1350" dirty="0"/>
          </a:p>
        </p:txBody>
      </p:sp>
      <p:sp>
        <p:nvSpPr>
          <p:cNvPr id="6" name="_s219180">
            <a:extLst>
              <a:ext uri="{FF2B5EF4-FFF2-40B4-BE49-F238E27FC236}">
                <a16:creationId xmlns:a16="http://schemas.microsoft.com/office/drawing/2014/main" id="{8A4350C0-C736-A6B9-8EEF-DA78040FE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188" y="105780"/>
            <a:ext cx="1698744" cy="173831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lIns="0" tIns="0" rIns="0" bIns="0" anchor="t"/>
          <a:lstStyle/>
          <a:p>
            <a:pPr algn="ctr">
              <a:defRPr/>
            </a:pPr>
            <a:r>
              <a:rPr lang="en-US" sz="1050" b="1" dirty="0">
                <a:solidFill>
                  <a:schemeClr val="bg1"/>
                </a:solidFill>
                <a:latin typeface="Calibri"/>
              </a:rPr>
              <a:t>FSI</a:t>
            </a:r>
          </a:p>
        </p:txBody>
      </p:sp>
      <p:sp>
        <p:nvSpPr>
          <p:cNvPr id="8" name="_s219180">
            <a:extLst>
              <a:ext uri="{FF2B5EF4-FFF2-40B4-BE49-F238E27FC236}">
                <a16:creationId xmlns:a16="http://schemas.microsoft.com/office/drawing/2014/main" id="{DC589F2D-D9FB-7695-E2A7-CF20AEC06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0486" y="70851"/>
            <a:ext cx="746159" cy="173831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lIns="0" tIns="0" rIns="0" bIns="0" anchor="t"/>
          <a:lstStyle/>
          <a:p>
            <a:pPr algn="ctr">
              <a:defRPr/>
            </a:pPr>
            <a:r>
              <a:rPr lang="en-US" sz="1050" b="1" dirty="0">
                <a:solidFill>
                  <a:schemeClr val="bg1"/>
                </a:solidFill>
                <a:latin typeface="Calibri"/>
              </a:rPr>
              <a:t>GOV.</a:t>
            </a:r>
          </a:p>
        </p:txBody>
      </p:sp>
      <p:sp>
        <p:nvSpPr>
          <p:cNvPr id="9" name="_s219180">
            <a:extLst>
              <a:ext uri="{FF2B5EF4-FFF2-40B4-BE49-F238E27FC236}">
                <a16:creationId xmlns:a16="http://schemas.microsoft.com/office/drawing/2014/main" id="{269BC3B1-8142-8663-BFF9-00ED7425A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6526" y="91467"/>
            <a:ext cx="4429255" cy="173831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lIns="0" tIns="0" rIns="0" bIns="0" anchor="t"/>
          <a:lstStyle/>
          <a:p>
            <a:pPr algn="ctr">
              <a:defRPr/>
            </a:pPr>
            <a:r>
              <a:rPr lang="en-US" sz="1050" b="1" dirty="0">
                <a:solidFill>
                  <a:schemeClr val="bg1"/>
                </a:solidFill>
                <a:latin typeface="Calibri"/>
              </a:rPr>
              <a:t>NON-FSI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0C7B943-BB33-B942-79BE-2F753D3F7E55}"/>
              </a:ext>
            </a:extLst>
          </p:cNvPr>
          <p:cNvSpPr/>
          <p:nvPr/>
        </p:nvSpPr>
        <p:spPr>
          <a:xfrm>
            <a:off x="1598394" y="2686913"/>
            <a:ext cx="785957" cy="1285847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350" dirty="0"/>
              <a:t>SAS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AC90871-2CAC-EF69-6A59-FACC242E4101}"/>
              </a:ext>
            </a:extLst>
          </p:cNvPr>
          <p:cNvSpPr/>
          <p:nvPr/>
        </p:nvSpPr>
        <p:spPr>
          <a:xfrm>
            <a:off x="2421735" y="2691096"/>
            <a:ext cx="899868" cy="130114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350" dirty="0"/>
              <a:t>SAS</a:t>
            </a:r>
          </a:p>
          <a:p>
            <a:pPr algn="ctr"/>
            <a:r>
              <a:rPr lang="en-US" sz="1350" dirty="0"/>
              <a:t>TM1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5988B86-C803-AE29-DB04-A65F03D5F15A}"/>
              </a:ext>
            </a:extLst>
          </p:cNvPr>
          <p:cNvSpPr/>
          <p:nvPr/>
        </p:nvSpPr>
        <p:spPr>
          <a:xfrm>
            <a:off x="3342494" y="2682363"/>
            <a:ext cx="899868" cy="1309875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350" dirty="0"/>
              <a:t>ETL</a:t>
            </a:r>
          </a:p>
          <a:p>
            <a:pPr algn="ctr"/>
            <a:r>
              <a:rPr lang="en-US" sz="1350" dirty="0" err="1"/>
              <a:t>DStage</a:t>
            </a:r>
            <a:endParaRPr lang="en-US" sz="1350" dirty="0"/>
          </a:p>
          <a:p>
            <a:pPr algn="ctr"/>
            <a:r>
              <a:rPr lang="en-US" sz="1350" dirty="0"/>
              <a:t>Informatic</a:t>
            </a:r>
          </a:p>
          <a:p>
            <a:pPr algn="ctr"/>
            <a:r>
              <a:rPr lang="en-US" sz="1350" dirty="0"/>
              <a:t>SSIS</a:t>
            </a:r>
          </a:p>
          <a:p>
            <a:pPr algn="ctr"/>
            <a:r>
              <a:rPr lang="en-US" sz="1350" dirty="0"/>
              <a:t>Alteryx</a:t>
            </a:r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D00DE2C-1CE2-094E-F39E-D42477046A49}"/>
              </a:ext>
            </a:extLst>
          </p:cNvPr>
          <p:cNvSpPr/>
          <p:nvPr/>
        </p:nvSpPr>
        <p:spPr>
          <a:xfrm>
            <a:off x="4293523" y="2681301"/>
            <a:ext cx="899868" cy="1309875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350" dirty="0"/>
              <a:t>Salesforce</a:t>
            </a:r>
          </a:p>
          <a:p>
            <a:pPr algn="ctr"/>
            <a:r>
              <a:rPr lang="en-US" sz="1350" dirty="0" err="1"/>
              <a:t>Spriklr</a:t>
            </a:r>
            <a:endParaRPr lang="en-US" sz="1350" dirty="0"/>
          </a:p>
          <a:p>
            <a:pPr algn="ctr"/>
            <a:r>
              <a:rPr lang="en-US" sz="1350" dirty="0"/>
              <a:t>4nalyze</a:t>
            </a:r>
          </a:p>
          <a:p>
            <a:pPr algn="ctr"/>
            <a:endParaRPr lang="en-US" sz="1350" dirty="0"/>
          </a:p>
          <a:p>
            <a:pPr algn="ctr"/>
            <a:endParaRPr lang="en-US" sz="135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076E711-90F3-B038-D45D-B20067082097}"/>
              </a:ext>
            </a:extLst>
          </p:cNvPr>
          <p:cNvSpPr/>
          <p:nvPr/>
        </p:nvSpPr>
        <p:spPr>
          <a:xfrm>
            <a:off x="5293664" y="2668499"/>
            <a:ext cx="850756" cy="1322677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350" dirty="0"/>
              <a:t>BI</a:t>
            </a:r>
          </a:p>
          <a:p>
            <a:pPr algn="ctr"/>
            <a:r>
              <a:rPr lang="en-US" sz="1350" dirty="0"/>
              <a:t>Tableau</a:t>
            </a:r>
          </a:p>
          <a:p>
            <a:pPr algn="ctr"/>
            <a:r>
              <a:rPr lang="en-US" sz="1350" dirty="0" err="1"/>
              <a:t>PowerBI</a:t>
            </a:r>
            <a:endParaRPr lang="en-US" sz="1350" dirty="0"/>
          </a:p>
          <a:p>
            <a:pPr algn="ctr"/>
            <a:endParaRPr lang="en-US" sz="135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F1D8209-9DA5-1F34-506E-7CD0EF039557}"/>
              </a:ext>
            </a:extLst>
          </p:cNvPr>
          <p:cNvSpPr/>
          <p:nvPr/>
        </p:nvSpPr>
        <p:spPr>
          <a:xfrm>
            <a:off x="6258291" y="2652517"/>
            <a:ext cx="762386" cy="133865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350" dirty="0"/>
              <a:t>Airflow</a:t>
            </a:r>
          </a:p>
          <a:p>
            <a:pPr algn="ctr"/>
            <a:r>
              <a:rPr lang="en-US" sz="1350" dirty="0" err="1"/>
              <a:t>.Net</a:t>
            </a:r>
            <a:endParaRPr lang="en-US" sz="1350" dirty="0"/>
          </a:p>
          <a:p>
            <a:pPr algn="ctr"/>
            <a:r>
              <a:rPr lang="en-US" sz="1350" dirty="0"/>
              <a:t>Java</a:t>
            </a:r>
          </a:p>
          <a:p>
            <a:pPr algn="ctr"/>
            <a:r>
              <a:rPr lang="en-US" sz="1350" dirty="0"/>
              <a:t>Cloud </a:t>
            </a:r>
          </a:p>
          <a:p>
            <a:pPr algn="ctr"/>
            <a:r>
              <a:rPr lang="en-US" sz="1350" dirty="0"/>
              <a:t>Dev</a:t>
            </a:r>
          </a:p>
          <a:p>
            <a:pPr algn="ctr"/>
            <a:endParaRPr lang="en-US" sz="1350" dirty="0"/>
          </a:p>
          <a:p>
            <a:pPr algn="ctr"/>
            <a:endParaRPr lang="en-US" sz="135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ED3E3E5-A199-5039-1569-0E7F0A76F15E}"/>
              </a:ext>
            </a:extLst>
          </p:cNvPr>
          <p:cNvSpPr/>
          <p:nvPr/>
        </p:nvSpPr>
        <p:spPr>
          <a:xfrm>
            <a:off x="7121073" y="2627794"/>
            <a:ext cx="744709" cy="137014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350" dirty="0"/>
              <a:t>Cloud </a:t>
            </a:r>
          </a:p>
          <a:p>
            <a:pPr algn="ctr"/>
            <a:r>
              <a:rPr lang="en-US" sz="1350" dirty="0"/>
              <a:t>Solution</a:t>
            </a:r>
          </a:p>
          <a:p>
            <a:pPr algn="ctr"/>
            <a:r>
              <a:rPr lang="en-US" sz="1350" dirty="0"/>
              <a:t>(infra)</a:t>
            </a:r>
          </a:p>
          <a:p>
            <a:pPr algn="ctr"/>
            <a:r>
              <a:rPr lang="en-US" sz="1350" dirty="0"/>
              <a:t>AWS</a:t>
            </a:r>
          </a:p>
          <a:p>
            <a:pPr algn="ctr"/>
            <a:endParaRPr lang="en-US" sz="1350" dirty="0"/>
          </a:p>
          <a:p>
            <a:pPr algn="ctr"/>
            <a:endParaRPr lang="en-US" sz="1350" dirty="0"/>
          </a:p>
        </p:txBody>
      </p:sp>
      <p:sp>
        <p:nvSpPr>
          <p:cNvPr id="68" name="_s219180">
            <a:extLst>
              <a:ext uri="{FF2B5EF4-FFF2-40B4-BE49-F238E27FC236}">
                <a16:creationId xmlns:a16="http://schemas.microsoft.com/office/drawing/2014/main" id="{9040DC05-0974-3591-453E-BE5F8A2A8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48" y="3041537"/>
            <a:ext cx="1177814" cy="187885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lIns="0" tIns="0" rIns="0" bIns="0" anchor="t"/>
          <a:lstStyle/>
          <a:p>
            <a:pPr algn="ctr">
              <a:defRPr/>
            </a:pPr>
            <a:r>
              <a:rPr lang="en-US" sz="1050" b="1" dirty="0">
                <a:solidFill>
                  <a:schemeClr val="bg1"/>
                </a:solidFill>
                <a:latin typeface="Calibri"/>
              </a:rPr>
              <a:t>Product</a:t>
            </a:r>
          </a:p>
        </p:txBody>
      </p:sp>
      <p:sp>
        <p:nvSpPr>
          <p:cNvPr id="69" name="_s219180">
            <a:extLst>
              <a:ext uri="{FF2B5EF4-FFF2-40B4-BE49-F238E27FC236}">
                <a16:creationId xmlns:a16="http://schemas.microsoft.com/office/drawing/2014/main" id="{A7D60F6F-0719-B86F-245C-9791EAAEB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645" y="2047641"/>
            <a:ext cx="1177814" cy="187885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lIns="0" tIns="0" rIns="0" bIns="0" anchor="t"/>
          <a:lstStyle/>
          <a:p>
            <a:pPr algn="ctr">
              <a:defRPr/>
            </a:pPr>
            <a:r>
              <a:rPr lang="en-US" sz="1050" b="1" dirty="0" err="1">
                <a:solidFill>
                  <a:schemeClr val="bg1"/>
                </a:solidFill>
                <a:latin typeface="Calibri"/>
              </a:rPr>
              <a:t>Busines</a:t>
            </a:r>
            <a:r>
              <a:rPr lang="en-US" sz="1050" b="1" dirty="0">
                <a:solidFill>
                  <a:schemeClr val="bg1"/>
                </a:solidFill>
                <a:latin typeface="Calibri"/>
              </a:rPr>
              <a:t> Lead</a:t>
            </a:r>
          </a:p>
        </p:txBody>
      </p:sp>
      <p:sp>
        <p:nvSpPr>
          <p:cNvPr id="70" name="_s219180">
            <a:extLst>
              <a:ext uri="{FF2B5EF4-FFF2-40B4-BE49-F238E27FC236}">
                <a16:creationId xmlns:a16="http://schemas.microsoft.com/office/drawing/2014/main" id="{FB52B02C-6DDB-EBC4-67FD-1815A4ECB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3111" y="2075651"/>
            <a:ext cx="746159" cy="173831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lIns="0" tIns="0" rIns="0" bIns="0" anchor="t"/>
          <a:lstStyle/>
          <a:p>
            <a:pPr algn="ctr">
              <a:defRPr/>
            </a:pPr>
            <a:r>
              <a:rPr lang="en-US" sz="1050" b="1" dirty="0">
                <a:solidFill>
                  <a:schemeClr val="bg1"/>
                </a:solidFill>
                <a:latin typeface="Calibri"/>
              </a:rPr>
              <a:t>Partner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C34A4FB-AD58-3ABD-89C7-970FBABC4D2C}"/>
              </a:ext>
            </a:extLst>
          </p:cNvPr>
          <p:cNvSpPr/>
          <p:nvPr/>
        </p:nvSpPr>
        <p:spPr>
          <a:xfrm>
            <a:off x="175351" y="2031957"/>
            <a:ext cx="8778149" cy="566391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Implementation Team</a:t>
            </a:r>
          </a:p>
        </p:txBody>
      </p:sp>
    </p:spTree>
    <p:extLst>
      <p:ext uri="{BB962C8B-B14F-4D97-AF65-F5344CB8AC3E}">
        <p14:creationId xmlns:p14="http://schemas.microsoft.com/office/powerpoint/2010/main" val="141793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lide Number Placeholder 94"/>
          <p:cNvSpPr>
            <a:spLocks noGrp="1"/>
          </p:cNvSpPr>
          <p:nvPr>
            <p:ph type="sldNum" sz="quarter" idx="12"/>
          </p:nvPr>
        </p:nvSpPr>
        <p:spPr bwMode="auto">
          <a:xfrm>
            <a:off x="1178719" y="-342901"/>
            <a:ext cx="1191" cy="2619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/>
            <a:fld id="{7FFF9C7C-A6D5-4989-9304-616FD089D8E6}" type="slidenum">
              <a:rPr lang="en-GB" sz="60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pPr algn="l" eaLnBrk="1" hangingPunct="1"/>
              <a:t>4</a:t>
            </a:fld>
            <a:endParaRPr lang="en-GB" sz="60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cxnSp>
        <p:nvCxnSpPr>
          <p:cNvPr id="106" name="_s219175"/>
          <p:cNvCxnSpPr>
            <a:cxnSpLocks noChangeShapeType="1"/>
          </p:cNvCxnSpPr>
          <p:nvPr/>
        </p:nvCxnSpPr>
        <p:spPr bwMode="auto">
          <a:xfrm rot="5400000" flipH="1">
            <a:off x="4488074" y="1247180"/>
            <a:ext cx="173831" cy="1908572"/>
          </a:xfrm>
          <a:prstGeom prst="bentConnector3">
            <a:avLst>
              <a:gd name="adj1" fmla="val 4931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cxnSp>
      <p:sp>
        <p:nvSpPr>
          <p:cNvPr id="83" name="_s219180">
            <a:extLst>
              <a:ext uri="{FF2B5EF4-FFF2-40B4-BE49-F238E27FC236}">
                <a16:creationId xmlns:a16="http://schemas.microsoft.com/office/drawing/2014/main" id="{3247D9F9-7F06-03A3-F922-3A7072E57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7188" y="2167722"/>
            <a:ext cx="746159" cy="173831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lIns="0" tIns="0" rIns="0" bIns="0" anchor="t"/>
          <a:lstStyle/>
          <a:p>
            <a:pPr algn="ctr">
              <a:defRPr/>
            </a:pPr>
            <a:r>
              <a:rPr lang="en-US" sz="1050" b="1" dirty="0" err="1">
                <a:solidFill>
                  <a:schemeClr val="bg1"/>
                </a:solidFill>
                <a:latin typeface="Calibri"/>
              </a:rPr>
              <a:t>Noom</a:t>
            </a:r>
            <a:r>
              <a:rPr lang="en-US" sz="1050" b="1" dirty="0">
                <a:solidFill>
                  <a:schemeClr val="bg1"/>
                </a:solidFill>
                <a:latin typeface="Calibri"/>
              </a:rPr>
              <a:t>(7)</a:t>
            </a:r>
          </a:p>
        </p:txBody>
      </p:sp>
      <p:sp>
        <p:nvSpPr>
          <p:cNvPr id="17" name="_s219180">
            <a:extLst>
              <a:ext uri="{FF2B5EF4-FFF2-40B4-BE49-F238E27FC236}">
                <a16:creationId xmlns:a16="http://schemas.microsoft.com/office/drawing/2014/main" id="{314CB9F1-D934-F759-47A2-DE12E837A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790" y="2158693"/>
            <a:ext cx="746159" cy="173831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lIns="0" tIns="0" rIns="0" bIns="0" anchor="t"/>
          <a:lstStyle/>
          <a:p>
            <a:pPr algn="ctr">
              <a:defRPr/>
            </a:pPr>
            <a:r>
              <a:rPr lang="en-US" sz="1050" b="1" dirty="0">
                <a:solidFill>
                  <a:schemeClr val="bg1"/>
                </a:solidFill>
                <a:latin typeface="Calibri"/>
              </a:rPr>
              <a:t>Lee(4)</a:t>
            </a:r>
          </a:p>
        </p:txBody>
      </p:sp>
      <p:sp>
        <p:nvSpPr>
          <p:cNvPr id="18" name="_s219180">
            <a:extLst>
              <a:ext uri="{FF2B5EF4-FFF2-40B4-BE49-F238E27FC236}">
                <a16:creationId xmlns:a16="http://schemas.microsoft.com/office/drawing/2014/main" id="{03C41CB1-9815-D34B-DFA1-901EC4A8B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1729" y="2155314"/>
            <a:ext cx="746159" cy="173831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lIns="0" tIns="0" rIns="0" bIns="0" anchor="t"/>
          <a:lstStyle/>
          <a:p>
            <a:pPr algn="ctr">
              <a:defRPr/>
            </a:pPr>
            <a:r>
              <a:rPr lang="en-US" sz="1050" b="1" dirty="0">
                <a:solidFill>
                  <a:schemeClr val="bg1"/>
                </a:solidFill>
                <a:latin typeface="Calibri"/>
              </a:rPr>
              <a:t>Sai(12)</a:t>
            </a:r>
          </a:p>
        </p:txBody>
      </p:sp>
      <p:sp>
        <p:nvSpPr>
          <p:cNvPr id="27" name="_s219180">
            <a:extLst>
              <a:ext uri="{FF2B5EF4-FFF2-40B4-BE49-F238E27FC236}">
                <a16:creationId xmlns:a16="http://schemas.microsoft.com/office/drawing/2014/main" id="{AE58DBED-3AF5-F6AE-B526-F89A2B544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0676" y="2154763"/>
            <a:ext cx="746159" cy="173831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lIns="0" tIns="0" rIns="0" bIns="0" anchor="t"/>
          <a:lstStyle/>
          <a:p>
            <a:pPr algn="ctr">
              <a:defRPr/>
            </a:pPr>
            <a:r>
              <a:rPr lang="en-US" sz="1050" b="1" dirty="0">
                <a:solidFill>
                  <a:schemeClr val="bg1"/>
                </a:solidFill>
                <a:latin typeface="Calibri"/>
              </a:rPr>
              <a:t>Ant(14)</a:t>
            </a:r>
          </a:p>
        </p:txBody>
      </p:sp>
      <p:sp>
        <p:nvSpPr>
          <p:cNvPr id="28" name="_s219180">
            <a:extLst>
              <a:ext uri="{FF2B5EF4-FFF2-40B4-BE49-F238E27FC236}">
                <a16:creationId xmlns:a16="http://schemas.microsoft.com/office/drawing/2014/main" id="{A891B3D3-88A1-D432-928E-49BCF0AF2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4518" y="2163200"/>
            <a:ext cx="746159" cy="173831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lIns="0" tIns="0" rIns="0" bIns="0" anchor="t"/>
          <a:lstStyle/>
          <a:p>
            <a:pPr algn="ctr">
              <a:defRPr/>
            </a:pPr>
            <a:r>
              <a:rPr lang="en-US" sz="1050" b="1" dirty="0" err="1">
                <a:solidFill>
                  <a:schemeClr val="bg1"/>
                </a:solidFill>
                <a:latin typeface="Calibri"/>
              </a:rPr>
              <a:t>Aof</a:t>
            </a:r>
            <a:r>
              <a:rPr lang="en-US" sz="1050" b="1" dirty="0">
                <a:solidFill>
                  <a:schemeClr val="bg1"/>
                </a:solidFill>
                <a:latin typeface="Calibri"/>
              </a:rPr>
              <a:t>(7)</a:t>
            </a:r>
          </a:p>
        </p:txBody>
      </p:sp>
      <p:sp>
        <p:nvSpPr>
          <p:cNvPr id="29" name="_s219180">
            <a:extLst>
              <a:ext uri="{FF2B5EF4-FFF2-40B4-BE49-F238E27FC236}">
                <a16:creationId xmlns:a16="http://schemas.microsoft.com/office/drawing/2014/main" id="{77000CF7-AE90-0049-8652-BF57575A3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2344" y="2161300"/>
            <a:ext cx="746159" cy="173831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lIns="0" tIns="0" rIns="0" bIns="0" anchor="t"/>
          <a:lstStyle/>
          <a:p>
            <a:pPr algn="ctr">
              <a:defRPr/>
            </a:pPr>
            <a:r>
              <a:rPr lang="en-US" sz="1050" b="1" dirty="0">
                <a:solidFill>
                  <a:schemeClr val="bg1"/>
                </a:solidFill>
                <a:latin typeface="Calibri"/>
              </a:rPr>
              <a:t>Nat(5)</a:t>
            </a:r>
          </a:p>
        </p:txBody>
      </p:sp>
      <p:sp>
        <p:nvSpPr>
          <p:cNvPr id="30" name="_s219180">
            <a:extLst>
              <a:ext uri="{FF2B5EF4-FFF2-40B4-BE49-F238E27FC236}">
                <a16:creationId xmlns:a16="http://schemas.microsoft.com/office/drawing/2014/main" id="{D74564F7-7A87-6079-45AA-8C56720B4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9623" y="2167722"/>
            <a:ext cx="746159" cy="173831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lIns="0" tIns="0" rIns="0" bIns="0" anchor="t"/>
          <a:lstStyle/>
          <a:p>
            <a:pPr algn="ctr">
              <a:defRPr/>
            </a:pPr>
            <a:r>
              <a:rPr lang="en-US" sz="1050" b="1" dirty="0">
                <a:solidFill>
                  <a:schemeClr val="bg1"/>
                </a:solidFill>
                <a:latin typeface="Calibri"/>
              </a:rPr>
              <a:t>Tug(8)</a:t>
            </a:r>
          </a:p>
        </p:txBody>
      </p:sp>
      <p:sp>
        <p:nvSpPr>
          <p:cNvPr id="32" name="_s219180">
            <a:extLst>
              <a:ext uri="{FF2B5EF4-FFF2-40B4-BE49-F238E27FC236}">
                <a16:creationId xmlns:a16="http://schemas.microsoft.com/office/drawing/2014/main" id="{5D1A67F0-D804-FB30-4514-4D22ED380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628" y="1603988"/>
            <a:ext cx="1117571" cy="187884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lIns="0" tIns="0" rIns="0" bIns="0" anchor="t"/>
          <a:lstStyle/>
          <a:p>
            <a:pPr algn="ctr">
              <a:defRPr/>
            </a:pPr>
            <a:r>
              <a:rPr lang="en-US" sz="1050" b="1" dirty="0">
                <a:solidFill>
                  <a:schemeClr val="bg1"/>
                </a:solidFill>
                <a:latin typeface="Calibri"/>
              </a:rPr>
              <a:t>Sales (5)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8BE501-01E9-E894-C817-8053FB824676}"/>
              </a:ext>
            </a:extLst>
          </p:cNvPr>
          <p:cNvSpPr/>
          <p:nvPr/>
        </p:nvSpPr>
        <p:spPr>
          <a:xfrm>
            <a:off x="1602334" y="1589856"/>
            <a:ext cx="1663437" cy="243545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Ku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0D06FE-BB1C-80B0-1E89-28FED4959917}"/>
              </a:ext>
            </a:extLst>
          </p:cNvPr>
          <p:cNvSpPr/>
          <p:nvPr/>
        </p:nvSpPr>
        <p:spPr>
          <a:xfrm>
            <a:off x="8155603" y="1583286"/>
            <a:ext cx="746079" cy="22631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Koi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69522AA-9AFF-D113-6A31-04A8D91632FE}"/>
              </a:ext>
            </a:extLst>
          </p:cNvPr>
          <p:cNvSpPr/>
          <p:nvPr/>
        </p:nvSpPr>
        <p:spPr>
          <a:xfrm>
            <a:off x="3407402" y="1583466"/>
            <a:ext cx="1623698" cy="243545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Kim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C061B02-5369-EBB9-E5B0-107843AC24D6}"/>
              </a:ext>
            </a:extLst>
          </p:cNvPr>
          <p:cNvSpPr/>
          <p:nvPr/>
        </p:nvSpPr>
        <p:spPr>
          <a:xfrm>
            <a:off x="5137995" y="1585996"/>
            <a:ext cx="992427" cy="22631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Fern</a:t>
            </a:r>
          </a:p>
        </p:txBody>
      </p:sp>
      <p:sp>
        <p:nvSpPr>
          <p:cNvPr id="45" name="_s219180">
            <a:extLst>
              <a:ext uri="{FF2B5EF4-FFF2-40B4-BE49-F238E27FC236}">
                <a16:creationId xmlns:a16="http://schemas.microsoft.com/office/drawing/2014/main" id="{09262DFF-BF4F-CD7E-618E-12BC54118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645" y="2409130"/>
            <a:ext cx="1177814" cy="187885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lIns="0" tIns="0" rIns="0" bIns="0" anchor="t"/>
          <a:lstStyle/>
          <a:p>
            <a:pPr algn="ctr">
              <a:defRPr/>
            </a:pPr>
            <a:r>
              <a:rPr lang="en-US" sz="1050" b="1" dirty="0">
                <a:solidFill>
                  <a:schemeClr val="bg1"/>
                </a:solidFill>
                <a:latin typeface="Calibri"/>
              </a:rPr>
              <a:t>PM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A3099F0-AECB-203B-BDED-85D381822101}"/>
              </a:ext>
            </a:extLst>
          </p:cNvPr>
          <p:cNvSpPr/>
          <p:nvPr/>
        </p:nvSpPr>
        <p:spPr>
          <a:xfrm>
            <a:off x="6212578" y="1581150"/>
            <a:ext cx="1646282" cy="243546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Yo</a:t>
            </a:r>
            <a:endParaRPr lang="en-US" sz="13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46136-9A9D-2731-90F6-3DF484B15A11}"/>
              </a:ext>
            </a:extLst>
          </p:cNvPr>
          <p:cNvSpPr/>
          <p:nvPr/>
        </p:nvSpPr>
        <p:spPr>
          <a:xfrm>
            <a:off x="190500" y="1563775"/>
            <a:ext cx="8763000" cy="11047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00AA0CF-CFAD-888E-B735-E496618A3E8F}"/>
              </a:ext>
            </a:extLst>
          </p:cNvPr>
          <p:cNvSpPr/>
          <p:nvPr/>
        </p:nvSpPr>
        <p:spPr>
          <a:xfrm>
            <a:off x="1602334" y="348246"/>
            <a:ext cx="1683598" cy="1141761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350" dirty="0"/>
              <a:t>SAS</a:t>
            </a:r>
          </a:p>
          <a:p>
            <a:pPr algn="ctr"/>
            <a:r>
              <a:rPr lang="en-US" sz="1350" dirty="0"/>
              <a:t>TM1</a:t>
            </a:r>
          </a:p>
          <a:p>
            <a:pPr algn="ctr"/>
            <a:r>
              <a:rPr lang="en-US" sz="1350" dirty="0"/>
              <a:t>Neo4j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9F1ED53-4A24-CF16-C5A7-8071A3DA8B4A}"/>
              </a:ext>
            </a:extLst>
          </p:cNvPr>
          <p:cNvSpPr/>
          <p:nvPr/>
        </p:nvSpPr>
        <p:spPr>
          <a:xfrm>
            <a:off x="3453624" y="350320"/>
            <a:ext cx="1577476" cy="117749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350" dirty="0"/>
              <a:t>DWH</a:t>
            </a:r>
          </a:p>
          <a:p>
            <a:pPr algn="ctr"/>
            <a:r>
              <a:rPr lang="en-US" sz="1350" dirty="0"/>
              <a:t>BI</a:t>
            </a:r>
          </a:p>
          <a:p>
            <a:pPr algn="ctr"/>
            <a:r>
              <a:rPr lang="en-US" sz="1350" dirty="0"/>
              <a:t>Tableau</a:t>
            </a:r>
          </a:p>
          <a:p>
            <a:pPr algn="ctr"/>
            <a:r>
              <a:rPr lang="en-US" sz="1350" dirty="0"/>
              <a:t>Power BI</a:t>
            </a:r>
          </a:p>
          <a:p>
            <a:pPr algn="ctr"/>
            <a:r>
              <a:rPr lang="en-US" sz="1350" dirty="0"/>
              <a:t>4Nalyze</a:t>
            </a:r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3AF77D0-C922-000D-220F-3CB61193A2A7}"/>
              </a:ext>
            </a:extLst>
          </p:cNvPr>
          <p:cNvSpPr/>
          <p:nvPr/>
        </p:nvSpPr>
        <p:spPr>
          <a:xfrm>
            <a:off x="6214001" y="337508"/>
            <a:ext cx="1651781" cy="1163236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350" dirty="0"/>
              <a:t>Salesforce</a:t>
            </a:r>
          </a:p>
          <a:p>
            <a:pPr algn="ctr"/>
            <a:r>
              <a:rPr lang="en-US" sz="1350" dirty="0" err="1"/>
              <a:t>Spriklr</a:t>
            </a:r>
            <a:endParaRPr lang="en-US" sz="1350" dirty="0"/>
          </a:p>
          <a:p>
            <a:pPr algn="ctr"/>
            <a:r>
              <a:rPr lang="en-US" sz="1350" dirty="0"/>
              <a:t>Partner</a:t>
            </a:r>
          </a:p>
          <a:p>
            <a:pPr algn="ctr"/>
            <a:r>
              <a:rPr lang="en-US" sz="1350" dirty="0"/>
              <a:t>Cloud</a:t>
            </a:r>
          </a:p>
          <a:p>
            <a:pPr algn="ctr"/>
            <a:r>
              <a:rPr lang="en-US" sz="1350" dirty="0"/>
              <a:t>HW</a:t>
            </a:r>
          </a:p>
          <a:p>
            <a:pPr algn="ctr"/>
            <a:endParaRPr lang="en-US" sz="1350" dirty="0"/>
          </a:p>
          <a:p>
            <a:pPr algn="ctr"/>
            <a:endParaRPr lang="en-US" sz="135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A181336-746E-ED0C-E6F8-3A9F112A8BBD}"/>
              </a:ext>
            </a:extLst>
          </p:cNvPr>
          <p:cNvSpPr/>
          <p:nvPr/>
        </p:nvSpPr>
        <p:spPr>
          <a:xfrm>
            <a:off x="5137995" y="331078"/>
            <a:ext cx="992428" cy="1169637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350" dirty="0"/>
              <a:t>PDPA</a:t>
            </a:r>
          </a:p>
          <a:p>
            <a:pPr algn="ctr"/>
            <a:r>
              <a:rPr lang="en-US" sz="1350" dirty="0"/>
              <a:t>Outsource</a:t>
            </a:r>
          </a:p>
          <a:p>
            <a:pPr algn="ctr"/>
            <a:r>
              <a:rPr lang="en-US" sz="1350" dirty="0"/>
              <a:t>Training</a:t>
            </a:r>
          </a:p>
          <a:p>
            <a:pPr algn="ctr"/>
            <a:r>
              <a:rPr lang="en-US" sz="1350" dirty="0"/>
              <a:t>Security</a:t>
            </a:r>
          </a:p>
          <a:p>
            <a:pPr algn="ctr"/>
            <a:r>
              <a:rPr lang="en-US" sz="1350" dirty="0"/>
              <a:t>SAP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4CB8A01-32CD-42FC-A71D-78F2BF0EA75C}"/>
              </a:ext>
            </a:extLst>
          </p:cNvPr>
          <p:cNvSpPr/>
          <p:nvPr/>
        </p:nvSpPr>
        <p:spPr>
          <a:xfrm>
            <a:off x="8053632" y="283812"/>
            <a:ext cx="899868" cy="121690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350" dirty="0"/>
              <a:t>Web</a:t>
            </a:r>
          </a:p>
          <a:p>
            <a:pPr algn="ctr"/>
            <a:r>
              <a:rPr lang="en-US" sz="1350" dirty="0"/>
              <a:t>Mobile</a:t>
            </a:r>
          </a:p>
          <a:p>
            <a:pPr algn="ctr"/>
            <a:r>
              <a:rPr lang="en-US" sz="1350" dirty="0"/>
              <a:t>SI</a:t>
            </a:r>
          </a:p>
          <a:p>
            <a:pPr algn="ctr"/>
            <a:r>
              <a:rPr lang="en-US" sz="1350" dirty="0"/>
              <a:t>Alteryx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6C7E946-D930-6337-6D44-F4C279EE1CD6}"/>
              </a:ext>
            </a:extLst>
          </p:cNvPr>
          <p:cNvSpPr/>
          <p:nvPr/>
        </p:nvSpPr>
        <p:spPr>
          <a:xfrm>
            <a:off x="1563621" y="4092716"/>
            <a:ext cx="824874" cy="91440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350" dirty="0"/>
              <a:t>Finance</a:t>
            </a:r>
          </a:p>
          <a:p>
            <a:pPr algn="ctr"/>
            <a:r>
              <a:rPr lang="en-US" sz="1350" dirty="0"/>
              <a:t>Leasing</a:t>
            </a:r>
          </a:p>
        </p:txBody>
      </p:sp>
      <p:sp>
        <p:nvSpPr>
          <p:cNvPr id="50" name="_s219180">
            <a:extLst>
              <a:ext uri="{FF2B5EF4-FFF2-40B4-BE49-F238E27FC236}">
                <a16:creationId xmlns:a16="http://schemas.microsoft.com/office/drawing/2014/main" id="{727B85B1-EBB6-80D1-2612-D0A83F27B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351" y="704116"/>
            <a:ext cx="1177814" cy="187885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lIns="0" tIns="0" rIns="0" bIns="0" anchor="t"/>
          <a:lstStyle/>
          <a:p>
            <a:pPr algn="ctr">
              <a:defRPr/>
            </a:pPr>
            <a:r>
              <a:rPr lang="en-US" sz="1050" b="1" dirty="0">
                <a:solidFill>
                  <a:schemeClr val="bg1"/>
                </a:solidFill>
                <a:latin typeface="Calibri"/>
              </a:rPr>
              <a:t>Product</a:t>
            </a:r>
          </a:p>
        </p:txBody>
      </p:sp>
      <p:sp>
        <p:nvSpPr>
          <p:cNvPr id="51" name="_s219180">
            <a:extLst>
              <a:ext uri="{FF2B5EF4-FFF2-40B4-BE49-F238E27FC236}">
                <a16:creationId xmlns:a16="http://schemas.microsoft.com/office/drawing/2014/main" id="{1507B82D-9BC8-A857-FD53-14BB1007F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516" y="4485259"/>
            <a:ext cx="1177814" cy="187885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lIns="0" tIns="0" rIns="0" bIns="0" anchor="t"/>
          <a:lstStyle/>
          <a:p>
            <a:pPr algn="ctr">
              <a:defRPr/>
            </a:pPr>
            <a:r>
              <a:rPr lang="en-US" sz="1050" b="1" dirty="0">
                <a:solidFill>
                  <a:schemeClr val="bg1"/>
                </a:solidFill>
                <a:latin typeface="Calibri"/>
              </a:rPr>
              <a:t>Business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64D7E32-910F-4E00-FBA7-0D6A99D5B7B2}"/>
              </a:ext>
            </a:extLst>
          </p:cNvPr>
          <p:cNvSpPr/>
          <p:nvPr/>
        </p:nvSpPr>
        <p:spPr>
          <a:xfrm>
            <a:off x="3390218" y="4092716"/>
            <a:ext cx="878312" cy="91440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350" dirty="0"/>
              <a:t>Data Analytics</a:t>
            </a:r>
          </a:p>
          <a:p>
            <a:pPr algn="ctr"/>
            <a:r>
              <a:rPr lang="en-US" sz="1350" dirty="0"/>
              <a:t>Automotive</a:t>
            </a:r>
          </a:p>
          <a:p>
            <a:pPr algn="ctr"/>
            <a:endParaRPr lang="en-US" sz="135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E4C24C6-4BBE-348B-08A4-41598ACD4BDD}"/>
              </a:ext>
            </a:extLst>
          </p:cNvPr>
          <p:cNvSpPr/>
          <p:nvPr/>
        </p:nvSpPr>
        <p:spPr>
          <a:xfrm>
            <a:off x="4313260" y="4092716"/>
            <a:ext cx="899868" cy="91440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350" dirty="0"/>
              <a:t>C365</a:t>
            </a:r>
          </a:p>
          <a:p>
            <a:pPr algn="ctr"/>
            <a:r>
              <a:rPr lang="en-US" sz="1350" dirty="0"/>
              <a:t>ML</a:t>
            </a:r>
          </a:p>
          <a:p>
            <a:pPr algn="ctr"/>
            <a:endParaRPr lang="en-US" sz="1350" dirty="0"/>
          </a:p>
          <a:p>
            <a:pPr algn="ctr"/>
            <a:endParaRPr lang="en-US" sz="135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31BEEAE-3860-3811-5550-F9E2FD103D5C}"/>
              </a:ext>
            </a:extLst>
          </p:cNvPr>
          <p:cNvSpPr/>
          <p:nvPr/>
        </p:nvSpPr>
        <p:spPr>
          <a:xfrm>
            <a:off x="5263695" y="4104465"/>
            <a:ext cx="899868" cy="905685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350" dirty="0"/>
              <a:t>Outsource</a:t>
            </a:r>
          </a:p>
          <a:p>
            <a:pPr algn="ctr"/>
            <a:r>
              <a:rPr lang="en-US" sz="1350" dirty="0"/>
              <a:t>Training</a:t>
            </a:r>
          </a:p>
          <a:p>
            <a:pPr algn="ctr"/>
            <a:endParaRPr lang="en-US" sz="135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7C04BF8-0D1D-4CC9-B650-285272B059BD}"/>
              </a:ext>
            </a:extLst>
          </p:cNvPr>
          <p:cNvSpPr/>
          <p:nvPr/>
        </p:nvSpPr>
        <p:spPr>
          <a:xfrm>
            <a:off x="2421735" y="4092716"/>
            <a:ext cx="913369" cy="91440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350" dirty="0"/>
              <a:t>Decision Engine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E1E3CD9-945F-35F3-045A-F9ADCA49FEA9}"/>
              </a:ext>
            </a:extLst>
          </p:cNvPr>
          <p:cNvSpPr/>
          <p:nvPr/>
        </p:nvSpPr>
        <p:spPr>
          <a:xfrm>
            <a:off x="6238987" y="4104466"/>
            <a:ext cx="863575" cy="90568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Programming</a:t>
            </a:r>
          </a:p>
          <a:p>
            <a:pPr algn="ctr"/>
            <a:r>
              <a:rPr lang="en-US" sz="1350" dirty="0" err="1"/>
              <a:t>OpenSource</a:t>
            </a:r>
            <a:endParaRPr lang="en-US" sz="135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01AF969-D1CD-1B98-23DD-96E1F072BEB6}"/>
              </a:ext>
            </a:extLst>
          </p:cNvPr>
          <p:cNvSpPr/>
          <p:nvPr/>
        </p:nvSpPr>
        <p:spPr>
          <a:xfrm>
            <a:off x="7158728" y="4115702"/>
            <a:ext cx="746396" cy="90568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350" dirty="0"/>
              <a:t>Support</a:t>
            </a:r>
          </a:p>
          <a:p>
            <a:pPr algn="ctr"/>
            <a:r>
              <a:rPr lang="en-US" sz="1350" dirty="0"/>
              <a:t>(1 tier)</a:t>
            </a:r>
          </a:p>
          <a:p>
            <a:pPr algn="ctr"/>
            <a:endParaRPr lang="en-US" sz="1350" dirty="0"/>
          </a:p>
        </p:txBody>
      </p:sp>
      <p:sp>
        <p:nvSpPr>
          <p:cNvPr id="6" name="_s219180">
            <a:extLst>
              <a:ext uri="{FF2B5EF4-FFF2-40B4-BE49-F238E27FC236}">
                <a16:creationId xmlns:a16="http://schemas.microsoft.com/office/drawing/2014/main" id="{8A4350C0-C736-A6B9-8EEF-DA78040FE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188" y="105780"/>
            <a:ext cx="1698744" cy="173831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lIns="0" tIns="0" rIns="0" bIns="0" anchor="t"/>
          <a:lstStyle/>
          <a:p>
            <a:pPr algn="ctr">
              <a:defRPr/>
            </a:pPr>
            <a:r>
              <a:rPr lang="en-US" sz="1050" b="1" dirty="0">
                <a:solidFill>
                  <a:schemeClr val="bg1"/>
                </a:solidFill>
                <a:latin typeface="Calibri"/>
              </a:rPr>
              <a:t>FSI</a:t>
            </a:r>
          </a:p>
        </p:txBody>
      </p:sp>
      <p:sp>
        <p:nvSpPr>
          <p:cNvPr id="8" name="_s219180">
            <a:extLst>
              <a:ext uri="{FF2B5EF4-FFF2-40B4-BE49-F238E27FC236}">
                <a16:creationId xmlns:a16="http://schemas.microsoft.com/office/drawing/2014/main" id="{DC589F2D-D9FB-7695-E2A7-CF20AEC06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0486" y="70851"/>
            <a:ext cx="746159" cy="173831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lIns="0" tIns="0" rIns="0" bIns="0" anchor="t"/>
          <a:lstStyle/>
          <a:p>
            <a:pPr algn="ctr">
              <a:defRPr/>
            </a:pPr>
            <a:r>
              <a:rPr lang="en-US" sz="1050" b="1" dirty="0">
                <a:solidFill>
                  <a:schemeClr val="bg1"/>
                </a:solidFill>
                <a:latin typeface="Calibri"/>
              </a:rPr>
              <a:t>GOV.</a:t>
            </a:r>
          </a:p>
        </p:txBody>
      </p:sp>
      <p:sp>
        <p:nvSpPr>
          <p:cNvPr id="9" name="_s219180">
            <a:extLst>
              <a:ext uri="{FF2B5EF4-FFF2-40B4-BE49-F238E27FC236}">
                <a16:creationId xmlns:a16="http://schemas.microsoft.com/office/drawing/2014/main" id="{269BC3B1-8142-8663-BFF9-00ED7425A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6526" y="91467"/>
            <a:ext cx="4429255" cy="173831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lIns="0" tIns="0" rIns="0" bIns="0" anchor="t"/>
          <a:lstStyle/>
          <a:p>
            <a:pPr algn="ctr">
              <a:defRPr/>
            </a:pPr>
            <a:r>
              <a:rPr lang="en-US" sz="1050" b="1" dirty="0">
                <a:solidFill>
                  <a:schemeClr val="bg1"/>
                </a:solidFill>
                <a:latin typeface="Calibri"/>
              </a:rPr>
              <a:t>NON-FSI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0C7B943-BB33-B942-79BE-2F753D3F7E55}"/>
              </a:ext>
            </a:extLst>
          </p:cNvPr>
          <p:cNvSpPr/>
          <p:nvPr/>
        </p:nvSpPr>
        <p:spPr>
          <a:xfrm>
            <a:off x="1598394" y="2722855"/>
            <a:ext cx="785957" cy="1285847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350" dirty="0"/>
              <a:t>SAS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AC90871-2CAC-EF69-6A59-FACC242E4101}"/>
              </a:ext>
            </a:extLst>
          </p:cNvPr>
          <p:cNvSpPr/>
          <p:nvPr/>
        </p:nvSpPr>
        <p:spPr>
          <a:xfrm>
            <a:off x="2421735" y="2727038"/>
            <a:ext cx="899868" cy="130114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350" dirty="0"/>
              <a:t>SAS</a:t>
            </a:r>
          </a:p>
          <a:p>
            <a:pPr algn="ctr"/>
            <a:r>
              <a:rPr lang="en-US" sz="1350" dirty="0"/>
              <a:t>TM1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5988B86-C803-AE29-DB04-A65F03D5F15A}"/>
              </a:ext>
            </a:extLst>
          </p:cNvPr>
          <p:cNvSpPr/>
          <p:nvPr/>
        </p:nvSpPr>
        <p:spPr>
          <a:xfrm>
            <a:off x="3342494" y="2718305"/>
            <a:ext cx="899868" cy="1309875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350" dirty="0" err="1"/>
              <a:t>DStage</a:t>
            </a:r>
            <a:endParaRPr lang="en-US" sz="1350" dirty="0"/>
          </a:p>
          <a:p>
            <a:pPr algn="ctr"/>
            <a:r>
              <a:rPr lang="en-US" sz="1350" dirty="0"/>
              <a:t>Informatic</a:t>
            </a:r>
          </a:p>
          <a:p>
            <a:pPr algn="ctr"/>
            <a:r>
              <a:rPr lang="en-US" sz="1350" dirty="0"/>
              <a:t>SSIS</a:t>
            </a:r>
          </a:p>
          <a:p>
            <a:pPr algn="ctr"/>
            <a:r>
              <a:rPr lang="en-US" sz="1350" dirty="0"/>
              <a:t>Alteryx</a:t>
            </a:r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D00DE2C-1CE2-094E-F39E-D42477046A49}"/>
              </a:ext>
            </a:extLst>
          </p:cNvPr>
          <p:cNvSpPr/>
          <p:nvPr/>
        </p:nvSpPr>
        <p:spPr>
          <a:xfrm>
            <a:off x="4293523" y="2717243"/>
            <a:ext cx="899868" cy="1309875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350" dirty="0"/>
              <a:t>Salesforce</a:t>
            </a:r>
          </a:p>
          <a:p>
            <a:pPr algn="ctr"/>
            <a:r>
              <a:rPr lang="en-US" sz="1350" dirty="0" err="1"/>
              <a:t>Spriklr</a:t>
            </a:r>
            <a:endParaRPr lang="en-US" sz="1350" dirty="0"/>
          </a:p>
          <a:p>
            <a:pPr algn="ctr"/>
            <a:r>
              <a:rPr lang="en-US" sz="1350" dirty="0"/>
              <a:t>4nalyze</a:t>
            </a:r>
          </a:p>
          <a:p>
            <a:pPr algn="ctr"/>
            <a:endParaRPr lang="en-US" sz="1350" dirty="0"/>
          </a:p>
          <a:p>
            <a:pPr algn="ctr"/>
            <a:endParaRPr lang="en-US" sz="135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076E711-90F3-B038-D45D-B20067082097}"/>
              </a:ext>
            </a:extLst>
          </p:cNvPr>
          <p:cNvSpPr/>
          <p:nvPr/>
        </p:nvSpPr>
        <p:spPr>
          <a:xfrm>
            <a:off x="5293664" y="2704441"/>
            <a:ext cx="850756" cy="1322677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350" dirty="0"/>
              <a:t>Tableau</a:t>
            </a:r>
          </a:p>
          <a:p>
            <a:pPr algn="ctr"/>
            <a:r>
              <a:rPr lang="en-US" sz="1350" dirty="0" err="1"/>
              <a:t>PowerBI</a:t>
            </a:r>
            <a:endParaRPr lang="en-US" sz="1350" dirty="0"/>
          </a:p>
          <a:p>
            <a:pPr algn="ctr"/>
            <a:endParaRPr lang="en-US" sz="135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F1D8209-9DA5-1F34-506E-7CD0EF039557}"/>
              </a:ext>
            </a:extLst>
          </p:cNvPr>
          <p:cNvSpPr/>
          <p:nvPr/>
        </p:nvSpPr>
        <p:spPr>
          <a:xfrm>
            <a:off x="6238987" y="2712193"/>
            <a:ext cx="844272" cy="133865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350" dirty="0" err="1"/>
              <a:t>Datalynx</a:t>
            </a:r>
            <a:endParaRPr lang="en-US" sz="1350" dirty="0"/>
          </a:p>
          <a:p>
            <a:pPr algn="ctr"/>
            <a:r>
              <a:rPr lang="en-US" sz="1350" dirty="0" err="1"/>
              <a:t>.Net</a:t>
            </a:r>
            <a:endParaRPr lang="en-US" sz="1350" dirty="0"/>
          </a:p>
          <a:p>
            <a:pPr algn="ctr"/>
            <a:r>
              <a:rPr lang="en-US" sz="1350" dirty="0"/>
              <a:t>Java</a:t>
            </a:r>
          </a:p>
          <a:p>
            <a:pPr algn="ctr"/>
            <a:r>
              <a:rPr lang="en-US" sz="1350" dirty="0"/>
              <a:t>Cloud </a:t>
            </a:r>
          </a:p>
          <a:p>
            <a:pPr algn="ctr"/>
            <a:r>
              <a:rPr lang="en-US" sz="1350" dirty="0"/>
              <a:t>Dev</a:t>
            </a:r>
          </a:p>
          <a:p>
            <a:pPr algn="ctr"/>
            <a:endParaRPr lang="en-US" sz="1350" dirty="0"/>
          </a:p>
          <a:p>
            <a:pPr algn="ctr"/>
            <a:endParaRPr lang="en-US" sz="135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ED3E3E5-A199-5039-1569-0E7F0A76F15E}"/>
              </a:ext>
            </a:extLst>
          </p:cNvPr>
          <p:cNvSpPr/>
          <p:nvPr/>
        </p:nvSpPr>
        <p:spPr>
          <a:xfrm>
            <a:off x="7151675" y="2712193"/>
            <a:ext cx="744709" cy="133865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350" dirty="0"/>
              <a:t>Cloud </a:t>
            </a:r>
          </a:p>
          <a:p>
            <a:pPr algn="ctr"/>
            <a:r>
              <a:rPr lang="en-US" sz="1350" dirty="0"/>
              <a:t>Solution</a:t>
            </a:r>
          </a:p>
          <a:p>
            <a:pPr algn="ctr"/>
            <a:r>
              <a:rPr lang="en-US" sz="1350" dirty="0"/>
              <a:t>(infra)</a:t>
            </a:r>
          </a:p>
          <a:p>
            <a:pPr algn="ctr"/>
            <a:r>
              <a:rPr lang="en-US" sz="1350" dirty="0"/>
              <a:t>AWS</a:t>
            </a:r>
          </a:p>
          <a:p>
            <a:pPr algn="ctr"/>
            <a:endParaRPr lang="en-US" sz="1350" dirty="0"/>
          </a:p>
          <a:p>
            <a:pPr algn="ctr"/>
            <a:endParaRPr lang="en-US" sz="1350" dirty="0"/>
          </a:p>
        </p:txBody>
      </p:sp>
      <p:sp>
        <p:nvSpPr>
          <p:cNvPr id="68" name="_s219180">
            <a:extLst>
              <a:ext uri="{FF2B5EF4-FFF2-40B4-BE49-F238E27FC236}">
                <a16:creationId xmlns:a16="http://schemas.microsoft.com/office/drawing/2014/main" id="{9040DC05-0974-3591-453E-BE5F8A2A8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48" y="3041537"/>
            <a:ext cx="1177814" cy="187885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lIns="0" tIns="0" rIns="0" bIns="0" anchor="t"/>
          <a:lstStyle/>
          <a:p>
            <a:pPr algn="ctr">
              <a:defRPr/>
            </a:pPr>
            <a:r>
              <a:rPr lang="en-US" sz="1050" b="1" dirty="0">
                <a:solidFill>
                  <a:schemeClr val="bg1"/>
                </a:solidFill>
                <a:latin typeface="Calibri"/>
              </a:rPr>
              <a:t>Product</a:t>
            </a:r>
          </a:p>
        </p:txBody>
      </p:sp>
      <p:sp>
        <p:nvSpPr>
          <p:cNvPr id="69" name="_s219180">
            <a:extLst>
              <a:ext uri="{FF2B5EF4-FFF2-40B4-BE49-F238E27FC236}">
                <a16:creationId xmlns:a16="http://schemas.microsoft.com/office/drawing/2014/main" id="{A7D60F6F-0719-B86F-245C-9791EAAEB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645" y="2133289"/>
            <a:ext cx="1177814" cy="187885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lIns="0" tIns="0" rIns="0" bIns="0" anchor="t"/>
          <a:lstStyle/>
          <a:p>
            <a:pPr algn="ctr">
              <a:defRPr/>
            </a:pPr>
            <a:r>
              <a:rPr lang="en-US" sz="1050" b="1" dirty="0" err="1">
                <a:solidFill>
                  <a:schemeClr val="bg1"/>
                </a:solidFill>
                <a:latin typeface="Calibri"/>
              </a:rPr>
              <a:t>Busines</a:t>
            </a:r>
            <a:r>
              <a:rPr lang="en-US" sz="1050" b="1" dirty="0">
                <a:solidFill>
                  <a:schemeClr val="bg1"/>
                </a:solidFill>
                <a:latin typeface="Calibri"/>
              </a:rPr>
              <a:t> Lead</a:t>
            </a:r>
          </a:p>
        </p:txBody>
      </p:sp>
      <p:sp>
        <p:nvSpPr>
          <p:cNvPr id="70" name="_s219180">
            <a:extLst>
              <a:ext uri="{FF2B5EF4-FFF2-40B4-BE49-F238E27FC236}">
                <a16:creationId xmlns:a16="http://schemas.microsoft.com/office/drawing/2014/main" id="{FB52B02C-6DDB-EBC4-67FD-1815A4ECB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3111" y="2161299"/>
            <a:ext cx="746159" cy="173831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lIns="0" tIns="0" rIns="0" bIns="0" anchor="t"/>
          <a:lstStyle/>
          <a:p>
            <a:pPr algn="ctr">
              <a:defRPr/>
            </a:pPr>
            <a:r>
              <a:rPr lang="en-US" sz="1050" b="1" dirty="0">
                <a:solidFill>
                  <a:schemeClr val="bg1"/>
                </a:solidFill>
                <a:latin typeface="Calibri"/>
              </a:rPr>
              <a:t>Partner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B83316-C98B-3E5A-DBD4-F01B938BAE11}"/>
              </a:ext>
            </a:extLst>
          </p:cNvPr>
          <p:cNvSpPr/>
          <p:nvPr/>
        </p:nvSpPr>
        <p:spPr>
          <a:xfrm>
            <a:off x="1629022" y="1885950"/>
            <a:ext cx="7187838" cy="188925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Top</a:t>
            </a:r>
          </a:p>
        </p:txBody>
      </p:sp>
      <p:sp>
        <p:nvSpPr>
          <p:cNvPr id="3" name="_s219180">
            <a:extLst>
              <a:ext uri="{FF2B5EF4-FFF2-40B4-BE49-F238E27FC236}">
                <a16:creationId xmlns:a16="http://schemas.microsoft.com/office/drawing/2014/main" id="{AE8AC7AC-50DA-4926-7095-5E81AACEC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59" y="1889394"/>
            <a:ext cx="1128500" cy="187884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lIns="0" tIns="0" rIns="0" bIns="0" anchor="t"/>
          <a:lstStyle/>
          <a:p>
            <a:pPr algn="ctr">
              <a:defRPr/>
            </a:pPr>
            <a:r>
              <a:rPr lang="en-US" sz="1050" b="1" dirty="0">
                <a:solidFill>
                  <a:schemeClr val="bg1"/>
                </a:solidFill>
                <a:latin typeface="Calibri"/>
              </a:rPr>
              <a:t>Presales (4)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03A0AF-861E-D92C-521D-66DCA79A3C9E}"/>
              </a:ext>
            </a:extLst>
          </p:cNvPr>
          <p:cNvSpPr/>
          <p:nvPr/>
        </p:nvSpPr>
        <p:spPr>
          <a:xfrm>
            <a:off x="3488686" y="2414649"/>
            <a:ext cx="746079" cy="22631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D44A6B-A951-BAE6-A0BF-1637A2499FDC}"/>
              </a:ext>
            </a:extLst>
          </p:cNvPr>
          <p:cNvSpPr/>
          <p:nvPr/>
        </p:nvSpPr>
        <p:spPr>
          <a:xfrm>
            <a:off x="6258291" y="2401356"/>
            <a:ext cx="743025" cy="22631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D0AD41-6864-99A6-B13F-C5ECABFF4387}"/>
              </a:ext>
            </a:extLst>
          </p:cNvPr>
          <p:cNvSpPr/>
          <p:nvPr/>
        </p:nvSpPr>
        <p:spPr>
          <a:xfrm>
            <a:off x="2542443" y="2406585"/>
            <a:ext cx="743489" cy="22631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85C3E3-46E4-0889-DC21-83A2718ADC90}"/>
              </a:ext>
            </a:extLst>
          </p:cNvPr>
          <p:cNvSpPr/>
          <p:nvPr/>
        </p:nvSpPr>
        <p:spPr>
          <a:xfrm>
            <a:off x="4391916" y="2401356"/>
            <a:ext cx="746079" cy="22631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6EE25F-04CB-F5F1-EC39-90BD6ECF8EDD}"/>
              </a:ext>
            </a:extLst>
          </p:cNvPr>
          <p:cNvSpPr/>
          <p:nvPr/>
        </p:nvSpPr>
        <p:spPr>
          <a:xfrm>
            <a:off x="7115835" y="2380185"/>
            <a:ext cx="743025" cy="22631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F492A-96F6-C21E-C364-5432AE0142E8}"/>
              </a:ext>
            </a:extLst>
          </p:cNvPr>
          <p:cNvSpPr/>
          <p:nvPr/>
        </p:nvSpPr>
        <p:spPr>
          <a:xfrm>
            <a:off x="1639499" y="2406293"/>
            <a:ext cx="746079" cy="22631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CE6C07-18D0-AF27-5E10-DB0DAF02B53C}"/>
              </a:ext>
            </a:extLst>
          </p:cNvPr>
          <p:cNvSpPr/>
          <p:nvPr/>
        </p:nvSpPr>
        <p:spPr>
          <a:xfrm>
            <a:off x="5293664" y="2421636"/>
            <a:ext cx="746079" cy="22631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390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lide Number Placeholder 94"/>
          <p:cNvSpPr>
            <a:spLocks noGrp="1"/>
          </p:cNvSpPr>
          <p:nvPr>
            <p:ph type="sldNum" sz="quarter" idx="12"/>
          </p:nvPr>
        </p:nvSpPr>
        <p:spPr bwMode="auto">
          <a:xfrm>
            <a:off x="1178719" y="-342901"/>
            <a:ext cx="1191" cy="2619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/>
            <a:fld id="{7FFF9C7C-A6D5-4989-9304-616FD089D8E6}" type="slidenum">
              <a:rPr lang="en-GB" sz="60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pPr algn="l" eaLnBrk="1" hangingPunct="1"/>
              <a:t>5</a:t>
            </a:fld>
            <a:endParaRPr lang="en-GB" sz="60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491460" y="4891748"/>
            <a:ext cx="746079" cy="184655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Game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658890" y="2395739"/>
            <a:ext cx="746079" cy="22631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Poom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168730" y="2080534"/>
            <a:ext cx="746079" cy="22631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Meaw</a:t>
            </a:r>
            <a:endParaRPr lang="en-US" sz="1200" dirty="0"/>
          </a:p>
        </p:txBody>
      </p:sp>
      <p:sp>
        <p:nvSpPr>
          <p:cNvPr id="55" name="Rectangle 54"/>
          <p:cNvSpPr/>
          <p:nvPr/>
        </p:nvSpPr>
        <p:spPr>
          <a:xfrm>
            <a:off x="3526786" y="1749031"/>
            <a:ext cx="746079" cy="226314"/>
          </a:xfrm>
          <a:prstGeom prst="rect">
            <a:avLst/>
          </a:prstGeom>
          <a:ln>
            <a:solidFill>
              <a:srgbClr val="E096E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71" name="Rectangle 70"/>
          <p:cNvSpPr/>
          <p:nvPr/>
        </p:nvSpPr>
        <p:spPr>
          <a:xfrm>
            <a:off x="7165118" y="3433601"/>
            <a:ext cx="746079" cy="22631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Chen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710891" y="-6560"/>
            <a:ext cx="457200" cy="28575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78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523868" y="2953899"/>
            <a:ext cx="719850" cy="226314"/>
          </a:xfrm>
          <a:prstGeom prst="rect">
            <a:avLst/>
          </a:prstGeom>
          <a:ln>
            <a:solidFill>
              <a:srgbClr val="E096E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Pui</a:t>
            </a:r>
            <a:endParaRPr lang="en-US" sz="1200" dirty="0"/>
          </a:p>
        </p:txBody>
      </p:sp>
      <p:sp>
        <p:nvSpPr>
          <p:cNvPr id="82" name="Rectangle 81"/>
          <p:cNvSpPr/>
          <p:nvPr/>
        </p:nvSpPr>
        <p:spPr>
          <a:xfrm>
            <a:off x="6300734" y="2088653"/>
            <a:ext cx="746079" cy="22631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Q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660416" y="2107868"/>
            <a:ext cx="743025" cy="226314"/>
          </a:xfrm>
          <a:prstGeom prst="rect">
            <a:avLst/>
          </a:prstGeom>
          <a:ln>
            <a:solidFill>
              <a:srgbClr val="E096E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Ann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523868" y="3504323"/>
            <a:ext cx="715380" cy="226314"/>
          </a:xfrm>
          <a:prstGeom prst="rect">
            <a:avLst/>
          </a:prstGeom>
          <a:ln>
            <a:solidFill>
              <a:srgbClr val="E096E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Mai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523868" y="3237785"/>
            <a:ext cx="713671" cy="226314"/>
          </a:xfrm>
          <a:prstGeom prst="rect">
            <a:avLst/>
          </a:prstGeom>
          <a:ln>
            <a:solidFill>
              <a:srgbClr val="E096E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Mint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513842" y="2375634"/>
            <a:ext cx="713671" cy="226314"/>
          </a:xfrm>
          <a:prstGeom prst="rect">
            <a:avLst/>
          </a:prstGeom>
          <a:ln>
            <a:solidFill>
              <a:srgbClr val="E096E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May</a:t>
            </a:r>
          </a:p>
        </p:txBody>
      </p:sp>
      <p:sp>
        <p:nvSpPr>
          <p:cNvPr id="84" name="Rectangle 83"/>
          <p:cNvSpPr/>
          <p:nvPr/>
        </p:nvSpPr>
        <p:spPr>
          <a:xfrm>
            <a:off x="7165118" y="2339246"/>
            <a:ext cx="746079" cy="22631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Aun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D27BBF0-732B-E148-A707-F3AC0925EB87}"/>
              </a:ext>
            </a:extLst>
          </p:cNvPr>
          <p:cNvSpPr/>
          <p:nvPr/>
        </p:nvSpPr>
        <p:spPr>
          <a:xfrm>
            <a:off x="6302262" y="1743512"/>
            <a:ext cx="743025" cy="22631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D3D542D-6C86-454D-9F94-BF3A129EB6FD}"/>
              </a:ext>
            </a:extLst>
          </p:cNvPr>
          <p:cNvSpPr/>
          <p:nvPr/>
        </p:nvSpPr>
        <p:spPr>
          <a:xfrm>
            <a:off x="2580543" y="1740967"/>
            <a:ext cx="743489" cy="226314"/>
          </a:xfrm>
          <a:prstGeom prst="rect">
            <a:avLst/>
          </a:prstGeom>
          <a:ln>
            <a:solidFill>
              <a:srgbClr val="E096E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5CC7D12-2259-C74A-9A21-62167F492B2B}"/>
              </a:ext>
            </a:extLst>
          </p:cNvPr>
          <p:cNvSpPr/>
          <p:nvPr/>
        </p:nvSpPr>
        <p:spPr>
          <a:xfrm>
            <a:off x="3522161" y="3766742"/>
            <a:ext cx="715380" cy="22631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Palm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571BD42-0B73-D240-B1FA-E88FA79C8053}"/>
              </a:ext>
            </a:extLst>
          </p:cNvPr>
          <p:cNvSpPr/>
          <p:nvPr/>
        </p:nvSpPr>
        <p:spPr>
          <a:xfrm>
            <a:off x="6307774" y="2343629"/>
            <a:ext cx="746079" cy="22631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Big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7A2D290-84B9-D045-9CA8-2190DFE8FDB9}"/>
              </a:ext>
            </a:extLst>
          </p:cNvPr>
          <p:cNvSpPr/>
          <p:nvPr/>
        </p:nvSpPr>
        <p:spPr>
          <a:xfrm>
            <a:off x="3532377" y="4027955"/>
            <a:ext cx="705162" cy="226314"/>
          </a:xfrm>
          <a:prstGeom prst="rect">
            <a:avLst/>
          </a:prstGeom>
          <a:ln>
            <a:solidFill>
              <a:srgbClr val="E096E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Gam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809C063-3D50-4B43-BC13-A94AB63F645B}"/>
              </a:ext>
            </a:extLst>
          </p:cNvPr>
          <p:cNvSpPr/>
          <p:nvPr/>
        </p:nvSpPr>
        <p:spPr>
          <a:xfrm>
            <a:off x="4430016" y="1735738"/>
            <a:ext cx="746079" cy="22631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0F6724C-23A0-2542-89DD-0D08DF4E99EA}"/>
              </a:ext>
            </a:extLst>
          </p:cNvPr>
          <p:cNvSpPr/>
          <p:nvPr/>
        </p:nvSpPr>
        <p:spPr>
          <a:xfrm>
            <a:off x="4431483" y="2367226"/>
            <a:ext cx="740149" cy="22631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Long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9B302FC-0141-B447-BA37-65C3E864C7BA}"/>
              </a:ext>
            </a:extLst>
          </p:cNvPr>
          <p:cNvSpPr/>
          <p:nvPr/>
        </p:nvSpPr>
        <p:spPr>
          <a:xfrm>
            <a:off x="4442492" y="2090939"/>
            <a:ext cx="740149" cy="226314"/>
          </a:xfrm>
          <a:prstGeom prst="rect">
            <a:avLst/>
          </a:prstGeom>
          <a:ln>
            <a:solidFill>
              <a:srgbClr val="E096E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Wa</a:t>
            </a:r>
            <a:endParaRPr lang="en-US" sz="1200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8CFF54B-BEC9-8744-9235-C9906A0C1EA0}"/>
              </a:ext>
            </a:extLst>
          </p:cNvPr>
          <p:cNvSpPr/>
          <p:nvPr/>
        </p:nvSpPr>
        <p:spPr>
          <a:xfrm>
            <a:off x="5341787" y="4445101"/>
            <a:ext cx="759148" cy="191691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Toey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8DB2C08-F161-074C-81A8-36AE5E782AE0}"/>
              </a:ext>
            </a:extLst>
          </p:cNvPr>
          <p:cNvSpPr/>
          <p:nvPr/>
        </p:nvSpPr>
        <p:spPr>
          <a:xfrm>
            <a:off x="5334432" y="4921679"/>
            <a:ext cx="752614" cy="184655"/>
          </a:xfrm>
          <a:prstGeom prst="rect">
            <a:avLst/>
          </a:prstGeom>
          <a:ln>
            <a:solidFill>
              <a:srgbClr val="E096E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Mink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6426505-A792-064E-869C-5B5B7BA4319F}"/>
              </a:ext>
            </a:extLst>
          </p:cNvPr>
          <p:cNvSpPr/>
          <p:nvPr/>
        </p:nvSpPr>
        <p:spPr>
          <a:xfrm>
            <a:off x="5334990" y="4673917"/>
            <a:ext cx="759148" cy="205703"/>
          </a:xfrm>
          <a:prstGeom prst="rect">
            <a:avLst/>
          </a:prstGeom>
          <a:ln>
            <a:solidFill>
              <a:srgbClr val="E096E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Paulene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50E7D36-EE98-7743-830C-C871E704B324}"/>
              </a:ext>
            </a:extLst>
          </p:cNvPr>
          <p:cNvSpPr/>
          <p:nvPr/>
        </p:nvSpPr>
        <p:spPr>
          <a:xfrm>
            <a:off x="2560522" y="507811"/>
            <a:ext cx="759148" cy="213767"/>
          </a:xfrm>
          <a:prstGeom prst="rect">
            <a:avLst/>
          </a:prstGeom>
          <a:ln>
            <a:solidFill>
              <a:srgbClr val="E096E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Aei</a:t>
            </a:r>
            <a:endParaRPr lang="en-US" sz="135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E9FD9C3-81D4-B04B-A15A-AB63FD5FE466}"/>
              </a:ext>
            </a:extLst>
          </p:cNvPr>
          <p:cNvSpPr/>
          <p:nvPr/>
        </p:nvSpPr>
        <p:spPr>
          <a:xfrm>
            <a:off x="5330393" y="2100509"/>
            <a:ext cx="759148" cy="226314"/>
          </a:xfrm>
          <a:prstGeom prst="rect">
            <a:avLst/>
          </a:prstGeom>
          <a:ln>
            <a:solidFill>
              <a:srgbClr val="E096E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Bitong</a:t>
            </a:r>
            <a:endParaRPr lang="en-US" sz="12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8F5DB63-44CC-E64D-B210-9197F21E72F5}"/>
              </a:ext>
            </a:extLst>
          </p:cNvPr>
          <p:cNvSpPr/>
          <p:nvPr/>
        </p:nvSpPr>
        <p:spPr>
          <a:xfrm>
            <a:off x="5326925" y="2900997"/>
            <a:ext cx="759148" cy="226314"/>
          </a:xfrm>
          <a:prstGeom prst="rect">
            <a:avLst/>
          </a:prstGeom>
          <a:ln>
            <a:solidFill>
              <a:srgbClr val="E096E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Prink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E94138A-1849-654F-A37A-A2E517ED765B}"/>
              </a:ext>
            </a:extLst>
          </p:cNvPr>
          <p:cNvSpPr/>
          <p:nvPr/>
        </p:nvSpPr>
        <p:spPr>
          <a:xfrm>
            <a:off x="1651390" y="510761"/>
            <a:ext cx="727011" cy="22860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Top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14A18AF-8D73-ED4B-94AB-063FF485740D}"/>
              </a:ext>
            </a:extLst>
          </p:cNvPr>
          <p:cNvSpPr/>
          <p:nvPr/>
        </p:nvSpPr>
        <p:spPr>
          <a:xfrm>
            <a:off x="5331447" y="2378172"/>
            <a:ext cx="759148" cy="226314"/>
          </a:xfrm>
          <a:prstGeom prst="rect">
            <a:avLst/>
          </a:prstGeom>
          <a:ln>
            <a:solidFill>
              <a:srgbClr val="E096E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Lala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72FA8C0-4FE9-E044-9684-D6E6022171D7}"/>
              </a:ext>
            </a:extLst>
          </p:cNvPr>
          <p:cNvSpPr/>
          <p:nvPr/>
        </p:nvSpPr>
        <p:spPr>
          <a:xfrm>
            <a:off x="2560522" y="2679537"/>
            <a:ext cx="732954" cy="22631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Big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4451082-4EB9-BD35-9E34-943498888CBF}"/>
              </a:ext>
            </a:extLst>
          </p:cNvPr>
          <p:cNvSpPr/>
          <p:nvPr/>
        </p:nvSpPr>
        <p:spPr>
          <a:xfrm>
            <a:off x="7165118" y="3168222"/>
            <a:ext cx="746079" cy="22631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Ant M</a:t>
            </a:r>
          </a:p>
        </p:txBody>
      </p:sp>
      <p:sp>
        <p:nvSpPr>
          <p:cNvPr id="83" name="_s219180">
            <a:extLst>
              <a:ext uri="{FF2B5EF4-FFF2-40B4-BE49-F238E27FC236}">
                <a16:creationId xmlns:a16="http://schemas.microsoft.com/office/drawing/2014/main" id="{3247D9F9-7F06-03A3-F922-3A7072E57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031" y="1475276"/>
            <a:ext cx="746159" cy="173831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12700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lIns="0" tIns="0" rIns="0" bIns="0" anchor="t"/>
          <a:lstStyle/>
          <a:p>
            <a:pPr algn="ctr">
              <a:defRPr/>
            </a:pPr>
            <a:r>
              <a:rPr lang="en-US" sz="1050" b="1" dirty="0" err="1">
                <a:solidFill>
                  <a:schemeClr val="bg1"/>
                </a:solidFill>
                <a:latin typeface="Calibri"/>
              </a:rPr>
              <a:t>Noom</a:t>
            </a:r>
            <a:endParaRPr lang="en-US" sz="1050" b="1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6C32A0D-1F56-6DD5-5EB4-69FD9B01DFF5}"/>
              </a:ext>
            </a:extLst>
          </p:cNvPr>
          <p:cNvSpPr/>
          <p:nvPr/>
        </p:nvSpPr>
        <p:spPr>
          <a:xfrm>
            <a:off x="3506506" y="2650846"/>
            <a:ext cx="723889" cy="226314"/>
          </a:xfrm>
          <a:prstGeom prst="rect">
            <a:avLst/>
          </a:prstGeom>
          <a:ln>
            <a:solidFill>
              <a:srgbClr val="E096E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Mean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9C7FC09-A048-787E-5188-D4D2DFF15D0F}"/>
              </a:ext>
            </a:extLst>
          </p:cNvPr>
          <p:cNvSpPr/>
          <p:nvPr/>
        </p:nvSpPr>
        <p:spPr>
          <a:xfrm>
            <a:off x="7172335" y="1726636"/>
            <a:ext cx="743025" cy="22631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972C60B8-B033-AAF3-A58C-0653A991CE03}"/>
              </a:ext>
            </a:extLst>
          </p:cNvPr>
          <p:cNvSpPr/>
          <p:nvPr/>
        </p:nvSpPr>
        <p:spPr>
          <a:xfrm>
            <a:off x="3514625" y="513339"/>
            <a:ext cx="746079" cy="226314"/>
          </a:xfrm>
          <a:prstGeom prst="rect">
            <a:avLst/>
          </a:prstGeom>
          <a:ln>
            <a:solidFill>
              <a:srgbClr val="E096E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Yam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710C1FB-5011-3604-5574-F7F3FB3826AC}"/>
              </a:ext>
            </a:extLst>
          </p:cNvPr>
          <p:cNvSpPr/>
          <p:nvPr/>
        </p:nvSpPr>
        <p:spPr>
          <a:xfrm>
            <a:off x="5330393" y="2647368"/>
            <a:ext cx="759148" cy="226314"/>
          </a:xfrm>
          <a:prstGeom prst="rect">
            <a:avLst/>
          </a:prstGeom>
          <a:ln>
            <a:solidFill>
              <a:srgbClr val="E096E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Puen</a:t>
            </a:r>
            <a:endParaRPr lang="en-US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53BEB2-7811-C21A-CADB-47339633D170}"/>
              </a:ext>
            </a:extLst>
          </p:cNvPr>
          <p:cNvSpPr/>
          <p:nvPr/>
        </p:nvSpPr>
        <p:spPr>
          <a:xfrm>
            <a:off x="6307051" y="2607236"/>
            <a:ext cx="746079" cy="264065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Oat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3F8B19-EFF4-FEC8-0819-D607164B1152}"/>
              </a:ext>
            </a:extLst>
          </p:cNvPr>
          <p:cNvSpPr/>
          <p:nvPr/>
        </p:nvSpPr>
        <p:spPr>
          <a:xfrm>
            <a:off x="4423814" y="2639726"/>
            <a:ext cx="747818" cy="231575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C00E3B-9303-4DB7-E987-AAD813335A76}"/>
              </a:ext>
            </a:extLst>
          </p:cNvPr>
          <p:cNvSpPr/>
          <p:nvPr/>
        </p:nvSpPr>
        <p:spPr>
          <a:xfrm>
            <a:off x="2560522" y="2107868"/>
            <a:ext cx="740149" cy="206214"/>
          </a:xfrm>
          <a:prstGeom prst="rect">
            <a:avLst/>
          </a:prstGeom>
          <a:ln>
            <a:solidFill>
              <a:srgbClr val="E096E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Pair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26FFAE-3B0F-033C-5675-1B2DDCF27F18}"/>
              </a:ext>
            </a:extLst>
          </p:cNvPr>
          <p:cNvSpPr/>
          <p:nvPr/>
        </p:nvSpPr>
        <p:spPr>
          <a:xfrm>
            <a:off x="2566462" y="2385763"/>
            <a:ext cx="740149" cy="218723"/>
          </a:xfrm>
          <a:prstGeom prst="rect">
            <a:avLst/>
          </a:prstGeom>
          <a:ln>
            <a:solidFill>
              <a:srgbClr val="E096E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D8D821-D9A2-F3E7-03D9-3CB93F567CC4}"/>
              </a:ext>
            </a:extLst>
          </p:cNvPr>
          <p:cNvSpPr/>
          <p:nvPr/>
        </p:nvSpPr>
        <p:spPr>
          <a:xfrm>
            <a:off x="7169281" y="2886919"/>
            <a:ext cx="746079" cy="22631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Book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C0C7B3-78D5-1CCF-BB4C-FB39C7E1F813}"/>
              </a:ext>
            </a:extLst>
          </p:cNvPr>
          <p:cNvSpPr/>
          <p:nvPr/>
        </p:nvSpPr>
        <p:spPr>
          <a:xfrm>
            <a:off x="5334990" y="3157586"/>
            <a:ext cx="759148" cy="231575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85089B-C686-EC4C-B6A6-894BFA041861}"/>
              </a:ext>
            </a:extLst>
          </p:cNvPr>
          <p:cNvSpPr/>
          <p:nvPr/>
        </p:nvSpPr>
        <p:spPr>
          <a:xfrm>
            <a:off x="5334990" y="3416476"/>
            <a:ext cx="759148" cy="231575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Toei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43C826-F565-6654-C234-34FE63247003}"/>
              </a:ext>
            </a:extLst>
          </p:cNvPr>
          <p:cNvSpPr/>
          <p:nvPr/>
        </p:nvSpPr>
        <p:spPr>
          <a:xfrm>
            <a:off x="6307772" y="3185158"/>
            <a:ext cx="746079" cy="22631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Satang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5EE727-2B6C-15A3-FC3F-9710E8D67A0A}"/>
              </a:ext>
            </a:extLst>
          </p:cNvPr>
          <p:cNvSpPr/>
          <p:nvPr/>
        </p:nvSpPr>
        <p:spPr>
          <a:xfrm>
            <a:off x="3491461" y="4674356"/>
            <a:ext cx="746079" cy="187885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Boss</a:t>
            </a:r>
          </a:p>
        </p:txBody>
      </p:sp>
      <p:sp>
        <p:nvSpPr>
          <p:cNvPr id="17" name="_s219180">
            <a:extLst>
              <a:ext uri="{FF2B5EF4-FFF2-40B4-BE49-F238E27FC236}">
                <a16:creationId xmlns:a16="http://schemas.microsoft.com/office/drawing/2014/main" id="{314CB9F1-D934-F759-47A2-DE12E837A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8890" y="1472893"/>
            <a:ext cx="746159" cy="173831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12700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lIns="0" tIns="0" rIns="0" bIns="0" anchor="t"/>
          <a:lstStyle/>
          <a:p>
            <a:pPr algn="ctr">
              <a:defRPr/>
            </a:pPr>
            <a:r>
              <a:rPr lang="en-US" sz="1050" b="1" dirty="0">
                <a:solidFill>
                  <a:schemeClr val="bg1"/>
                </a:solidFill>
                <a:latin typeface="Calibri"/>
              </a:rPr>
              <a:t>Lee</a:t>
            </a:r>
          </a:p>
        </p:txBody>
      </p:sp>
      <p:sp>
        <p:nvSpPr>
          <p:cNvPr id="18" name="_s219180">
            <a:extLst>
              <a:ext uri="{FF2B5EF4-FFF2-40B4-BE49-F238E27FC236}">
                <a16:creationId xmlns:a16="http://schemas.microsoft.com/office/drawing/2014/main" id="{03C41CB1-9815-D34B-DFA1-901EC4A8B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9829" y="1469514"/>
            <a:ext cx="746159" cy="173831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12700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lIns="0" tIns="0" rIns="0" bIns="0" anchor="t"/>
          <a:lstStyle/>
          <a:p>
            <a:pPr algn="ctr">
              <a:defRPr/>
            </a:pPr>
            <a:r>
              <a:rPr lang="en-US" sz="1050" b="1" dirty="0">
                <a:solidFill>
                  <a:schemeClr val="bg1"/>
                </a:solidFill>
                <a:latin typeface="Calibri"/>
              </a:rPr>
              <a:t>Sai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513842" y="2088653"/>
            <a:ext cx="746079" cy="22631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James</a:t>
            </a:r>
          </a:p>
        </p:txBody>
      </p:sp>
      <p:sp>
        <p:nvSpPr>
          <p:cNvPr id="27" name="_s219180">
            <a:extLst>
              <a:ext uri="{FF2B5EF4-FFF2-40B4-BE49-F238E27FC236}">
                <a16:creationId xmlns:a16="http://schemas.microsoft.com/office/drawing/2014/main" id="{AE58DBED-3AF5-F6AE-B526-F89A2B544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8776" y="1468963"/>
            <a:ext cx="746159" cy="173831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12700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lIns="0" tIns="0" rIns="0" bIns="0" anchor="t"/>
          <a:lstStyle/>
          <a:p>
            <a:pPr algn="ctr">
              <a:defRPr/>
            </a:pPr>
            <a:r>
              <a:rPr lang="en-US" sz="1050" b="1" dirty="0">
                <a:solidFill>
                  <a:schemeClr val="bg1"/>
                </a:solidFill>
                <a:latin typeface="Calibri"/>
              </a:rPr>
              <a:t>Ant</a:t>
            </a:r>
          </a:p>
        </p:txBody>
      </p:sp>
      <p:sp>
        <p:nvSpPr>
          <p:cNvPr id="28" name="_s219180">
            <a:extLst>
              <a:ext uri="{FF2B5EF4-FFF2-40B4-BE49-F238E27FC236}">
                <a16:creationId xmlns:a16="http://schemas.microsoft.com/office/drawing/2014/main" id="{A891B3D3-88A1-D432-928E-49BCF0AF2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4792" y="1458734"/>
            <a:ext cx="746159" cy="173831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12700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lIns="0" tIns="0" rIns="0" bIns="0" anchor="t"/>
          <a:lstStyle/>
          <a:p>
            <a:pPr algn="ctr">
              <a:defRPr/>
            </a:pPr>
            <a:r>
              <a:rPr lang="en-US" sz="1050" b="1" dirty="0" err="1">
                <a:solidFill>
                  <a:schemeClr val="bg1"/>
                </a:solidFill>
                <a:latin typeface="Calibri"/>
              </a:rPr>
              <a:t>Aof</a:t>
            </a:r>
            <a:endParaRPr lang="en-US" sz="1050" b="1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29" name="_s219180">
            <a:extLst>
              <a:ext uri="{FF2B5EF4-FFF2-40B4-BE49-F238E27FC236}">
                <a16:creationId xmlns:a16="http://schemas.microsoft.com/office/drawing/2014/main" id="{77000CF7-AE90-0049-8652-BF57575A3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444" y="1475500"/>
            <a:ext cx="746159" cy="173831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12700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lIns="0" tIns="0" rIns="0" bIns="0" anchor="t"/>
          <a:lstStyle/>
          <a:p>
            <a:pPr algn="ctr">
              <a:defRPr/>
            </a:pPr>
            <a:r>
              <a:rPr lang="en-US" sz="1050" b="1" dirty="0">
                <a:solidFill>
                  <a:schemeClr val="bg1"/>
                </a:solidFill>
                <a:latin typeface="Calibri"/>
              </a:rPr>
              <a:t>Nat</a:t>
            </a:r>
          </a:p>
        </p:txBody>
      </p:sp>
      <p:sp>
        <p:nvSpPr>
          <p:cNvPr id="30" name="_s219180">
            <a:extLst>
              <a:ext uri="{FF2B5EF4-FFF2-40B4-BE49-F238E27FC236}">
                <a16:creationId xmlns:a16="http://schemas.microsoft.com/office/drawing/2014/main" id="{D74564F7-7A87-6079-45AA-8C56720B4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9281" y="1473999"/>
            <a:ext cx="746159" cy="173831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12700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lIns="0" tIns="0" rIns="0" bIns="0" anchor="t"/>
          <a:lstStyle/>
          <a:p>
            <a:pPr algn="ctr">
              <a:defRPr/>
            </a:pPr>
            <a:r>
              <a:rPr lang="en-US" sz="1050" b="1" dirty="0">
                <a:solidFill>
                  <a:schemeClr val="bg1"/>
                </a:solidFill>
                <a:latin typeface="Calibri"/>
              </a:rPr>
              <a:t>Tuck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8F3712A-EB6E-4E0C-5601-13ED14AF32F9}"/>
              </a:ext>
            </a:extLst>
          </p:cNvPr>
          <p:cNvSpPr/>
          <p:nvPr/>
        </p:nvSpPr>
        <p:spPr>
          <a:xfrm>
            <a:off x="6307773" y="2908594"/>
            <a:ext cx="746079" cy="22631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Poon</a:t>
            </a:r>
          </a:p>
        </p:txBody>
      </p:sp>
      <p:sp>
        <p:nvSpPr>
          <p:cNvPr id="32" name="_s219180">
            <a:extLst>
              <a:ext uri="{FF2B5EF4-FFF2-40B4-BE49-F238E27FC236}">
                <a16:creationId xmlns:a16="http://schemas.microsoft.com/office/drawing/2014/main" id="{5D1A67F0-D804-FB30-4514-4D22ED380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728" y="900178"/>
            <a:ext cx="1117571" cy="187884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2700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lIns="0" tIns="0" rIns="0" bIns="0" anchor="t"/>
          <a:lstStyle/>
          <a:p>
            <a:pPr algn="ctr">
              <a:defRPr/>
            </a:pPr>
            <a:r>
              <a:rPr lang="en-US" sz="1050" b="1" dirty="0">
                <a:solidFill>
                  <a:schemeClr val="bg1"/>
                </a:solidFill>
                <a:latin typeface="Calibri"/>
              </a:rPr>
              <a:t>Sales (5)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8BE501-01E9-E894-C817-8053FB824676}"/>
              </a:ext>
            </a:extLst>
          </p:cNvPr>
          <p:cNvSpPr/>
          <p:nvPr/>
        </p:nvSpPr>
        <p:spPr>
          <a:xfrm>
            <a:off x="1640434" y="886046"/>
            <a:ext cx="1663437" cy="243545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Ku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0D06FE-BB1C-80B0-1E89-28FED4959917}"/>
              </a:ext>
            </a:extLst>
          </p:cNvPr>
          <p:cNvSpPr/>
          <p:nvPr/>
        </p:nvSpPr>
        <p:spPr>
          <a:xfrm>
            <a:off x="8082193" y="862556"/>
            <a:ext cx="746079" cy="226314"/>
          </a:xfrm>
          <a:prstGeom prst="rect">
            <a:avLst/>
          </a:prstGeom>
          <a:ln>
            <a:solidFill>
              <a:srgbClr val="E096E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Koi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69522AA-9AFF-D113-6A31-04A8D91632FE}"/>
              </a:ext>
            </a:extLst>
          </p:cNvPr>
          <p:cNvSpPr/>
          <p:nvPr/>
        </p:nvSpPr>
        <p:spPr>
          <a:xfrm>
            <a:off x="3445502" y="879656"/>
            <a:ext cx="1680906" cy="243545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Kim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C061B02-5369-EBB9-E5B0-107843AC24D6}"/>
              </a:ext>
            </a:extLst>
          </p:cNvPr>
          <p:cNvSpPr/>
          <p:nvPr/>
        </p:nvSpPr>
        <p:spPr>
          <a:xfrm>
            <a:off x="5284854" y="882186"/>
            <a:ext cx="746079" cy="226314"/>
          </a:xfrm>
          <a:prstGeom prst="rect">
            <a:avLst/>
          </a:prstGeom>
          <a:ln>
            <a:solidFill>
              <a:srgbClr val="E096E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Fern</a:t>
            </a:r>
          </a:p>
        </p:txBody>
      </p:sp>
      <p:sp>
        <p:nvSpPr>
          <p:cNvPr id="45" name="_s219180">
            <a:extLst>
              <a:ext uri="{FF2B5EF4-FFF2-40B4-BE49-F238E27FC236}">
                <a16:creationId xmlns:a16="http://schemas.microsoft.com/office/drawing/2014/main" id="{09262DFF-BF4F-CD7E-618E-12BC54118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45" y="1743512"/>
            <a:ext cx="1177814" cy="187885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12700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lIns="0" tIns="0" rIns="0" bIns="0" anchor="t"/>
          <a:lstStyle/>
          <a:p>
            <a:pPr algn="ctr">
              <a:defRPr/>
            </a:pPr>
            <a:r>
              <a:rPr lang="en-US" sz="1050" b="1" dirty="0">
                <a:solidFill>
                  <a:schemeClr val="bg1"/>
                </a:solidFill>
                <a:latin typeface="Calibri"/>
              </a:rPr>
              <a:t>PM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D4AE0A-0A3F-00BC-52BE-A03CE705AE05}"/>
              </a:ext>
            </a:extLst>
          </p:cNvPr>
          <p:cNvSpPr/>
          <p:nvPr/>
        </p:nvSpPr>
        <p:spPr>
          <a:xfrm>
            <a:off x="7160139" y="2611119"/>
            <a:ext cx="746079" cy="22631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Prime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FC92C7-A2F1-0224-17B0-8DBB86902F56}"/>
              </a:ext>
            </a:extLst>
          </p:cNvPr>
          <p:cNvSpPr/>
          <p:nvPr/>
        </p:nvSpPr>
        <p:spPr>
          <a:xfrm>
            <a:off x="1677599" y="1740675"/>
            <a:ext cx="746079" cy="226314"/>
          </a:xfrm>
          <a:prstGeom prst="rect">
            <a:avLst/>
          </a:prstGeom>
          <a:ln>
            <a:solidFill>
              <a:srgbClr val="E096E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47F746-511F-9A54-4078-208E3823830F}"/>
              </a:ext>
            </a:extLst>
          </p:cNvPr>
          <p:cNvSpPr/>
          <p:nvPr/>
        </p:nvSpPr>
        <p:spPr>
          <a:xfrm>
            <a:off x="5341786" y="3679790"/>
            <a:ext cx="746079" cy="22631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Beck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603E16-5A4F-D8E8-990F-971D54CC7700}"/>
              </a:ext>
            </a:extLst>
          </p:cNvPr>
          <p:cNvSpPr/>
          <p:nvPr/>
        </p:nvSpPr>
        <p:spPr>
          <a:xfrm>
            <a:off x="5331764" y="1756018"/>
            <a:ext cx="746079" cy="226314"/>
          </a:xfrm>
          <a:prstGeom prst="rect">
            <a:avLst/>
          </a:prstGeom>
          <a:ln>
            <a:solidFill>
              <a:srgbClr val="E096E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AF83456-9315-D8FD-152D-B2C2EF830346}"/>
              </a:ext>
            </a:extLst>
          </p:cNvPr>
          <p:cNvSpPr/>
          <p:nvPr/>
        </p:nvSpPr>
        <p:spPr>
          <a:xfrm>
            <a:off x="4383383" y="516636"/>
            <a:ext cx="743025" cy="22631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First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10A6199-C97D-2455-F516-959D9965BF9E}"/>
              </a:ext>
            </a:extLst>
          </p:cNvPr>
          <p:cNvSpPr/>
          <p:nvPr/>
        </p:nvSpPr>
        <p:spPr>
          <a:xfrm>
            <a:off x="4424683" y="2913873"/>
            <a:ext cx="746079" cy="22631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Jom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D1B6CF0-6AA2-D193-7227-55CA3E469FEF}"/>
              </a:ext>
            </a:extLst>
          </p:cNvPr>
          <p:cNvSpPr/>
          <p:nvPr/>
        </p:nvSpPr>
        <p:spPr>
          <a:xfrm>
            <a:off x="4418334" y="3184289"/>
            <a:ext cx="746079" cy="22631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Gun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93DEE76-713C-FBA2-4FAF-263D52B3ABE6}"/>
              </a:ext>
            </a:extLst>
          </p:cNvPr>
          <p:cNvSpPr/>
          <p:nvPr/>
        </p:nvSpPr>
        <p:spPr>
          <a:xfrm>
            <a:off x="5341786" y="3933419"/>
            <a:ext cx="759148" cy="226314"/>
          </a:xfrm>
          <a:prstGeom prst="rect">
            <a:avLst/>
          </a:prstGeom>
          <a:ln>
            <a:solidFill>
              <a:srgbClr val="E096E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Fern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CD2DF9E-CB92-4824-89ED-0403DB785FC6}"/>
              </a:ext>
            </a:extLst>
          </p:cNvPr>
          <p:cNvSpPr/>
          <p:nvPr/>
        </p:nvSpPr>
        <p:spPr>
          <a:xfrm>
            <a:off x="5341787" y="4185065"/>
            <a:ext cx="759148" cy="226314"/>
          </a:xfrm>
          <a:prstGeom prst="rect">
            <a:avLst/>
          </a:prstGeom>
          <a:ln>
            <a:solidFill>
              <a:srgbClr val="E096E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Ploy Cho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A3099F0-AECB-203B-BDED-85D381822101}"/>
              </a:ext>
            </a:extLst>
          </p:cNvPr>
          <p:cNvSpPr/>
          <p:nvPr/>
        </p:nvSpPr>
        <p:spPr>
          <a:xfrm>
            <a:off x="6202213" y="871101"/>
            <a:ext cx="1577476" cy="243546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Yo</a:t>
            </a:r>
            <a:endParaRPr lang="en-US" sz="1350" dirty="0"/>
          </a:p>
        </p:txBody>
      </p:sp>
      <p:sp>
        <p:nvSpPr>
          <p:cNvPr id="35" name="_s219180">
            <a:extLst>
              <a:ext uri="{FF2B5EF4-FFF2-40B4-BE49-F238E27FC236}">
                <a16:creationId xmlns:a16="http://schemas.microsoft.com/office/drawing/2014/main" id="{1755A461-C2E9-D867-E5C1-75799C589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04909"/>
            <a:ext cx="1128500" cy="187884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12700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lIns="0" tIns="0" rIns="0" bIns="0" anchor="t"/>
          <a:lstStyle/>
          <a:p>
            <a:pPr algn="ctr">
              <a:defRPr/>
            </a:pPr>
            <a:r>
              <a:rPr lang="en-US" sz="1050" b="1" dirty="0">
                <a:solidFill>
                  <a:schemeClr val="bg1"/>
                </a:solidFill>
                <a:latin typeface="Calibri"/>
              </a:rPr>
              <a:t>Presales (4)</a:t>
            </a:r>
          </a:p>
        </p:txBody>
      </p:sp>
      <p:sp>
        <p:nvSpPr>
          <p:cNvPr id="3" name="_s219212">
            <a:extLst>
              <a:ext uri="{FF2B5EF4-FFF2-40B4-BE49-F238E27FC236}">
                <a16:creationId xmlns:a16="http://schemas.microsoft.com/office/drawing/2014/main" id="{DB1AABA1-0036-D04D-9E4F-DA5917903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730" y="214617"/>
            <a:ext cx="1128500" cy="2128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12700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lIns="0" tIns="0" rIns="0" bIns="0" anchor="t"/>
          <a:lstStyle/>
          <a:p>
            <a:pPr algn="ctr"/>
            <a:r>
              <a:rPr lang="en-US" sz="1050" b="1" dirty="0">
                <a:solidFill>
                  <a:schemeClr val="bg1"/>
                </a:solidFill>
                <a:latin typeface="Calibri"/>
              </a:rPr>
              <a:t>Director (5)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41A811-1B18-3B9B-9B15-433E8B2A98AF}"/>
              </a:ext>
            </a:extLst>
          </p:cNvPr>
          <p:cNvSpPr/>
          <p:nvPr/>
        </p:nvSpPr>
        <p:spPr>
          <a:xfrm>
            <a:off x="1658720" y="209070"/>
            <a:ext cx="728828" cy="23776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P’Ood</a:t>
            </a:r>
            <a:endParaRPr lang="en-US" sz="13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7D94F6-DF6A-5CEB-01DB-BF62ED340615}"/>
              </a:ext>
            </a:extLst>
          </p:cNvPr>
          <p:cNvSpPr/>
          <p:nvPr/>
        </p:nvSpPr>
        <p:spPr>
          <a:xfrm>
            <a:off x="3250554" y="194579"/>
            <a:ext cx="724806" cy="243091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P’Krit</a:t>
            </a:r>
            <a:endParaRPr lang="en-US" sz="135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C6F6FA-C365-A298-210D-A12A08C826B3}"/>
              </a:ext>
            </a:extLst>
          </p:cNvPr>
          <p:cNvSpPr/>
          <p:nvPr/>
        </p:nvSpPr>
        <p:spPr>
          <a:xfrm>
            <a:off x="2439958" y="203750"/>
            <a:ext cx="731971" cy="24309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P’Ko</a:t>
            </a:r>
            <a:endParaRPr lang="en-US" sz="135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61CA69-B54E-9A44-35B2-38A59D54ED27}"/>
              </a:ext>
            </a:extLst>
          </p:cNvPr>
          <p:cNvSpPr/>
          <p:nvPr/>
        </p:nvSpPr>
        <p:spPr>
          <a:xfrm>
            <a:off x="4034935" y="194533"/>
            <a:ext cx="731971" cy="252306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P’Kae</a:t>
            </a:r>
            <a:endParaRPr lang="en-US" sz="135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4D5AD77-0FA5-9373-195C-DB23094F3CF0}"/>
              </a:ext>
            </a:extLst>
          </p:cNvPr>
          <p:cNvSpPr/>
          <p:nvPr/>
        </p:nvSpPr>
        <p:spPr>
          <a:xfrm>
            <a:off x="4826482" y="203749"/>
            <a:ext cx="731971" cy="252253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P’Jak</a:t>
            </a:r>
            <a:endParaRPr lang="en-US" sz="135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F2A10FF-F77B-FA53-DD56-44D33DECB327}"/>
              </a:ext>
            </a:extLst>
          </p:cNvPr>
          <p:cNvSpPr/>
          <p:nvPr/>
        </p:nvSpPr>
        <p:spPr>
          <a:xfrm>
            <a:off x="5626802" y="203749"/>
            <a:ext cx="731971" cy="25852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Aj.Pop</a:t>
            </a:r>
            <a:endParaRPr lang="en-US" sz="13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46136-9A9D-2731-90F6-3DF484B15A11}"/>
              </a:ext>
            </a:extLst>
          </p:cNvPr>
          <p:cNvSpPr/>
          <p:nvPr/>
        </p:nvSpPr>
        <p:spPr>
          <a:xfrm>
            <a:off x="228600" y="795455"/>
            <a:ext cx="8763000" cy="12508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3" name="_s219180">
            <a:extLst>
              <a:ext uri="{FF2B5EF4-FFF2-40B4-BE49-F238E27FC236}">
                <a16:creationId xmlns:a16="http://schemas.microsoft.com/office/drawing/2014/main" id="{8107078C-A1DB-23F3-1920-9C9832E01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728" y="4680108"/>
            <a:ext cx="1177814" cy="187885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12700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lIns="0" tIns="0" rIns="0" bIns="0" anchor="t"/>
          <a:lstStyle/>
          <a:p>
            <a:pPr algn="ctr">
              <a:defRPr/>
            </a:pPr>
            <a:r>
              <a:rPr lang="en-US" sz="1050" b="1" dirty="0">
                <a:solidFill>
                  <a:schemeClr val="bg1"/>
                </a:solidFill>
                <a:latin typeface="Calibri"/>
              </a:rPr>
              <a:t>Outsource</a:t>
            </a:r>
          </a:p>
        </p:txBody>
      </p:sp>
      <p:sp>
        <p:nvSpPr>
          <p:cNvPr id="16" name="_s219180">
            <a:extLst>
              <a:ext uri="{FF2B5EF4-FFF2-40B4-BE49-F238E27FC236}">
                <a16:creationId xmlns:a16="http://schemas.microsoft.com/office/drawing/2014/main" id="{1BF697E1-9BFE-29E5-8C7B-C2D96DDA3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990" y="511040"/>
            <a:ext cx="724300" cy="170421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lIns="0" tIns="0" rIns="0" bIns="0" anchor="t"/>
          <a:lstStyle/>
          <a:p>
            <a:pPr algn="ctr">
              <a:defRPr/>
            </a:pPr>
            <a:r>
              <a:rPr lang="en-US" sz="1050" b="1" dirty="0">
                <a:solidFill>
                  <a:schemeClr val="bg1"/>
                </a:solidFill>
                <a:latin typeface="Calibri"/>
              </a:rPr>
              <a:t>FI&amp;HR(3)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1AE4DF-53E4-637F-400E-2E6B778EF6DE}"/>
              </a:ext>
            </a:extLst>
          </p:cNvPr>
          <p:cNvSpPr/>
          <p:nvPr/>
        </p:nvSpPr>
        <p:spPr>
          <a:xfrm>
            <a:off x="7141728" y="473775"/>
            <a:ext cx="740149" cy="226314"/>
          </a:xfrm>
          <a:prstGeom prst="rect">
            <a:avLst/>
          </a:prstGeom>
          <a:ln>
            <a:solidFill>
              <a:srgbClr val="E096E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Daw</a:t>
            </a:r>
            <a:endParaRPr lang="en-US" sz="135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E0B67E-A60F-795E-18EB-3EB40697168F}"/>
              </a:ext>
            </a:extLst>
          </p:cNvPr>
          <p:cNvSpPr/>
          <p:nvPr/>
        </p:nvSpPr>
        <p:spPr>
          <a:xfrm>
            <a:off x="6252977" y="489554"/>
            <a:ext cx="759148" cy="226314"/>
          </a:xfrm>
          <a:prstGeom prst="rect">
            <a:avLst/>
          </a:prstGeom>
          <a:ln>
            <a:solidFill>
              <a:srgbClr val="E096E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Peung</a:t>
            </a:r>
            <a:endParaRPr lang="en-US" sz="135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696E306-BA31-B328-0030-5453EF4CAA0F}"/>
              </a:ext>
            </a:extLst>
          </p:cNvPr>
          <p:cNvSpPr/>
          <p:nvPr/>
        </p:nvSpPr>
        <p:spPr>
          <a:xfrm>
            <a:off x="8060357" y="465713"/>
            <a:ext cx="740149" cy="226314"/>
          </a:xfrm>
          <a:prstGeom prst="rect">
            <a:avLst/>
          </a:prstGeom>
          <a:ln>
            <a:solidFill>
              <a:srgbClr val="E096E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Oil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7840602-6486-972E-C7D1-C9AFEEE4B8C0}"/>
              </a:ext>
            </a:extLst>
          </p:cNvPr>
          <p:cNvSpPr/>
          <p:nvPr/>
        </p:nvSpPr>
        <p:spPr>
          <a:xfrm>
            <a:off x="4438913" y="4302007"/>
            <a:ext cx="737182" cy="22631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Bam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5E4FCBC-63D1-9817-1437-74B4B9DACEAD}"/>
              </a:ext>
            </a:extLst>
          </p:cNvPr>
          <p:cNvSpPr/>
          <p:nvPr/>
        </p:nvSpPr>
        <p:spPr>
          <a:xfrm>
            <a:off x="4438914" y="4044776"/>
            <a:ext cx="740149" cy="215278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Tang</a:t>
            </a:r>
            <a:endParaRPr lang="en-US" sz="12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B4BB468-9915-733B-6B4C-915F6AE83662}"/>
              </a:ext>
            </a:extLst>
          </p:cNvPr>
          <p:cNvSpPr/>
          <p:nvPr/>
        </p:nvSpPr>
        <p:spPr>
          <a:xfrm>
            <a:off x="4438913" y="3773834"/>
            <a:ext cx="732719" cy="231575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Job</a:t>
            </a:r>
          </a:p>
        </p:txBody>
      </p:sp>
      <p:sp>
        <p:nvSpPr>
          <p:cNvPr id="49" name="_s219180">
            <a:extLst>
              <a:ext uri="{FF2B5EF4-FFF2-40B4-BE49-F238E27FC236}">
                <a16:creationId xmlns:a16="http://schemas.microsoft.com/office/drawing/2014/main" id="{26D0E117-9091-68DB-5907-3A3DBF8E7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9825" y="3476684"/>
            <a:ext cx="746159" cy="173831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lIns="0" tIns="0" rIns="0" bIns="0" anchor="t"/>
          <a:lstStyle/>
          <a:p>
            <a:pPr algn="ctr">
              <a:defRPr/>
            </a:pPr>
            <a:r>
              <a:rPr lang="en-US" sz="1050" b="1" dirty="0">
                <a:solidFill>
                  <a:schemeClr val="bg1"/>
                </a:solidFill>
                <a:latin typeface="Calibri"/>
              </a:rPr>
              <a:t>4nalyze(3)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928EA31-5169-2B32-9F9E-4EBC0D3ACA78}"/>
              </a:ext>
            </a:extLst>
          </p:cNvPr>
          <p:cNvSpPr/>
          <p:nvPr/>
        </p:nvSpPr>
        <p:spPr>
          <a:xfrm>
            <a:off x="1636793" y="1195197"/>
            <a:ext cx="7187838" cy="188925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Top</a:t>
            </a:r>
          </a:p>
        </p:txBody>
      </p:sp>
      <p:sp>
        <p:nvSpPr>
          <p:cNvPr id="51" name="_s219180">
            <a:extLst>
              <a:ext uri="{FF2B5EF4-FFF2-40B4-BE49-F238E27FC236}">
                <a16:creationId xmlns:a16="http://schemas.microsoft.com/office/drawing/2014/main" id="{50BE527B-A9A7-20D0-EC70-17287835B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730" y="1198641"/>
            <a:ext cx="1128500" cy="187884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12700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lIns="0" tIns="0" rIns="0" bIns="0" anchor="t"/>
          <a:lstStyle/>
          <a:p>
            <a:pPr algn="ctr">
              <a:defRPr/>
            </a:pPr>
            <a:r>
              <a:rPr lang="en-US" sz="1050" b="1" dirty="0">
                <a:solidFill>
                  <a:schemeClr val="bg1"/>
                </a:solidFill>
                <a:latin typeface="Calibri"/>
              </a:rPr>
              <a:t>Presales (4)</a:t>
            </a:r>
          </a:p>
        </p:txBody>
      </p:sp>
      <p:sp>
        <p:nvSpPr>
          <p:cNvPr id="52" name="_s219180">
            <a:extLst>
              <a:ext uri="{FF2B5EF4-FFF2-40B4-BE49-F238E27FC236}">
                <a16:creationId xmlns:a16="http://schemas.microsoft.com/office/drawing/2014/main" id="{A893DF69-11AA-21E9-EB74-23A153DBB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57" y="1475500"/>
            <a:ext cx="1177814" cy="187885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12700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lIns="0" tIns="0" rIns="0" bIns="0" anchor="t"/>
          <a:lstStyle/>
          <a:p>
            <a:pPr algn="ctr">
              <a:defRPr/>
            </a:pPr>
            <a:r>
              <a:rPr lang="en-US" sz="1050" b="1" dirty="0">
                <a:solidFill>
                  <a:schemeClr val="bg1"/>
                </a:solidFill>
                <a:latin typeface="Calibri"/>
              </a:rPr>
              <a:t>Business Leads</a:t>
            </a:r>
          </a:p>
        </p:txBody>
      </p:sp>
    </p:spTree>
    <p:extLst>
      <p:ext uri="{BB962C8B-B14F-4D97-AF65-F5344CB8AC3E}">
        <p14:creationId xmlns:p14="http://schemas.microsoft.com/office/powerpoint/2010/main" val="2866994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28D65-0B59-C767-6D12-D63A8B0A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463889"/>
            <a:ext cx="7773338" cy="583862"/>
          </a:xfrm>
        </p:spPr>
        <p:txBody>
          <a:bodyPr/>
          <a:lstStyle/>
          <a:p>
            <a:endParaRPr lang="en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21520-CEC0-0851-7A93-44F176D57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2696" y="4865120"/>
            <a:ext cx="573161" cy="273844"/>
          </a:xfrm>
        </p:spPr>
        <p:txBody>
          <a:bodyPr/>
          <a:lstStyle/>
          <a:p>
            <a:fld id="{31B0790E-5A9E-4AB0-944A-124A00DB7EC4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C23D6346-E2F2-541B-859C-0260E433FA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971924"/>
              </p:ext>
            </p:extLst>
          </p:nvPr>
        </p:nvGraphicFramePr>
        <p:xfrm>
          <a:off x="609600" y="1133600"/>
          <a:ext cx="7908349" cy="32943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14304">
                  <a:extLst>
                    <a:ext uri="{9D8B030D-6E8A-4147-A177-3AD203B41FA5}">
                      <a16:colId xmlns:a16="http://schemas.microsoft.com/office/drawing/2014/main" val="204813420"/>
                    </a:ext>
                  </a:extLst>
                </a:gridCol>
                <a:gridCol w="1298809">
                  <a:extLst>
                    <a:ext uri="{9D8B030D-6E8A-4147-A177-3AD203B41FA5}">
                      <a16:colId xmlns:a16="http://schemas.microsoft.com/office/drawing/2014/main" val="2223151778"/>
                    </a:ext>
                  </a:extLst>
                </a:gridCol>
                <a:gridCol w="1298809">
                  <a:extLst>
                    <a:ext uri="{9D8B030D-6E8A-4147-A177-3AD203B41FA5}">
                      <a16:colId xmlns:a16="http://schemas.microsoft.com/office/drawing/2014/main" val="2305408701"/>
                    </a:ext>
                  </a:extLst>
                </a:gridCol>
                <a:gridCol w="1298809">
                  <a:extLst>
                    <a:ext uri="{9D8B030D-6E8A-4147-A177-3AD203B41FA5}">
                      <a16:colId xmlns:a16="http://schemas.microsoft.com/office/drawing/2014/main" val="1674455232"/>
                    </a:ext>
                  </a:extLst>
                </a:gridCol>
                <a:gridCol w="1298809">
                  <a:extLst>
                    <a:ext uri="{9D8B030D-6E8A-4147-A177-3AD203B41FA5}">
                      <a16:colId xmlns:a16="http://schemas.microsoft.com/office/drawing/2014/main" val="2474888067"/>
                    </a:ext>
                  </a:extLst>
                </a:gridCol>
                <a:gridCol w="1298809">
                  <a:extLst>
                    <a:ext uri="{9D8B030D-6E8A-4147-A177-3AD203B41FA5}">
                      <a16:colId xmlns:a16="http://schemas.microsoft.com/office/drawing/2014/main" val="565983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Pre-Sales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Project Lead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Project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844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H" dirty="0"/>
                        <a:t>Prospecting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C/I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609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H" dirty="0"/>
                        <a:t>1st Meeting</a:t>
                      </a:r>
                    </a:p>
                    <a:p>
                      <a:r>
                        <a:rPr lang="en-TH" sz="900" dirty="0"/>
                        <a:t>(Company Profile, Demo)</a:t>
                      </a:r>
                      <a:endParaRPr lang="en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C/I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271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H" dirty="0"/>
                        <a:t>Requirement Meeting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TH" dirty="0"/>
                    </a:p>
                    <a:p>
                      <a:pPr algn="ctr"/>
                      <a:endParaRPr lang="en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C/I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24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H" dirty="0"/>
                        <a:t>Identify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C/I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661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H" dirty="0"/>
                        <a:t>Manday Detail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TH" sz="13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C/I</a:t>
                      </a:r>
                      <a:endParaRPr kumimoji="0" lang="en-TH" sz="13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02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H" dirty="0"/>
                        <a:t>Proposal &amp;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TH" sz="13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C/I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613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H" dirty="0"/>
                        <a:t>Finalized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endParaRPr lang="en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91692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A84388B-7DA7-07C6-708A-C5E9D7B9E36B}"/>
              </a:ext>
            </a:extLst>
          </p:cNvPr>
          <p:cNvSpPr txBox="1"/>
          <p:nvPr/>
        </p:nvSpPr>
        <p:spPr>
          <a:xfrm>
            <a:off x="914400" y="4427980"/>
            <a:ext cx="6324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100" dirty="0"/>
              <a:t>R-Responsible	A-Accountable	C-Consulted	I-Informed	</a:t>
            </a:r>
          </a:p>
        </p:txBody>
      </p:sp>
    </p:spTree>
    <p:extLst>
      <p:ext uri="{BB962C8B-B14F-4D97-AF65-F5344CB8AC3E}">
        <p14:creationId xmlns:p14="http://schemas.microsoft.com/office/powerpoint/2010/main" val="1020201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C19EE-661D-F377-B44F-2870304EC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506CB-E9FA-D25A-2E4B-93B82C04D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0" algn="ctr">
              <a:buNone/>
            </a:pPr>
            <a:r>
              <a:rPr lang="en-US" sz="11500" dirty="0"/>
              <a:t>Q&amp;A</a:t>
            </a:r>
            <a:endParaRPr lang="en-TH" sz="11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B319A-EB45-7F53-174D-997A61D0D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790E-5A9E-4AB0-944A-124A00DB7EC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56674"/>
      </p:ext>
    </p:extLst>
  </p:cSld>
  <p:clrMapOvr>
    <a:masterClrMapping/>
  </p:clrMapOvr>
</p:sld>
</file>

<file path=ppt/theme/theme1.xml><?xml version="1.0" encoding="utf-8"?>
<a:theme xmlns:a="http://schemas.openxmlformats.org/drawingml/2006/main" name="BusAnalytics_pres_wht">
  <a:themeElements>
    <a:clrScheme name="Custom 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2D7AB3"/>
      </a:accent1>
      <a:accent2>
        <a:srgbClr val="6BB93D"/>
      </a:accent2>
      <a:accent3>
        <a:srgbClr val="FFFFFF"/>
      </a:accent3>
      <a:accent4>
        <a:srgbClr val="000000"/>
      </a:accent4>
      <a:accent5>
        <a:srgbClr val="BEC4FD"/>
      </a:accent5>
      <a:accent6>
        <a:srgbClr val="008A8A"/>
      </a:accent6>
      <a:hlink>
        <a:srgbClr val="061AD6"/>
      </a:hlink>
      <a:folHlink>
        <a:srgbClr val="9900CC"/>
      </a:folHlink>
    </a:clrScheme>
    <a:fontScheme name="Office Them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008A8A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26822</TotalTime>
  <Words>573</Words>
  <Application>Microsoft Macintosh PowerPoint</Application>
  <PresentationFormat>On-screen Show (16:9)</PresentationFormat>
  <Paragraphs>412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Lucida Grande</vt:lpstr>
      <vt:lpstr>Tw Cen MT</vt:lpstr>
      <vt:lpstr>Wingdings</vt:lpstr>
      <vt:lpstr>BusAnalytics_pres_wht</vt:lpstr>
      <vt:lpstr>Droplet</vt:lpstr>
      <vt:lpstr>Re-struture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Sariya</dc:creator>
  <cp:lastModifiedBy>vitavas itthianuwat</cp:lastModifiedBy>
  <cp:revision>930</cp:revision>
  <cp:lastPrinted>2013-08-29T02:33:31Z</cp:lastPrinted>
  <dcterms:created xsi:type="dcterms:W3CDTF">2012-06-10T12:22:48Z</dcterms:created>
  <dcterms:modified xsi:type="dcterms:W3CDTF">2023-09-25T14:30:46Z</dcterms:modified>
</cp:coreProperties>
</file>