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2245-B04A-4D17-8B61-365120E28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398DC-4BEA-4CE9-BA6A-8F2E070A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D5AB-A3B3-4E5D-B8CD-4F9CA08C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5361-45BC-42DD-B32F-B8C4B41A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ECCD-58A8-4C63-82C2-D4343DA5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DB1C-3CF0-4435-9A2F-5AADF6A9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41439-ADAD-417A-BCEA-5675DCAB4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257C-1350-4AB4-8CFB-1B67EC3F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8B85-C8F0-4947-870D-041BF451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CD9CA-89FD-40FF-A3AB-5E28F76A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0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1F7FF-EA6D-467F-B488-02B224A25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8BCDD-17FD-4C10-9D65-0ED942388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A7112-A63A-4488-B4E2-8AA512AF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C4856-9C4F-49F8-9CF8-C85CF80F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3F04A-481F-434A-A6A9-3F19F76A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1F0F-7625-4FAB-A0C1-E27E4331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3555-4BD2-4A6F-B660-5B608613F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DBA5-275E-4BBF-8ED4-35325276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3BCD-379A-4EF4-855A-542A5359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47A3C-8266-4002-92C3-8237D7C2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4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DF38-AC07-4229-9AAC-3B573699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F2A2F-ED44-4916-A15A-C2181292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36E8-A41D-4B72-9E9E-FADC989A4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F72AE-482F-41BA-A446-D938AF8D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AA67D-0A99-4F44-AC14-5E599525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C32D-2CA1-4236-BE9A-D0703B1C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BB8A4-7F53-4241-9EDB-9E3D6FE60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B9E1D-CD4E-4041-999C-491B82A36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AE249-B760-4013-9BFB-C3BAA6C7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EF98A-4B0B-4B37-9DB4-FF1BB323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4A6EF-DB11-495B-8745-62767887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A1BF-1A88-4024-9371-D12D7A18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E9440-0C61-48E7-BF32-7859EF8F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4131-F63F-4552-8D9E-78035C483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96881-0961-4F8B-818A-3E2E757D5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4D5BC-0E27-45E3-AAA5-610A3EF70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6B26F-6388-47A4-A548-D553B76F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8FDE2-99F5-433F-818C-4A7EBF11A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A8F7B-9FEA-4C56-B100-5448E787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FD2B1-0211-4B3E-8FCC-5A32D369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FE736-4E2A-4464-909C-A0D69512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2C9E4-EBB7-4B52-8EFC-145CB65B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E2829-78B7-4C7B-8408-EF2D5543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3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08A18-642B-4E59-8049-B8D74DCB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0F370-B49F-4316-ADA0-E92CA8E1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34203-C7F6-415B-958D-BF81BE52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4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E0A3-14AD-4FBF-BABB-D2DFE498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323B-9052-4740-9245-D2818ABA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22655-A21F-4954-9AC7-E9423938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75582-24FC-4B78-8834-3177C2AF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5A365-124A-4DF8-98F6-6CBB51A4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2119F-19A6-42BC-A763-322C3F7C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D3C8-F26C-421C-9542-79256FC8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639BE-BF1A-40D6-B6A5-FD56ABF3E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C8BB0-88BE-411C-A16D-C874C111C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E147-A064-415D-A2C1-24DE0622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D9AD7-7785-47B2-ACF0-2E6459FA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4CD0B-EC5F-4479-BF1A-2570AC72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F0270-556A-4CD2-9CD0-0C38763B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B6B4D-E567-4A36-ADA2-71D11D309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FD22-3911-4745-8B1A-4AF622495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569C-58E8-4161-9B43-10941FCA08C1}" type="datetimeFigureOut">
              <a:rPr lang="en-US" smtClean="0"/>
              <a:t>8/6/2021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FA68-C710-4FFB-B64B-5205D0AE5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0C96-7CAF-45B8-BC4C-F2B361A3C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E6CB-2649-4605-84C8-268AC0962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4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279A6-8A5A-4772-8863-CC903B90FF0C}"/>
              </a:ext>
            </a:extLst>
          </p:cNvPr>
          <p:cNvSpPr/>
          <p:nvPr/>
        </p:nvSpPr>
        <p:spPr>
          <a:xfrm>
            <a:off x="1049155" y="2945332"/>
            <a:ext cx="5733464" cy="24063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982151F8-AE09-41F6-BFC3-86B1A528569B}"/>
              </a:ext>
            </a:extLst>
          </p:cNvPr>
          <p:cNvSpPr/>
          <p:nvPr/>
        </p:nvSpPr>
        <p:spPr>
          <a:xfrm>
            <a:off x="5439876" y="3888793"/>
            <a:ext cx="1230431" cy="5943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52232-EBD3-4F3D-A78F-B475A58DA1BB}"/>
              </a:ext>
            </a:extLst>
          </p:cNvPr>
          <p:cNvSpPr txBox="1"/>
          <p:nvPr/>
        </p:nvSpPr>
        <p:spPr>
          <a:xfrm>
            <a:off x="5300290" y="4483153"/>
            <a:ext cx="1482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Refined Zone</a:t>
            </a:r>
            <a:endParaRPr lang="th-TH" dirty="0"/>
          </a:p>
          <a:p>
            <a:r>
              <a:rPr lang="en-US" dirty="0"/>
              <a:t>t3.f1_services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E0F21B0-907D-4530-A80D-AE11CE0C9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10866"/>
              </p:ext>
            </p:extLst>
          </p:nvPr>
        </p:nvGraphicFramePr>
        <p:xfrm>
          <a:off x="1193534" y="3096357"/>
          <a:ext cx="3343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0">
                  <a:extLst>
                    <a:ext uri="{9D8B030D-6E8A-4147-A177-3AD203B41FA5}">
                      <a16:colId xmlns:a16="http://schemas.microsoft.com/office/drawing/2014/main" val="553564341"/>
                    </a:ext>
                  </a:extLst>
                </a:gridCol>
                <a:gridCol w="934410">
                  <a:extLst>
                    <a:ext uri="{9D8B030D-6E8A-4147-A177-3AD203B41FA5}">
                      <a16:colId xmlns:a16="http://schemas.microsoft.com/office/drawing/2014/main" val="3442195047"/>
                    </a:ext>
                  </a:extLst>
                </a:gridCol>
                <a:gridCol w="1115459">
                  <a:extLst>
                    <a:ext uri="{9D8B030D-6E8A-4147-A177-3AD203B41FA5}">
                      <a16:colId xmlns:a16="http://schemas.microsoft.com/office/drawing/2014/main" val="771826302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70532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paid_amt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1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กิมล้ง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สวัสดี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48714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D6440FA5-D6BF-46C9-9B56-CA5F7A3C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393059"/>
              </p:ext>
            </p:extLst>
          </p:nvPr>
        </p:nvGraphicFramePr>
        <p:xfrm>
          <a:off x="1193534" y="4431823"/>
          <a:ext cx="3343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0">
                  <a:extLst>
                    <a:ext uri="{9D8B030D-6E8A-4147-A177-3AD203B41FA5}">
                      <a16:colId xmlns:a16="http://schemas.microsoft.com/office/drawing/2014/main" val="553564341"/>
                    </a:ext>
                  </a:extLst>
                </a:gridCol>
                <a:gridCol w="934410">
                  <a:extLst>
                    <a:ext uri="{9D8B030D-6E8A-4147-A177-3AD203B41FA5}">
                      <a16:colId xmlns:a16="http://schemas.microsoft.com/office/drawing/2014/main" val="3442195047"/>
                    </a:ext>
                  </a:extLst>
                </a:gridCol>
                <a:gridCol w="1115459">
                  <a:extLst>
                    <a:ext uri="{9D8B030D-6E8A-4147-A177-3AD203B41FA5}">
                      <a16:colId xmlns:a16="http://schemas.microsoft.com/office/drawing/2014/main" val="771826302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70532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paid_amt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1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4871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BEF04D-2B30-402C-85CE-01D139B41A74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flipH="1" flipV="1">
            <a:off x="4537078" y="3467197"/>
            <a:ext cx="902798" cy="718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0ADF84-979D-4E67-A4D2-F7368B566953}"/>
              </a:ext>
            </a:extLst>
          </p:cNvPr>
          <p:cNvCxnSpPr>
            <a:cxnSpLocks/>
            <a:stCxn id="5" idx="2"/>
            <a:endCxn id="11" idx="3"/>
          </p:cNvCxnSpPr>
          <p:nvPr/>
        </p:nvCxnSpPr>
        <p:spPr>
          <a:xfrm flipH="1">
            <a:off x="4537078" y="4185973"/>
            <a:ext cx="902798" cy="6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529F683-9637-451D-96FA-EAC3A95FAB72}"/>
              </a:ext>
            </a:extLst>
          </p:cNvPr>
          <p:cNvSpPr/>
          <p:nvPr/>
        </p:nvSpPr>
        <p:spPr>
          <a:xfrm>
            <a:off x="4860759" y="3099336"/>
            <a:ext cx="299946" cy="207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Apache Ranger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AF5E7-88B5-4833-98CC-C676345FE158}"/>
              </a:ext>
            </a:extLst>
          </p:cNvPr>
          <p:cNvSpPr/>
          <p:nvPr/>
        </p:nvSpPr>
        <p:spPr>
          <a:xfrm rot="5400000">
            <a:off x="3765913" y="-98492"/>
            <a:ext cx="299948" cy="5733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Cloudera</a:t>
            </a:r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6738AE17-0F77-4011-AE7E-801684CA90A8}"/>
              </a:ext>
            </a:extLst>
          </p:cNvPr>
          <p:cNvSpPr/>
          <p:nvPr/>
        </p:nvSpPr>
        <p:spPr>
          <a:xfrm>
            <a:off x="191152" y="3220667"/>
            <a:ext cx="523875" cy="493059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Smiley Face 26">
            <a:extLst>
              <a:ext uri="{FF2B5EF4-FFF2-40B4-BE49-F238E27FC236}">
                <a16:creationId xmlns:a16="http://schemas.microsoft.com/office/drawing/2014/main" id="{8985EE43-808F-454F-A7D7-503B0A1A18FF}"/>
              </a:ext>
            </a:extLst>
          </p:cNvPr>
          <p:cNvSpPr/>
          <p:nvPr/>
        </p:nvSpPr>
        <p:spPr>
          <a:xfrm>
            <a:off x="191151" y="4556134"/>
            <a:ext cx="523875" cy="493058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25B7BE-F9BE-4578-BE54-5A7619ED6555}"/>
              </a:ext>
            </a:extLst>
          </p:cNvPr>
          <p:cNvCxnSpPr>
            <a:stCxn id="26" idx="6"/>
            <a:endCxn id="7" idx="1"/>
          </p:cNvCxnSpPr>
          <p:nvPr/>
        </p:nvCxnSpPr>
        <p:spPr>
          <a:xfrm>
            <a:off x="715027" y="3467197"/>
            <a:ext cx="478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1AF1C9-27C9-48F2-B283-BFFAFF226EB1}"/>
              </a:ext>
            </a:extLst>
          </p:cNvPr>
          <p:cNvCxnSpPr>
            <a:cxnSpLocks/>
            <a:stCxn id="27" idx="6"/>
            <a:endCxn id="11" idx="1"/>
          </p:cNvCxnSpPr>
          <p:nvPr/>
        </p:nvCxnSpPr>
        <p:spPr>
          <a:xfrm>
            <a:off x="715026" y="4802663"/>
            <a:ext cx="4785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B0EC44-E394-481A-B080-54ACCBE64BE9}"/>
              </a:ext>
            </a:extLst>
          </p:cNvPr>
          <p:cNvSpPr txBox="1"/>
          <p:nvPr/>
        </p:nvSpPr>
        <p:spPr>
          <a:xfrm>
            <a:off x="590550" y="142322"/>
            <a:ext cx="3638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Apache Ranger (in CDP 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Setup Meta Data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ให้กับข้อมูลได้ว่าต้องการจะทำ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Masking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ใดบ้าง และ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ใดที่จะเห็นข้อมูลแบบ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Mask </a:t>
            </a:r>
            <a:endParaRPr lang="th-TH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ไม่จำเป็นต้องสร้าง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Field Hidden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</a:t>
            </a:r>
            <a:endParaRPr lang="en-US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Scenario </a:t>
            </a: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ปัจจุบัน ไม่มี </a:t>
            </a: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คนไหนที่เข้ามาที่ </a:t>
            </a: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Cloudera </a:t>
            </a: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ได้โดยตรงนอกจาก </a:t>
            </a: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</a:t>
            </a: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IS </a:t>
            </a: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ไม่ได้สามารถเข้าได้ทุกคน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บางคนไม่สามารถเห็นข้อมูลที่ </a:t>
            </a: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Sensitive</a:t>
            </a:r>
          </a:p>
        </p:txBody>
      </p: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17DB8FCD-4FD0-4747-AD6F-56BF3128C969}"/>
              </a:ext>
            </a:extLst>
          </p:cNvPr>
          <p:cNvSpPr/>
          <p:nvPr/>
        </p:nvSpPr>
        <p:spPr>
          <a:xfrm>
            <a:off x="7224684" y="3888793"/>
            <a:ext cx="830615" cy="59436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55551A-198A-4E8E-BA32-B09AC6A86385}"/>
              </a:ext>
            </a:extLst>
          </p:cNvPr>
          <p:cNvSpPr txBox="1"/>
          <p:nvPr/>
        </p:nvSpPr>
        <p:spPr>
          <a:xfrm>
            <a:off x="6880463" y="4566510"/>
            <a:ext cx="174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Live Connection</a:t>
            </a:r>
            <a:r>
              <a:rPr lang="en-US" dirty="0"/>
              <a:t> to t3.f1_services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7BA82F-FAFE-4B68-863C-1B5ADB854799}"/>
              </a:ext>
            </a:extLst>
          </p:cNvPr>
          <p:cNvSpPr/>
          <p:nvPr/>
        </p:nvSpPr>
        <p:spPr>
          <a:xfrm rot="5400000">
            <a:off x="8262165" y="1236564"/>
            <a:ext cx="299950" cy="306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Tableau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4D3BCD-AA84-4783-BE5C-163E94DE1CC0}"/>
              </a:ext>
            </a:extLst>
          </p:cNvPr>
          <p:cNvCxnSpPr>
            <a:cxnSpLocks/>
            <a:stCxn id="5" idx="4"/>
            <a:endCxn id="39" idx="2"/>
          </p:cNvCxnSpPr>
          <p:nvPr/>
        </p:nvCxnSpPr>
        <p:spPr>
          <a:xfrm>
            <a:off x="6670307" y="4185973"/>
            <a:ext cx="554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F981B61-6A81-4B55-9B4D-397307EA8574}"/>
              </a:ext>
            </a:extLst>
          </p:cNvPr>
          <p:cNvSpPr txBox="1"/>
          <p:nvPr/>
        </p:nvSpPr>
        <p:spPr>
          <a:xfrm>
            <a:off x="115504" y="5378764"/>
            <a:ext cx="1239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Access DB</a:t>
            </a:r>
          </a:p>
          <a:p>
            <a:r>
              <a:rPr lang="en-US" sz="1200" dirty="0"/>
              <a:t>Username :DB_2</a:t>
            </a:r>
          </a:p>
          <a:p>
            <a:r>
              <a:rPr lang="en-US" sz="1200" dirty="0"/>
              <a:t>Password: 5678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751C56-80DB-4EA3-A0B7-338DB5CE5419}"/>
              </a:ext>
            </a:extLst>
          </p:cNvPr>
          <p:cNvSpPr txBox="1"/>
          <p:nvPr/>
        </p:nvSpPr>
        <p:spPr>
          <a:xfrm>
            <a:off x="169180" y="3769594"/>
            <a:ext cx="1264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DB</a:t>
            </a:r>
          </a:p>
          <a:p>
            <a:r>
              <a:rPr lang="en-US" sz="1200" dirty="0"/>
              <a:t>Username: DB_1</a:t>
            </a:r>
          </a:p>
          <a:p>
            <a:r>
              <a:rPr lang="en-US" sz="1200" dirty="0"/>
              <a:t>Password: 1234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BA94E8-230C-4E95-8D5B-C9B11E95B9B4}"/>
              </a:ext>
            </a:extLst>
          </p:cNvPr>
          <p:cNvCxnSpPr>
            <a:cxnSpLocks/>
            <a:stCxn id="39" idx="4"/>
            <a:endCxn id="52" idx="1"/>
          </p:cNvCxnSpPr>
          <p:nvPr/>
        </p:nvCxnSpPr>
        <p:spPr>
          <a:xfrm>
            <a:off x="8055299" y="4185973"/>
            <a:ext cx="911350" cy="8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picture containing icon&#10;&#10;Description automatically generated">
            <a:extLst>
              <a:ext uri="{FF2B5EF4-FFF2-40B4-BE49-F238E27FC236}">
                <a16:creationId xmlns:a16="http://schemas.microsoft.com/office/drawing/2014/main" id="{80797874-E6E9-439B-82FA-C0F27E81F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649" y="3888793"/>
            <a:ext cx="611964" cy="61196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887BA97-2E41-4787-B68A-59003FB09377}"/>
              </a:ext>
            </a:extLst>
          </p:cNvPr>
          <p:cNvSpPr txBox="1"/>
          <p:nvPr/>
        </p:nvSpPr>
        <p:spPr>
          <a:xfrm>
            <a:off x="8741180" y="4566510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A5E4EA-0A3E-4147-B4BB-FA237AD0D8D4}"/>
              </a:ext>
            </a:extLst>
          </p:cNvPr>
          <p:cNvSpPr/>
          <p:nvPr/>
        </p:nvSpPr>
        <p:spPr>
          <a:xfrm>
            <a:off x="6880462" y="2944112"/>
            <a:ext cx="3063355" cy="24063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939871B-1490-4711-B6FB-E77B7A4FAA68}"/>
              </a:ext>
            </a:extLst>
          </p:cNvPr>
          <p:cNvSpPr txBox="1"/>
          <p:nvPr/>
        </p:nvSpPr>
        <p:spPr>
          <a:xfrm>
            <a:off x="7096804" y="5418539"/>
            <a:ext cx="14141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Access DB</a:t>
            </a:r>
          </a:p>
          <a:p>
            <a:r>
              <a:rPr lang="en-US" sz="1400" dirty="0"/>
              <a:t>Username :DB_2</a:t>
            </a:r>
          </a:p>
          <a:p>
            <a:r>
              <a:rPr lang="en-US" sz="1400" dirty="0"/>
              <a:t>Password: 5678</a:t>
            </a:r>
          </a:p>
        </p:txBody>
      </p:sp>
      <p:sp>
        <p:nvSpPr>
          <p:cNvPr id="61" name="Smiley Face 60">
            <a:extLst>
              <a:ext uri="{FF2B5EF4-FFF2-40B4-BE49-F238E27FC236}">
                <a16:creationId xmlns:a16="http://schemas.microsoft.com/office/drawing/2014/main" id="{995D42A0-5D06-420E-8168-4B8BEBF714F8}"/>
              </a:ext>
            </a:extLst>
          </p:cNvPr>
          <p:cNvSpPr/>
          <p:nvPr/>
        </p:nvSpPr>
        <p:spPr>
          <a:xfrm>
            <a:off x="6520681" y="5525493"/>
            <a:ext cx="523875" cy="493059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Smiley Face 61">
            <a:extLst>
              <a:ext uri="{FF2B5EF4-FFF2-40B4-BE49-F238E27FC236}">
                <a16:creationId xmlns:a16="http://schemas.microsoft.com/office/drawing/2014/main" id="{78145962-B473-4DF4-B39B-674AA5366097}"/>
              </a:ext>
            </a:extLst>
          </p:cNvPr>
          <p:cNvSpPr/>
          <p:nvPr/>
        </p:nvSpPr>
        <p:spPr>
          <a:xfrm>
            <a:off x="10133782" y="2849827"/>
            <a:ext cx="523875" cy="493059"/>
          </a:xfrm>
          <a:prstGeom prst="smileyFac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3" name="Smiley Face 62">
            <a:extLst>
              <a:ext uri="{FF2B5EF4-FFF2-40B4-BE49-F238E27FC236}">
                <a16:creationId xmlns:a16="http://schemas.microsoft.com/office/drawing/2014/main" id="{16474DF0-C962-4953-8C9C-1D307D4928A8}"/>
              </a:ext>
            </a:extLst>
          </p:cNvPr>
          <p:cNvSpPr/>
          <p:nvPr/>
        </p:nvSpPr>
        <p:spPr>
          <a:xfrm>
            <a:off x="10142207" y="4834631"/>
            <a:ext cx="523875" cy="493058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668AC4-00F5-4CAA-9268-92FD582C5EC7}"/>
              </a:ext>
            </a:extLst>
          </p:cNvPr>
          <p:cNvCxnSpPr>
            <a:stCxn id="62" idx="2"/>
            <a:endCxn id="52" idx="3"/>
          </p:cNvCxnSpPr>
          <p:nvPr/>
        </p:nvCxnSpPr>
        <p:spPr>
          <a:xfrm flipH="1">
            <a:off x="9578613" y="3096357"/>
            <a:ext cx="555169" cy="109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4324D0-BF51-4676-9EC0-162648FBB224}"/>
              </a:ext>
            </a:extLst>
          </p:cNvPr>
          <p:cNvCxnSpPr>
            <a:cxnSpLocks/>
            <a:stCxn id="63" idx="2"/>
            <a:endCxn id="52" idx="3"/>
          </p:cNvCxnSpPr>
          <p:nvPr/>
        </p:nvCxnSpPr>
        <p:spPr>
          <a:xfrm flipH="1" flipV="1">
            <a:off x="9578613" y="4194775"/>
            <a:ext cx="563594" cy="88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172641D-7181-41A2-AA32-33BA2F3DA4AE}"/>
              </a:ext>
            </a:extLst>
          </p:cNvPr>
          <p:cNvSpPr txBox="1"/>
          <p:nvPr/>
        </p:nvSpPr>
        <p:spPr>
          <a:xfrm>
            <a:off x="10677949" y="2727024"/>
            <a:ext cx="1278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Access Tableau</a:t>
            </a:r>
          </a:p>
          <a:p>
            <a:r>
              <a:rPr lang="en-US" sz="1400" dirty="0"/>
              <a:t>User: exp1</a:t>
            </a:r>
          </a:p>
          <a:p>
            <a:r>
              <a:rPr lang="en-US" sz="1400" dirty="0"/>
              <a:t>Password: </a:t>
            </a:r>
            <a:r>
              <a:rPr lang="en-US" sz="1400" dirty="0" err="1"/>
              <a:t>xxxx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C80C838-B3E5-4A76-9820-6C0376675878}"/>
              </a:ext>
            </a:extLst>
          </p:cNvPr>
          <p:cNvSpPr txBox="1"/>
          <p:nvPr/>
        </p:nvSpPr>
        <p:spPr>
          <a:xfrm>
            <a:off x="10677948" y="4780587"/>
            <a:ext cx="12782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Access Tableau</a:t>
            </a:r>
          </a:p>
          <a:p>
            <a:r>
              <a:rPr lang="en-US" sz="1400" dirty="0"/>
              <a:t>User: exp2</a:t>
            </a:r>
          </a:p>
          <a:p>
            <a:r>
              <a:rPr lang="en-US" sz="1400" dirty="0"/>
              <a:t>Password: </a:t>
            </a:r>
            <a:r>
              <a:rPr lang="en-US" sz="1400" dirty="0" err="1"/>
              <a:t>xxxx</a:t>
            </a:r>
            <a:endParaRPr lang="en-US" sz="1400" dirty="0"/>
          </a:p>
        </p:txBody>
      </p:sp>
      <p:graphicFrame>
        <p:nvGraphicFramePr>
          <p:cNvPr id="71" name="Table 7">
            <a:extLst>
              <a:ext uri="{FF2B5EF4-FFF2-40B4-BE49-F238E27FC236}">
                <a16:creationId xmlns:a16="http://schemas.microsoft.com/office/drawing/2014/main" id="{B187753C-70CE-43BF-9A93-2C0E2391B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92870"/>
              </p:ext>
            </p:extLst>
          </p:nvPr>
        </p:nvGraphicFramePr>
        <p:xfrm>
          <a:off x="8732372" y="1730092"/>
          <a:ext cx="3343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0">
                  <a:extLst>
                    <a:ext uri="{9D8B030D-6E8A-4147-A177-3AD203B41FA5}">
                      <a16:colId xmlns:a16="http://schemas.microsoft.com/office/drawing/2014/main" val="553564341"/>
                    </a:ext>
                  </a:extLst>
                </a:gridCol>
                <a:gridCol w="934410">
                  <a:extLst>
                    <a:ext uri="{9D8B030D-6E8A-4147-A177-3AD203B41FA5}">
                      <a16:colId xmlns:a16="http://schemas.microsoft.com/office/drawing/2014/main" val="3442195047"/>
                    </a:ext>
                  </a:extLst>
                </a:gridCol>
                <a:gridCol w="1115459">
                  <a:extLst>
                    <a:ext uri="{9D8B030D-6E8A-4147-A177-3AD203B41FA5}">
                      <a16:colId xmlns:a16="http://schemas.microsoft.com/office/drawing/2014/main" val="771826302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70532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paid_amt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1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กิมล้ง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สวัสดี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48714"/>
                  </a:ext>
                </a:extLst>
              </a:tr>
            </a:tbl>
          </a:graphicData>
        </a:graphic>
      </p:graphicFrame>
      <p:graphicFrame>
        <p:nvGraphicFramePr>
          <p:cNvPr id="72" name="Table 7">
            <a:extLst>
              <a:ext uri="{FF2B5EF4-FFF2-40B4-BE49-F238E27FC236}">
                <a16:creationId xmlns:a16="http://schemas.microsoft.com/office/drawing/2014/main" id="{9B9F019A-4B38-4E5C-BB26-7247B27DB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85477"/>
              </p:ext>
            </p:extLst>
          </p:nvPr>
        </p:nvGraphicFramePr>
        <p:xfrm>
          <a:off x="8744967" y="5619443"/>
          <a:ext cx="33435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20">
                  <a:extLst>
                    <a:ext uri="{9D8B030D-6E8A-4147-A177-3AD203B41FA5}">
                      <a16:colId xmlns:a16="http://schemas.microsoft.com/office/drawing/2014/main" val="553564341"/>
                    </a:ext>
                  </a:extLst>
                </a:gridCol>
                <a:gridCol w="934410">
                  <a:extLst>
                    <a:ext uri="{9D8B030D-6E8A-4147-A177-3AD203B41FA5}">
                      <a16:colId xmlns:a16="http://schemas.microsoft.com/office/drawing/2014/main" val="3442195047"/>
                    </a:ext>
                  </a:extLst>
                </a:gridCol>
                <a:gridCol w="1115459">
                  <a:extLst>
                    <a:ext uri="{9D8B030D-6E8A-4147-A177-3AD203B41FA5}">
                      <a16:colId xmlns:a16="http://schemas.microsoft.com/office/drawing/2014/main" val="771826302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170532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uid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Family_name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paid_amt</a:t>
                      </a:r>
                      <a:endPara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1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48714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465DD0D2-A758-41A9-A9F2-01F80516FAE2}"/>
              </a:ext>
            </a:extLst>
          </p:cNvPr>
          <p:cNvSpPr txBox="1"/>
          <p:nvPr/>
        </p:nvSpPr>
        <p:spPr>
          <a:xfrm>
            <a:off x="4988477" y="508359"/>
            <a:ext cx="3638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 </a:t>
            </a: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Masking </a:t>
            </a: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บน </a:t>
            </a: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Ranger </a:t>
            </a:r>
            <a:r>
              <a:rPr lang="th-TH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ไม่ส่งผลมาถึง </a:t>
            </a:r>
            <a:r>
              <a:rPr lang="en-US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Tableau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เนื่องจาก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Dashboard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จะต้องต่อกับ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Data source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User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ที่มีสิทธิ์เห็นข้อมูลทั้งหมด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ดังนั้น การจะทำให้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User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ที่เข้าใช้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Tableau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เห็นข้อมูลที่แตกต่างกันจึงต้องจัดการบน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Tableau </a:t>
            </a:r>
            <a:r>
              <a:rPr lang="th-TH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แยกกับส่วนของ </a:t>
            </a:r>
            <a:r>
              <a:rPr lang="en-US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Ranger</a:t>
            </a:r>
          </a:p>
        </p:txBody>
      </p:sp>
    </p:spTree>
    <p:extLst>
      <p:ext uri="{BB962C8B-B14F-4D97-AF65-F5344CB8AC3E}">
        <p14:creationId xmlns:p14="http://schemas.microsoft.com/office/powerpoint/2010/main" val="4144322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249</Words>
  <Application>Microsoft Office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FP 107</dc:creator>
  <cp:lastModifiedBy>FP 107</cp:lastModifiedBy>
  <cp:revision>10</cp:revision>
  <dcterms:created xsi:type="dcterms:W3CDTF">2021-08-02T11:54:14Z</dcterms:created>
  <dcterms:modified xsi:type="dcterms:W3CDTF">2021-08-06T09:22:26Z</dcterms:modified>
</cp:coreProperties>
</file>