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A779-C33E-46FE-A3DE-F571991E7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2A34F-5E48-4275-9FAB-871B0CA6B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0A4E-B9D1-46A5-8445-6213728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1D2D-41D8-4A9D-8944-EBEF375446B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4FB0-8EFD-4D1F-989E-4A78D763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D04D-39AC-4B4F-9E8E-5C79B621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76A1-C9AD-4EE0-8B03-126F8D52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9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7D6B-BB71-4FA6-B257-881AFD7E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CE875-D195-4282-B64D-D067389A3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56FF-E72F-4723-8CDF-345DD94D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1D2D-41D8-4A9D-8944-EBEF375446B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D8FD-4139-45D7-BC8B-1DD5490F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6A786-8D6B-4000-815B-D2FB4AAC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76A1-C9AD-4EE0-8B03-126F8D52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0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2288D-ED73-4F88-A5DE-B98EAA9F7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AA8C5-8B96-4FF4-9861-A17C29A27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DF099-8C85-4424-9E1B-C00C7E1C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1D2D-41D8-4A9D-8944-EBEF375446B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D5D1-D08F-45CF-82DF-5E9B0D4F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3ABE0-7257-4775-ADD9-9E12A904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76A1-C9AD-4EE0-8B03-126F8D52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8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E578-006B-46F4-926C-6AF4A669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4931-40CB-4878-AC42-EB63F1AB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134F3-3765-4141-98B2-6AF78A96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1D2D-41D8-4A9D-8944-EBEF375446B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B133-EAB6-4A16-B832-8E6009A2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881B-8DEB-49AE-8AF6-3F7F7FA2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76A1-C9AD-4EE0-8B03-126F8D52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A164-5756-474F-958F-8C3FDB6A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83FEC-83B3-422D-A150-3C7D16B5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8DC00-8C45-46A9-B64B-6DEABAD4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1D2D-41D8-4A9D-8944-EBEF375446B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57DA-4B9F-45A9-B3DE-585B4C5C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98B59-31D5-4ACC-BEDE-FBEB2230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76A1-C9AD-4EE0-8B03-126F8D52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49F6-12EC-4939-88A2-72AAD048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016A-B065-4E2E-B118-BA437CAFD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A6D9-65B1-4146-8365-9DE3BDF83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5140A-0CE8-473C-8928-0AD25A9F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1D2D-41D8-4A9D-8944-EBEF375446B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D4091-8476-43CE-AAB3-6C2E28BD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D269D-E38A-419E-8A4F-A3B6BCAA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76A1-C9AD-4EE0-8B03-126F8D52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CB17-B7B4-41D8-B8D4-50D6A26B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18BDD-E973-4313-840E-8FF13A27F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09ABE-0F2D-436B-A3F9-71323DF25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28966-0B25-447B-8831-BCDDAAFE4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14395-3DD4-4DEC-99B5-39B8E864E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15B31-810E-4A34-BC44-C288AE8F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1D2D-41D8-4A9D-8944-EBEF375446B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6EC66-D1BE-4709-AEE8-4E0813D2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B17DD-7019-4862-8769-F0A0F7F4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76A1-C9AD-4EE0-8B03-126F8D52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17AF-8DE2-4CD1-AA45-7AA0732A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9A83-D6CE-4821-A85B-CE10EFC9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1D2D-41D8-4A9D-8944-EBEF375446B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68B01-1B72-41FE-A43C-9760A491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B4D00-59AF-46A4-B632-7F7200C7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76A1-C9AD-4EE0-8B03-126F8D52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5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67B92-7FC2-4290-9714-4D476C11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1D2D-41D8-4A9D-8944-EBEF375446B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BA742-F323-4790-BB73-2ADFF76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6DC8F-2826-4851-BC55-15E90A57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76A1-C9AD-4EE0-8B03-126F8D52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5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9E40-1491-4AC1-AA5E-7B2C0ABA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819E-B942-497B-8A2F-E16330B9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12FB-2D26-488F-A248-9E055E23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A8D7A-3D8B-45F9-AF96-E9C6A968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1D2D-41D8-4A9D-8944-EBEF375446B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55539-ADC9-4EA8-8002-44655CFA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519F7-7907-482E-B272-C426F8C2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76A1-C9AD-4EE0-8B03-126F8D52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F476-5088-407D-849C-8626F251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67F8C-FF07-405A-899F-B70BFE598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9FFBC-30C3-441A-AF32-FA0A9065E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5909-9282-4273-9C8D-2F0C7DFE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1D2D-41D8-4A9D-8944-EBEF375446B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8669B-2474-451C-8955-6963F017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B5E62-2E47-4063-AA21-A43E4757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76A1-C9AD-4EE0-8B03-126F8D52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3BEA8-E108-412F-8810-5D5A7618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5D951-9B17-4C7D-BD88-C786DAC9D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96C1-6987-4B4C-8B95-AD2C5B0BC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41D2D-41D8-4A9D-8944-EBEF375446B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D32D-A9CC-4D6D-A802-D2531BF6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28DF-D728-4236-B5F5-F838E6DC5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76A1-C9AD-4EE0-8B03-126F8D52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D19250-DAD0-490C-B1C3-E23A5DE31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Dealer Dimension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421279-CE6C-437F-B9CD-2789816CC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8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FF6941A-F793-495E-A028-58EF47592216}"/>
              </a:ext>
            </a:extLst>
          </p:cNvPr>
          <p:cNvSpPr/>
          <p:nvPr/>
        </p:nvSpPr>
        <p:spPr>
          <a:xfrm>
            <a:off x="8279934" y="822121"/>
            <a:ext cx="3912066" cy="6035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4AB4FF-0C5D-42F2-997F-2B99168B100D}"/>
              </a:ext>
            </a:extLst>
          </p:cNvPr>
          <p:cNvSpPr/>
          <p:nvPr/>
        </p:nvSpPr>
        <p:spPr>
          <a:xfrm>
            <a:off x="1552663" y="1197529"/>
            <a:ext cx="1736521" cy="343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87B35-3BDD-49EC-BF9E-461C502744D5}"/>
              </a:ext>
            </a:extLst>
          </p:cNvPr>
          <p:cNvSpPr/>
          <p:nvPr/>
        </p:nvSpPr>
        <p:spPr>
          <a:xfrm>
            <a:off x="5279122" y="1218501"/>
            <a:ext cx="1736521" cy="343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B21CB-437B-466B-ADA1-20B7718F2722}"/>
              </a:ext>
            </a:extLst>
          </p:cNvPr>
          <p:cNvSpPr/>
          <p:nvPr/>
        </p:nvSpPr>
        <p:spPr>
          <a:xfrm>
            <a:off x="9290808" y="1220598"/>
            <a:ext cx="1736521" cy="343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8F4C9-98A9-4EA6-AAD3-BBAFC4BEF293}"/>
              </a:ext>
            </a:extLst>
          </p:cNvPr>
          <p:cNvSpPr/>
          <p:nvPr/>
        </p:nvSpPr>
        <p:spPr>
          <a:xfrm>
            <a:off x="1552663" y="1996581"/>
            <a:ext cx="1811322" cy="26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Topserv_Dealer_master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47BF4-E7E2-4A4D-AB76-4F138B9734A9}"/>
              </a:ext>
            </a:extLst>
          </p:cNvPr>
          <p:cNvSpPr/>
          <p:nvPr/>
        </p:nvSpPr>
        <p:spPr>
          <a:xfrm>
            <a:off x="1552662" y="4458745"/>
            <a:ext cx="1811322" cy="26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Topserv</a:t>
            </a:r>
            <a:r>
              <a:rPr lang="en-US" sz="1200" dirty="0"/>
              <a:t>_ Branch 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52191-F39E-41C5-906E-E580A0E8038D}"/>
              </a:ext>
            </a:extLst>
          </p:cNvPr>
          <p:cNvSpPr/>
          <p:nvPr/>
        </p:nvSpPr>
        <p:spPr>
          <a:xfrm>
            <a:off x="444617" y="134224"/>
            <a:ext cx="11367082" cy="6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Topserv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D059CF1-6D8B-4ADD-B554-0867A968F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36715"/>
              </p:ext>
            </p:extLst>
          </p:nvPr>
        </p:nvGraphicFramePr>
        <p:xfrm>
          <a:off x="1552662" y="2265028"/>
          <a:ext cx="1811321" cy="1635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1321">
                  <a:extLst>
                    <a:ext uri="{9D8B030D-6E8A-4147-A177-3AD203B41FA5}">
                      <a16:colId xmlns:a16="http://schemas.microsoft.com/office/drawing/2014/main" val="3826336919"/>
                    </a:ext>
                  </a:extLst>
                </a:gridCol>
              </a:tblGrid>
              <a:tr h="1501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DLR_CD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572550279"/>
                  </a:ext>
                </a:extLst>
              </a:tr>
              <a:tr h="13533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DLR_NM_ENG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7497247"/>
                  </a:ext>
                </a:extLst>
              </a:tr>
              <a:tr h="13533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DLR_NM_TH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413377515"/>
                  </a:ext>
                </a:extLst>
              </a:tr>
              <a:tr h="13533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DLR_DISP_NM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999909938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DLR_RGN_CD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93911802"/>
                  </a:ext>
                </a:extLst>
              </a:tr>
              <a:tr h="1501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DLR_SIZE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605847000"/>
                  </a:ext>
                </a:extLst>
              </a:tr>
              <a:tr h="1563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DLR_RGN_GRP_CD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827743201"/>
                  </a:ext>
                </a:extLst>
              </a:tr>
              <a:tr h="14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DLR_ZONE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205529298"/>
                  </a:ext>
                </a:extLst>
              </a:tr>
              <a:tr h="14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VAT_CODE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272637369"/>
                  </a:ext>
                </a:extLst>
              </a:tr>
              <a:tr h="3003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………………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/>
                </a:tc>
                <a:extLst>
                  <a:ext uri="{0D108BD9-81ED-4DB2-BD59-A6C34878D82A}">
                    <a16:rowId xmlns:a16="http://schemas.microsoft.com/office/drawing/2014/main" val="179141198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E047349-6AB7-425C-9E13-B75EC5304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46084"/>
              </p:ext>
            </p:extLst>
          </p:nvPr>
        </p:nvGraphicFramePr>
        <p:xfrm>
          <a:off x="1552662" y="4722993"/>
          <a:ext cx="1811322" cy="1843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1322">
                  <a:extLst>
                    <a:ext uri="{9D8B030D-6E8A-4147-A177-3AD203B41FA5}">
                      <a16:colId xmlns:a16="http://schemas.microsoft.com/office/drawing/2014/main" val="1575589185"/>
                    </a:ext>
                  </a:extLst>
                </a:gridCol>
              </a:tblGrid>
              <a:tr h="1469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DLR_CD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2570860809"/>
                  </a:ext>
                </a:extLst>
              </a:tr>
              <a:tr h="1469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BRC_CD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2863996954"/>
                  </a:ext>
                </a:extLst>
              </a:tr>
              <a:tr h="14209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BRC_HO_FLG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1415969745"/>
                  </a:ext>
                </a:extLst>
              </a:tr>
              <a:tr h="1693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BRC_NM_ENG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4086861334"/>
                  </a:ext>
                </a:extLst>
              </a:tr>
              <a:tr h="14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BRC_NM_TH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3622036735"/>
                  </a:ext>
                </a:extLst>
              </a:tr>
              <a:tr h="1798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BRC_DISP_NM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1681713575"/>
                  </a:ext>
                </a:extLst>
              </a:tr>
              <a:tr h="1693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BRC_OWN_TTL1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3599899761"/>
                  </a:ext>
                </a:extLst>
              </a:tr>
              <a:tr h="15872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BRC_OWN_TTL2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1404893492"/>
                  </a:ext>
                </a:extLst>
              </a:tr>
              <a:tr h="1904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BRC_OWN_FIRST_NM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2847188868"/>
                  </a:ext>
                </a:extLst>
              </a:tr>
              <a:tr h="17989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BRC_OWN_LAST_NM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1608720531"/>
                  </a:ext>
                </a:extLst>
              </a:tr>
              <a:tr h="21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...................................</a:t>
                      </a: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3403217990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F29E4E10-60E7-4BFB-8E5E-BFD4497555A9}"/>
              </a:ext>
            </a:extLst>
          </p:cNvPr>
          <p:cNvSpPr/>
          <p:nvPr/>
        </p:nvSpPr>
        <p:spPr>
          <a:xfrm>
            <a:off x="3808602" y="4060272"/>
            <a:ext cx="822121" cy="30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EEA74FA-CAD9-4BA2-84B5-1AF9DC65F38F}"/>
              </a:ext>
            </a:extLst>
          </p:cNvPr>
          <p:cNvSpPr/>
          <p:nvPr/>
        </p:nvSpPr>
        <p:spPr>
          <a:xfrm>
            <a:off x="7738842" y="4060271"/>
            <a:ext cx="822121" cy="30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12393F-AB2B-41F0-B56C-05BB13459EAC}"/>
              </a:ext>
            </a:extLst>
          </p:cNvPr>
          <p:cNvSpPr/>
          <p:nvPr/>
        </p:nvSpPr>
        <p:spPr>
          <a:xfrm>
            <a:off x="5279121" y="2143767"/>
            <a:ext cx="1811322" cy="26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master_c365_topserv_Dealer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45247A-7CDD-4D6A-B8D7-D68ED47B2D50}"/>
              </a:ext>
            </a:extLst>
          </p:cNvPr>
          <p:cNvSpPr/>
          <p:nvPr/>
        </p:nvSpPr>
        <p:spPr>
          <a:xfrm>
            <a:off x="9290808" y="2143767"/>
            <a:ext cx="1811322" cy="26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D_c365_common_Dealer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0FEB982-C79B-435D-9917-853A76F0F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81794"/>
              </p:ext>
            </p:extLst>
          </p:nvPr>
        </p:nvGraphicFramePr>
        <p:xfrm>
          <a:off x="5270381" y="2412214"/>
          <a:ext cx="1820062" cy="2162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0062">
                  <a:extLst>
                    <a:ext uri="{9D8B030D-6E8A-4147-A177-3AD203B41FA5}">
                      <a16:colId xmlns:a16="http://schemas.microsoft.com/office/drawing/2014/main" val="136528805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etl_date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7964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0388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dlr_cd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26587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dlr_nm_eng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5127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dlr_nm_thai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26024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brc_cd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12485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brc_nm_eng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3090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brc_nm_th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2317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brc_disp_nm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74349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…................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314720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D96FB0F-6509-42C6-A504-DA51B3E87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1735"/>
              </p:ext>
            </p:extLst>
          </p:nvPr>
        </p:nvGraphicFramePr>
        <p:xfrm>
          <a:off x="9290807" y="2412214"/>
          <a:ext cx="1811321" cy="2238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1321">
                  <a:extLst>
                    <a:ext uri="{9D8B030D-6E8A-4147-A177-3AD203B41FA5}">
                      <a16:colId xmlns:a16="http://schemas.microsoft.com/office/drawing/2014/main" val="250720222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etl_date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84484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dlr_cd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32563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dlr_nm_eng_topserv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89501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dlr_nm_thai_topserv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7667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brc_cd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18132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brc_nm_eng_topserv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695115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brc_nm_th_topserv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749774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brc_disp_nm_topserv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166319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….....................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35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28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FF6941A-F793-495E-A028-58EF47592216}"/>
              </a:ext>
            </a:extLst>
          </p:cNvPr>
          <p:cNvSpPr/>
          <p:nvPr/>
        </p:nvSpPr>
        <p:spPr>
          <a:xfrm>
            <a:off x="8279934" y="822121"/>
            <a:ext cx="3912066" cy="6035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4AB4FF-0C5D-42F2-997F-2B99168B100D}"/>
              </a:ext>
            </a:extLst>
          </p:cNvPr>
          <p:cNvSpPr/>
          <p:nvPr/>
        </p:nvSpPr>
        <p:spPr>
          <a:xfrm>
            <a:off x="1552663" y="1197529"/>
            <a:ext cx="1736521" cy="343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87B35-3BDD-49EC-BF9E-461C502744D5}"/>
              </a:ext>
            </a:extLst>
          </p:cNvPr>
          <p:cNvSpPr/>
          <p:nvPr/>
        </p:nvSpPr>
        <p:spPr>
          <a:xfrm>
            <a:off x="5279122" y="1218501"/>
            <a:ext cx="1736521" cy="343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B21CB-437B-466B-ADA1-20B7718F2722}"/>
              </a:ext>
            </a:extLst>
          </p:cNvPr>
          <p:cNvSpPr/>
          <p:nvPr/>
        </p:nvSpPr>
        <p:spPr>
          <a:xfrm>
            <a:off x="9290808" y="1220598"/>
            <a:ext cx="1736521" cy="343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8F4C9-98A9-4EA6-AAD3-BBAFC4BEF293}"/>
              </a:ext>
            </a:extLst>
          </p:cNvPr>
          <p:cNvSpPr/>
          <p:nvPr/>
        </p:nvSpPr>
        <p:spPr>
          <a:xfrm>
            <a:off x="1552663" y="1996581"/>
            <a:ext cx="1811322" cy="26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DDMS_Dealer_master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47BF4-E7E2-4A4D-AB76-4F138B9734A9}"/>
              </a:ext>
            </a:extLst>
          </p:cNvPr>
          <p:cNvSpPr/>
          <p:nvPr/>
        </p:nvSpPr>
        <p:spPr>
          <a:xfrm>
            <a:off x="1552662" y="4458745"/>
            <a:ext cx="1811322" cy="26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DDMS_Branch</a:t>
            </a:r>
            <a:r>
              <a:rPr lang="en-US" sz="1200" dirty="0"/>
              <a:t> 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52191-F39E-41C5-906E-E580A0E8038D}"/>
              </a:ext>
            </a:extLst>
          </p:cNvPr>
          <p:cNvSpPr/>
          <p:nvPr/>
        </p:nvSpPr>
        <p:spPr>
          <a:xfrm>
            <a:off x="444617" y="134224"/>
            <a:ext cx="11367082" cy="6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DDMS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29E4E10-60E7-4BFB-8E5E-BFD4497555A9}"/>
              </a:ext>
            </a:extLst>
          </p:cNvPr>
          <p:cNvSpPr/>
          <p:nvPr/>
        </p:nvSpPr>
        <p:spPr>
          <a:xfrm>
            <a:off x="3808602" y="4060272"/>
            <a:ext cx="822121" cy="30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EEA74FA-CAD9-4BA2-84B5-1AF9DC65F38F}"/>
              </a:ext>
            </a:extLst>
          </p:cNvPr>
          <p:cNvSpPr/>
          <p:nvPr/>
        </p:nvSpPr>
        <p:spPr>
          <a:xfrm>
            <a:off x="7738842" y="4060271"/>
            <a:ext cx="822121" cy="30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12393F-AB2B-41F0-B56C-05BB13459EAC}"/>
              </a:ext>
            </a:extLst>
          </p:cNvPr>
          <p:cNvSpPr/>
          <p:nvPr/>
        </p:nvSpPr>
        <p:spPr>
          <a:xfrm>
            <a:off x="5279121" y="2143767"/>
            <a:ext cx="1811322" cy="26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master_c365_ddms_Dealer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45247A-7CDD-4D6A-B8D7-D68ED47B2D50}"/>
              </a:ext>
            </a:extLst>
          </p:cNvPr>
          <p:cNvSpPr/>
          <p:nvPr/>
        </p:nvSpPr>
        <p:spPr>
          <a:xfrm>
            <a:off x="9290808" y="2143767"/>
            <a:ext cx="1811322" cy="26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D_c365_common_Dealer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CACD4E-79CB-4D1B-9132-341E1A81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12632"/>
              </p:ext>
            </p:extLst>
          </p:nvPr>
        </p:nvGraphicFramePr>
        <p:xfrm>
          <a:off x="1528190" y="2270317"/>
          <a:ext cx="1811321" cy="1648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1321">
                  <a:extLst>
                    <a:ext uri="{9D8B030D-6E8A-4147-A177-3AD203B41FA5}">
                      <a16:colId xmlns:a16="http://schemas.microsoft.com/office/drawing/2014/main" val="2690142257"/>
                    </a:ext>
                  </a:extLst>
                </a:gridCol>
              </a:tblGrid>
              <a:tr h="206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DM_DLR_NM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3070220"/>
                  </a:ext>
                </a:extLst>
              </a:tr>
              <a:tr h="206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DM_RGN_CD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7298020"/>
                  </a:ext>
                </a:extLst>
              </a:tr>
              <a:tr h="206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DM_DLR_GRP_CD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015576"/>
                  </a:ext>
                </a:extLst>
              </a:tr>
              <a:tr h="206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DM_CHK_PASGN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878333"/>
                  </a:ext>
                </a:extLst>
              </a:tr>
              <a:tr h="206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DM_WARN_WEEKS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8928173"/>
                  </a:ext>
                </a:extLst>
              </a:tr>
              <a:tr h="206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DM_DLR_RPT_SEQ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8107884"/>
                  </a:ext>
                </a:extLst>
              </a:tr>
              <a:tr h="206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DM_FR_DT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217748"/>
                  </a:ext>
                </a:extLst>
              </a:tr>
              <a:tr h="206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……………………..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3275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F0DD2B-1769-4E56-9D0F-B66B9B849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35802"/>
              </p:ext>
            </p:extLst>
          </p:nvPr>
        </p:nvGraphicFramePr>
        <p:xfrm>
          <a:off x="1552663" y="4727192"/>
          <a:ext cx="1811321" cy="18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1321">
                  <a:extLst>
                    <a:ext uri="{9D8B030D-6E8A-4147-A177-3AD203B41FA5}">
                      <a16:colId xmlns:a16="http://schemas.microsoft.com/office/drawing/2014/main" val="2900749330"/>
                    </a:ext>
                  </a:extLst>
                </a:gridCol>
              </a:tblGrid>
              <a:tr h="230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BM_BRC_CD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1873861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BM_BRC_NM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7569688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BM_UPD_BY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3280336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BM_UPD_DT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942643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BM_HO_FLG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6630463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BM_SR_FLG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3920784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BM_FR_DT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0056944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…......................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099015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5CF211-80E8-4C65-814A-D95569520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96698"/>
              </p:ext>
            </p:extLst>
          </p:nvPr>
        </p:nvGraphicFramePr>
        <p:xfrm>
          <a:off x="5279119" y="2412214"/>
          <a:ext cx="1811324" cy="2520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1324">
                  <a:extLst>
                    <a:ext uri="{9D8B030D-6E8A-4147-A177-3AD203B41FA5}">
                      <a16:colId xmlns:a16="http://schemas.microsoft.com/office/drawing/2014/main" val="2149362822"/>
                    </a:ext>
                  </a:extLst>
                </a:gridCol>
              </a:tblGrid>
              <a:tr h="193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etl_date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9184554"/>
                  </a:ext>
                </a:extLst>
              </a:tr>
              <a:tr h="193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7249353"/>
                  </a:ext>
                </a:extLst>
              </a:tr>
              <a:tr h="193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dm_dlr_cd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144187"/>
                  </a:ext>
                </a:extLst>
              </a:tr>
              <a:tr h="193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dm_dlr_nm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8953844"/>
                  </a:ext>
                </a:extLst>
              </a:tr>
              <a:tr h="193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dm_rgn_cd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0973665"/>
                  </a:ext>
                </a:extLst>
              </a:tr>
              <a:tr h="193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dm_dlr_grp_cd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35093"/>
                  </a:ext>
                </a:extLst>
              </a:tr>
              <a:tr h="193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bm_brc_cd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441551"/>
                  </a:ext>
                </a:extLst>
              </a:tr>
              <a:tr h="193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bm_brc_nm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662530"/>
                  </a:ext>
                </a:extLst>
              </a:tr>
              <a:tr h="193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bm_ho_flg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4833351"/>
                  </a:ext>
                </a:extLst>
              </a:tr>
              <a:tr h="193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bm_sr_flg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9542247"/>
                  </a:ext>
                </a:extLst>
              </a:tr>
              <a:tr h="193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bm_fr_dt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3858283"/>
                  </a:ext>
                </a:extLst>
              </a:tr>
              <a:tr h="193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bm_to_dt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7519376"/>
                  </a:ext>
                </a:extLst>
              </a:tr>
              <a:tr h="193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……………………………………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938919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29FEF22-3583-434F-89FA-B9BF1AF2A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07495"/>
              </p:ext>
            </p:extLst>
          </p:nvPr>
        </p:nvGraphicFramePr>
        <p:xfrm>
          <a:off x="9290808" y="2412215"/>
          <a:ext cx="1811322" cy="2724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1322">
                  <a:extLst>
                    <a:ext uri="{9D8B030D-6E8A-4147-A177-3AD203B41FA5}">
                      <a16:colId xmlns:a16="http://schemas.microsoft.com/office/drawing/2014/main" val="1801454279"/>
                    </a:ext>
                  </a:extLst>
                </a:gridCol>
              </a:tblGrid>
              <a:tr h="18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etl_date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3" marR="8783" marT="8783" marB="0" anchor="b"/>
                </a:tc>
                <a:extLst>
                  <a:ext uri="{0D108BD9-81ED-4DB2-BD59-A6C34878D82A}">
                    <a16:rowId xmlns:a16="http://schemas.microsoft.com/office/drawing/2014/main" val="1246374599"/>
                  </a:ext>
                </a:extLst>
              </a:tr>
              <a:tr h="18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dlr_cd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3" marR="8783" marT="8783" marB="0" anchor="b"/>
                </a:tc>
                <a:extLst>
                  <a:ext uri="{0D108BD9-81ED-4DB2-BD59-A6C34878D82A}">
                    <a16:rowId xmlns:a16="http://schemas.microsoft.com/office/drawing/2014/main" val="2196662296"/>
                  </a:ext>
                </a:extLst>
              </a:tr>
              <a:tr h="176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dlr_nm_eng_topserv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3" marR="8783" marT="8783" marB="0" anchor="b"/>
                </a:tc>
                <a:extLst>
                  <a:ext uri="{0D108BD9-81ED-4DB2-BD59-A6C34878D82A}">
                    <a16:rowId xmlns:a16="http://schemas.microsoft.com/office/drawing/2014/main" val="2987493849"/>
                  </a:ext>
                </a:extLst>
              </a:tr>
              <a:tr h="17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dlr_nm_thai_topserv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3" marR="8783" marT="8783" marB="0" anchor="b"/>
                </a:tc>
                <a:extLst>
                  <a:ext uri="{0D108BD9-81ED-4DB2-BD59-A6C34878D82A}">
                    <a16:rowId xmlns:a16="http://schemas.microsoft.com/office/drawing/2014/main" val="25471786"/>
                  </a:ext>
                </a:extLst>
              </a:tr>
              <a:tr h="186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brc_cd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3" marR="8783" marT="8783" marB="0" anchor="b"/>
                </a:tc>
                <a:extLst>
                  <a:ext uri="{0D108BD9-81ED-4DB2-BD59-A6C34878D82A}">
                    <a16:rowId xmlns:a16="http://schemas.microsoft.com/office/drawing/2014/main" val="2566013488"/>
                  </a:ext>
                </a:extLst>
              </a:tr>
              <a:tr h="182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brc_nm_eng_topserv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3" marR="8783" marT="8783" marB="0" anchor="b"/>
                </a:tc>
                <a:extLst>
                  <a:ext uri="{0D108BD9-81ED-4DB2-BD59-A6C34878D82A}">
                    <a16:rowId xmlns:a16="http://schemas.microsoft.com/office/drawing/2014/main" val="2068160861"/>
                  </a:ext>
                </a:extLst>
              </a:tr>
              <a:tr h="192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brc_nm_th_topserv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3" marR="8783" marT="8783" marB="0" anchor="b"/>
                </a:tc>
                <a:extLst>
                  <a:ext uri="{0D108BD9-81ED-4DB2-BD59-A6C34878D82A}">
                    <a16:rowId xmlns:a16="http://schemas.microsoft.com/office/drawing/2014/main" val="2602369105"/>
                  </a:ext>
                </a:extLst>
              </a:tr>
              <a:tr h="17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brc_disp_nm_topserv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3" marR="8783" marT="8783" marB="0" anchor="b"/>
                </a:tc>
                <a:extLst>
                  <a:ext uri="{0D108BD9-81ED-4DB2-BD59-A6C34878D82A}">
                    <a16:rowId xmlns:a16="http://schemas.microsoft.com/office/drawing/2014/main" val="2563675343"/>
                  </a:ext>
                </a:extLst>
              </a:tr>
              <a:tr h="192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dlr_nm_eng_ddms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3" marR="8783" marT="8783" marB="0" anchor="b"/>
                </a:tc>
                <a:extLst>
                  <a:ext uri="{0D108BD9-81ED-4DB2-BD59-A6C34878D82A}">
                    <a16:rowId xmlns:a16="http://schemas.microsoft.com/office/drawing/2014/main" val="1816597941"/>
                  </a:ext>
                </a:extLst>
              </a:tr>
              <a:tr h="176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dlr_nm_thai_ddms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3" marR="8783" marT="8783" marB="0" anchor="b"/>
                </a:tc>
                <a:extLst>
                  <a:ext uri="{0D108BD9-81ED-4DB2-BD59-A6C34878D82A}">
                    <a16:rowId xmlns:a16="http://schemas.microsoft.com/office/drawing/2014/main" val="4182763608"/>
                  </a:ext>
                </a:extLst>
              </a:tr>
              <a:tr h="184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brc_nm_eng_ddms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3" marR="8783" marT="8783" marB="0" anchor="b"/>
                </a:tc>
                <a:extLst>
                  <a:ext uri="{0D108BD9-81ED-4DB2-BD59-A6C34878D82A}">
                    <a16:rowId xmlns:a16="http://schemas.microsoft.com/office/drawing/2014/main" val="67061889"/>
                  </a:ext>
                </a:extLst>
              </a:tr>
              <a:tr h="184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brc_nm_th_ddms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3" marR="8783" marT="8783" marB="0" anchor="b"/>
                </a:tc>
                <a:extLst>
                  <a:ext uri="{0D108BD9-81ED-4DB2-BD59-A6C34878D82A}">
                    <a16:rowId xmlns:a16="http://schemas.microsoft.com/office/drawing/2014/main" val="2309666705"/>
                  </a:ext>
                </a:extLst>
              </a:tr>
              <a:tr h="201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brc_disp_nm_ddms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3" marR="8783" marT="8783" marB="0" anchor="b"/>
                </a:tc>
                <a:extLst>
                  <a:ext uri="{0D108BD9-81ED-4DB2-BD59-A6C34878D82A}">
                    <a16:rowId xmlns:a16="http://schemas.microsoft.com/office/drawing/2014/main" val="780536526"/>
                  </a:ext>
                </a:extLst>
              </a:tr>
              <a:tr h="321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………………………………………</a:t>
                      </a:r>
                    </a:p>
                  </a:txBody>
                  <a:tcPr marL="8783" marR="8783" marT="8783" marB="0" anchor="b"/>
                </a:tc>
                <a:extLst>
                  <a:ext uri="{0D108BD9-81ED-4DB2-BD59-A6C34878D82A}">
                    <a16:rowId xmlns:a16="http://schemas.microsoft.com/office/drawing/2014/main" val="109481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64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441</Words>
  <Application>Microsoft Office PowerPoint</Application>
  <PresentationFormat>Widescreen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Dealer Dimension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FP021 365Home</dc:creator>
  <cp:lastModifiedBy>FP021 365Home</cp:lastModifiedBy>
  <cp:revision>7</cp:revision>
  <dcterms:created xsi:type="dcterms:W3CDTF">2021-06-02T02:55:04Z</dcterms:created>
  <dcterms:modified xsi:type="dcterms:W3CDTF">2021-06-02T04:47:48Z</dcterms:modified>
</cp:coreProperties>
</file>