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5FCE-1884-EE57-0F49-99EE1EB6B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2932-C1CF-D490-BDC9-31E2CF4FF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2B05-2AA7-676B-A467-68ACA340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9C1B-A1FA-EB1B-10ED-0B3D902E3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92FC-053C-76B8-F687-D51348C1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5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C62B-27F2-5461-52F2-F9A83AEC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E751E-85EE-09EF-267D-7662048EB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ACB5E-826C-2FEC-B342-C6A9F3F9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CB09-84D8-BADB-0C29-97D551BE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686E3-C0C4-E55E-FD72-38AF198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C07CA-6C38-F6A8-61D8-B37898729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6E6C6-CCE3-C3B5-3FF1-EF304368F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8F84-E58B-8836-6B91-14E61A5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D24F-A7BC-122A-4378-A97EBAC5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7CD1-F4BC-350D-37DE-B8ACF5A4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5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507B-B1CC-C3CD-B4E7-BACEA4FC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7AD8-4CD3-DBBD-E6D7-63310566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0B57-3EE3-7DF9-B3A6-1F8C7424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408-E86F-1AF9-0BAE-3161F33F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2DBB8-C705-06B1-4CC4-5DC48BC8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91EA-8A92-114F-495B-75E1C669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3263-8067-994C-8C24-4DDD4610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B4E4-10A4-456B-C7FF-D40EAE43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8B82-211F-85BB-BE6E-1872629F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CAB4-B410-A2E5-0512-F9AD2BCF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42F6-9C1E-4FEF-AD3C-33F3A0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8C8D-B900-009F-DE42-DF14D66BA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1F943-7EF2-9A3B-C414-5B95C5EB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7184-4B7A-8BD5-5CC7-1CB47B3D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E3F95-39BC-E469-18BE-5D3ECDB1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16A5-654D-D806-7B94-241BCF88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0697-5AEE-EB98-7EE7-FC76095E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07D81-6106-BA5E-4A1A-7F614F44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C23FF-5137-4E5D-CDE0-D30B7FBC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438DB-CA1A-B125-F176-6AF0FB3A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65BCB-DC40-1622-406F-1BF29DEA5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19962-5114-633F-0C59-68B729DB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5F36A-8351-4125-8E8A-2B50F434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E871-A67C-BD60-FB37-F3D8126C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25F5-E55B-CFF8-0579-1DC6A59A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C4C48-60AD-868D-A583-A5145750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83916-1B64-B47F-1C33-0FF56E76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3A6E-A26A-82BB-9DA1-DE40AF47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9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02B54-1975-128B-8CF1-F7EBE1B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64C30-5A53-CBE3-3A9B-6D0B3800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4E5B2-52BC-1E44-9BD5-3D40E490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AE1C-ACD0-EB80-FD95-77DAB843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C722-0912-DF8E-8C1E-E284E4806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A63C-7B07-AC4B-9005-44F231EA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B280-D749-2471-B8D7-0AA2CCE7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6637A-C081-797D-DA8D-2E874E8E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8713-F7FD-6639-19FD-7998E3A3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70E7-C0D4-FBAB-BFA2-18A4A8CE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85C5A-709F-3466-6DB2-E2C0B701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F7588-A3DA-9FD1-E0B7-EC58DD55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E5EC-C64B-AA25-8972-565BF03D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7DF90-86DF-3F61-3551-D94AFDCB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F4F6-4D2A-4F0C-3BEC-09AB5FF1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60BF3-E7E0-A740-4E25-E9A4B426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95B5-BD15-F635-5E78-9C24012A7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9E83-6F58-703E-0808-FA574F99A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0008D-CB99-4DF1-8AA3-CF67A647D24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FA95-D0E0-B14F-858F-C912EA8C0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5759-598A-FC25-10B0-3D989B6C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D4EEC-7226-4B95-ACAC-631A1BB7E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rimo.mob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57A9-6D67-3F7A-2F95-6CBB9B88E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NHealth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234B3-2D66-FAC5-5AC5-361DBE699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7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1CD-D973-AC12-FF1D-F2DF289F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699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47A0-CE4E-CF60-1518-32154189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179"/>
            <a:ext cx="10515600" cy="1372828"/>
          </a:xfrm>
        </p:spPr>
        <p:txBody>
          <a:bodyPr>
            <a:normAutofit/>
          </a:bodyPr>
          <a:lstStyle/>
          <a:p>
            <a:r>
              <a:rPr lang="en-US" dirty="0"/>
              <a:t>Data Platform</a:t>
            </a:r>
          </a:p>
          <a:p>
            <a:r>
              <a:rPr lang="en-US" dirty="0"/>
              <a:t>Loyalty (CRM) – PAM + CDP (UID + Customer Care)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EFC47-AE87-7377-D896-928037D3C146}"/>
              </a:ext>
            </a:extLst>
          </p:cNvPr>
          <p:cNvSpPr/>
          <p:nvPr/>
        </p:nvSpPr>
        <p:spPr>
          <a:xfrm>
            <a:off x="5201265" y="2656271"/>
            <a:ext cx="2448233" cy="3626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Data Platform</a:t>
            </a:r>
          </a:p>
          <a:p>
            <a:pPr algn="ctr"/>
            <a:r>
              <a:rPr lang="en-US" dirty="0"/>
              <a:t>(Centralized All </a:t>
            </a:r>
            <a:r>
              <a:rPr lang="en-US" dirty="0" err="1"/>
              <a:t>Nhealth</a:t>
            </a:r>
            <a:r>
              <a:rPr lang="en-US" dirty="0"/>
              <a:t> 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C18E3-9411-5C7A-50F0-603609F98D87}"/>
              </a:ext>
            </a:extLst>
          </p:cNvPr>
          <p:cNvSpPr/>
          <p:nvPr/>
        </p:nvSpPr>
        <p:spPr>
          <a:xfrm>
            <a:off x="1683775" y="2656272"/>
            <a:ext cx="2448233" cy="1407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CDP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39E32A6-0A0B-6E06-C75C-22534D0B39EA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132008" y="3360142"/>
            <a:ext cx="1069257" cy="1109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11292-F00A-FDD0-D64E-67900112D1AC}"/>
              </a:ext>
            </a:extLst>
          </p:cNvPr>
          <p:cNvSpPr/>
          <p:nvPr/>
        </p:nvSpPr>
        <p:spPr>
          <a:xfrm>
            <a:off x="1683772" y="5377759"/>
            <a:ext cx="2448233" cy="684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Lab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C9FD1BA-5336-FD7B-20A7-2530EA23B70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4132005" y="4469542"/>
            <a:ext cx="1069260" cy="1250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A20F350-6375-C414-5173-AEAACB5D74F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7649498" y="2923229"/>
            <a:ext cx="825910" cy="1546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5ABF4E0-9A6F-D731-14BB-3027E723717D}"/>
              </a:ext>
            </a:extLst>
          </p:cNvPr>
          <p:cNvSpPr/>
          <p:nvPr/>
        </p:nvSpPr>
        <p:spPr>
          <a:xfrm>
            <a:off x="8475408" y="2608007"/>
            <a:ext cx="2448233" cy="630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Analytic Engine</a:t>
            </a:r>
          </a:p>
          <a:p>
            <a:pPr algn="ctr"/>
            <a:r>
              <a:rPr lang="en-US" dirty="0"/>
              <a:t>(Sterilization)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6415F-E722-2F8C-EEC6-49A7D75D7FC2}"/>
              </a:ext>
            </a:extLst>
          </p:cNvPr>
          <p:cNvSpPr/>
          <p:nvPr/>
        </p:nvSpPr>
        <p:spPr>
          <a:xfrm>
            <a:off x="8475407" y="3332796"/>
            <a:ext cx="24482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Center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7729A20-0AB5-76A1-B194-86E8A304524C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7649498" y="3517462"/>
            <a:ext cx="825909" cy="952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8EDB1-FD94-3D8E-E847-B53415C0E318}"/>
              </a:ext>
            </a:extLst>
          </p:cNvPr>
          <p:cNvSpPr/>
          <p:nvPr/>
        </p:nvSpPr>
        <p:spPr>
          <a:xfrm>
            <a:off x="1805449" y="3106167"/>
            <a:ext cx="2156951" cy="345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UID Engine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B757F7-788E-0EF9-7BD2-303E56AD298F}"/>
              </a:ext>
            </a:extLst>
          </p:cNvPr>
          <p:cNvSpPr/>
          <p:nvPr/>
        </p:nvSpPr>
        <p:spPr>
          <a:xfrm>
            <a:off x="1805448" y="3507152"/>
            <a:ext cx="2156951" cy="3455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 Care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80BF85-B7F2-9C2A-A47A-BC029FE8B317}"/>
              </a:ext>
            </a:extLst>
          </p:cNvPr>
          <p:cNvSpPr/>
          <p:nvPr/>
        </p:nvSpPr>
        <p:spPr>
          <a:xfrm>
            <a:off x="1683770" y="4359973"/>
            <a:ext cx="2448233" cy="60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Loyalty - PAM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01BEAF-3EFE-050B-DC6D-5258A35D597A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907887" y="4064012"/>
            <a:ext cx="5" cy="295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6363B31-5E93-ADD0-EA42-CBC48785ACDE}"/>
              </a:ext>
            </a:extLst>
          </p:cNvPr>
          <p:cNvSpPr/>
          <p:nvPr/>
        </p:nvSpPr>
        <p:spPr>
          <a:xfrm>
            <a:off x="5383162" y="5004619"/>
            <a:ext cx="2084439" cy="115266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Open Data</a:t>
            </a:r>
          </a:p>
        </p:txBody>
      </p:sp>
      <p:pic>
        <p:nvPicPr>
          <p:cNvPr id="52" name="Picture 51" descr="A yellow sign with a gear in the middle&#10;&#10;Description automatically generated">
            <a:extLst>
              <a:ext uri="{FF2B5EF4-FFF2-40B4-BE49-F238E27FC236}">
                <a16:creationId xmlns:a16="http://schemas.microsoft.com/office/drawing/2014/main" id="{0E560034-4B4A-250E-1156-8E435D06B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72" y="5421220"/>
            <a:ext cx="597650" cy="597650"/>
          </a:xfrm>
          <a:prstGeom prst="rect">
            <a:avLst/>
          </a:prstGeom>
        </p:spPr>
      </p:pic>
      <p:pic>
        <p:nvPicPr>
          <p:cNvPr id="61" name="Picture 60" descr="A blue gear with a white circle&#10;&#10;Description automatically generated">
            <a:extLst>
              <a:ext uri="{FF2B5EF4-FFF2-40B4-BE49-F238E27FC236}">
                <a16:creationId xmlns:a16="http://schemas.microsoft.com/office/drawing/2014/main" id="{B64796AE-FA5D-66CD-4A67-C66D1BE52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70" y="5454687"/>
            <a:ext cx="564183" cy="56418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191442DC-5698-19D8-81F3-6572EE681462}"/>
              </a:ext>
            </a:extLst>
          </p:cNvPr>
          <p:cNvSpPr/>
          <p:nvPr/>
        </p:nvSpPr>
        <p:spPr>
          <a:xfrm>
            <a:off x="8475407" y="3822306"/>
            <a:ext cx="244823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08E5D7C-E3F4-8954-F2DD-77FEB48ED09F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 flipV="1">
            <a:off x="7649498" y="4006972"/>
            <a:ext cx="825909" cy="4625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57ABCCA-355E-6399-68D4-94609903763A}"/>
              </a:ext>
            </a:extLst>
          </p:cNvPr>
          <p:cNvSpPr/>
          <p:nvPr/>
        </p:nvSpPr>
        <p:spPr>
          <a:xfrm>
            <a:off x="5383162" y="3529844"/>
            <a:ext cx="2084439" cy="132866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Support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Relational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Vector 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Unstructured Dat</a:t>
            </a:r>
            <a:r>
              <a:rPr lang="en-US" sz="1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96A3650-DA69-AD6F-5B19-7818D654DDD1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4132003" y="4469542"/>
            <a:ext cx="1069262" cy="1948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B28E-53A8-1715-757B-38C195D8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1967D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https://www.primo.mobi/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A1018-28A4-51CD-7003-D72866D2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D217E-845B-F298-EC1B-0D2CD2B0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31" y="1690688"/>
            <a:ext cx="7309843" cy="4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96D9-7510-4F13-FE6C-15F0775F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4Plus Unify Customer Data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091-4088-CC53-9D4D-95508670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4our + Unique = 4ounix</a:t>
            </a:r>
          </a:p>
        </p:txBody>
      </p:sp>
    </p:spTree>
    <p:extLst>
      <p:ext uri="{BB962C8B-B14F-4D97-AF65-F5344CB8AC3E}">
        <p14:creationId xmlns:p14="http://schemas.microsoft.com/office/powerpoint/2010/main" val="141255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413-199C-FFF6-59E1-C435C1C7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</p:spPr>
        <p:txBody>
          <a:bodyPr/>
          <a:lstStyle/>
          <a:p>
            <a:r>
              <a:rPr lang="en-US" dirty="0"/>
              <a:t>https://pams.ai/#whatispam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418C-6C50-81D5-38FD-E94A5ECD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6CCCC-8577-075A-4F8C-9D116A67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03" y="2998378"/>
            <a:ext cx="8974394" cy="3290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93C9C-FCEC-4A23-20C8-2BA3CA9F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52697"/>
            <a:ext cx="3437048" cy="170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NHealth</vt:lpstr>
      <vt:lpstr>Solution</vt:lpstr>
      <vt:lpstr>https://www.primo.mobi/</vt:lpstr>
      <vt:lpstr>4Plus Unify Customer Data Platform</vt:lpstr>
      <vt:lpstr>https://pams.ai/#whatispam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Jakapan Narkbuakaew 4Plus</dc:creator>
  <cp:lastModifiedBy>Jakapan Narkbuakaew 4Plus</cp:lastModifiedBy>
  <cp:revision>1</cp:revision>
  <dcterms:created xsi:type="dcterms:W3CDTF">2024-07-30T08:54:03Z</dcterms:created>
  <dcterms:modified xsi:type="dcterms:W3CDTF">2024-07-30T09:32:52Z</dcterms:modified>
</cp:coreProperties>
</file>