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32400890" initials="8" lastIdx="1" clrIdx="0">
    <p:extLst>
      <p:ext uri="{19B8F6BF-5375-455C-9EA6-DF929625EA0E}">
        <p15:presenceInfo xmlns:p15="http://schemas.microsoft.com/office/powerpoint/2012/main" userId="82103240089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7199C9"/>
    <a:srgbClr val="A4BDDC"/>
    <a:srgbClr val="2F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5T04:14:59.1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F074-D463-44E0-92F0-BDC273884456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3B7-9534-46C9-AA8A-BA5E23A15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8" name="직사각형 7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150876" y="3429000"/>
            <a:ext cx="6842248" cy="9952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2018.01.02</a:t>
            </a:r>
          </a:p>
          <a:p>
            <a:pPr lvl="0"/>
            <a:r>
              <a:rPr lang="en-US" altLang="ko-KR" dirty="0" smtClean="0"/>
              <a:t>13 </a:t>
            </a:r>
            <a:r>
              <a:rPr lang="ko-KR" altLang="en-US" dirty="0" smtClean="0"/>
              <a:t>김민지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1150876" y="2330884"/>
            <a:ext cx="6842248" cy="8191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피피티를</a:t>
            </a:r>
            <a:r>
              <a:rPr lang="ko-KR" altLang="en-US" dirty="0" smtClean="0"/>
              <a:t> 잘 만들자</a:t>
            </a:r>
          </a:p>
        </p:txBody>
      </p:sp>
    </p:spTree>
    <p:extLst>
      <p:ext uri="{BB962C8B-B14F-4D97-AF65-F5344CB8AC3E}">
        <p14:creationId xmlns:p14="http://schemas.microsoft.com/office/powerpoint/2010/main" val="15173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6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7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3" name="직선 연결선 12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Picture 2" descr="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18196" y="1960240"/>
            <a:ext cx="1296144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001/</a:t>
            </a:r>
          </a:p>
          <a:p>
            <a:pPr lvl="0"/>
            <a:r>
              <a:rPr lang="en-US" altLang="ko-KR" dirty="0" smtClean="0"/>
              <a:t>002/</a:t>
            </a:r>
          </a:p>
          <a:p>
            <a:pPr lvl="0"/>
            <a:r>
              <a:rPr lang="en-US" altLang="ko-KR" dirty="0" smtClean="0"/>
              <a:t>003/</a:t>
            </a:r>
          </a:p>
          <a:p>
            <a:pPr lvl="0"/>
            <a:r>
              <a:rPr lang="en-US" altLang="ko-KR" dirty="0" smtClean="0"/>
              <a:t>004/</a:t>
            </a:r>
          </a:p>
          <a:p>
            <a:pPr lvl="0"/>
            <a:r>
              <a:rPr lang="en-US" altLang="ko-KR" dirty="0" smtClean="0"/>
              <a:t>005/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247964" y="1960240"/>
            <a:ext cx="2235275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제목이에요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</a:t>
            </a:r>
            <a:r>
              <a:rPr lang="ko-KR" altLang="en-US" dirty="0" smtClean="0"/>
              <a:t>번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제목이 길어지면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얘네를 가운데 정렬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067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518000" y="1304764"/>
            <a:ext cx="108000" cy="4248472"/>
            <a:chOff x="3874054" y="1268760"/>
            <a:chExt cx="108000" cy="4248472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3928054" y="1340768"/>
              <a:ext cx="0" cy="417646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3874054" y="1268760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74054" y="5409232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14936" y="2833098"/>
            <a:ext cx="3024336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ppt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제목입니다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64136" y="3218837"/>
            <a:ext cx="3889324" cy="642211"/>
          </a:xfrm>
        </p:spPr>
        <p:txBody>
          <a:bodyPr anchor="ctr">
            <a:noAutofit/>
          </a:bodyPr>
          <a:lstStyle>
            <a:lvl1pPr marL="0" indent="0">
              <a:buNone/>
              <a:defRPr sz="32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 제목입니다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946597" y="1412776"/>
            <a:ext cx="3946771" cy="4032448"/>
          </a:xfrm>
        </p:spPr>
        <p:txBody>
          <a:bodyPr anchor="ctr">
            <a:normAutofit/>
          </a:bodyPr>
          <a:lstStyle>
            <a:lvl1pPr marL="285750" indent="-285750">
              <a:lnSpc>
                <a:spcPct val="25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번의 소제목</a:t>
            </a:r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1</a:t>
            </a:r>
            <a:r>
              <a:rPr lang="ko-KR" altLang="en-US" dirty="0" smtClean="0"/>
              <a:t>번의 소제목</a:t>
            </a:r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기타 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3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21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대제목을</a:t>
            </a:r>
            <a:r>
              <a:rPr lang="ko-KR" altLang="en-US" dirty="0" smtClean="0"/>
              <a:t> 적어주세요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소제목을 </a:t>
            </a:r>
            <a:r>
              <a:rPr lang="ko-KR" altLang="en-US" dirty="0" smtClean="0"/>
              <a:t>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83724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21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대제목을</a:t>
            </a:r>
            <a:r>
              <a:rPr lang="ko-KR" altLang="en-US" dirty="0" smtClean="0"/>
              <a:t> 적어주세요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소제목을 적어주세요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268760"/>
            <a:ext cx="89289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07504" y="1282672"/>
            <a:ext cx="8928992" cy="56215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 smtClean="0"/>
              <a:t>거버닝</a:t>
            </a:r>
            <a:r>
              <a:rPr lang="ko-KR" altLang="en-US" dirty="0" smtClean="0"/>
              <a:t> 메시지를 적는 </a:t>
            </a:r>
            <a:r>
              <a:rPr lang="ko-KR" altLang="en-US" dirty="0" err="1" smtClean="0"/>
              <a:t>곳입니당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45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flipV="1">
            <a:off x="4247963" y="3191042"/>
            <a:ext cx="648072" cy="7200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709682" y="665401"/>
            <a:ext cx="5724636" cy="1611471"/>
            <a:chOff x="1709682" y="377369"/>
            <a:chExt cx="5724636" cy="161147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709682" y="665401"/>
              <a:ext cx="5724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Q</a:t>
              </a:r>
              <a:r>
                <a:rPr lang="en-US" altLang="ko-KR" sz="8000" baseline="0" dirty="0" smtClean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 &amp; A</a:t>
              </a:r>
              <a:endParaRPr lang="ko-KR" altLang="en-US" sz="800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4067944" y="377369"/>
              <a:ext cx="1008112" cy="396044"/>
              <a:chOff x="3995936" y="368660"/>
              <a:chExt cx="1008112" cy="396044"/>
            </a:xfrm>
          </p:grpSpPr>
          <p:cxnSp>
            <p:nvCxnSpPr>
              <p:cNvPr id="11" name="직선 연결선 10"/>
              <p:cNvCxnSpPr/>
              <p:nvPr userDrawn="1"/>
            </p:nvCxnSpPr>
            <p:spPr>
              <a:xfrm>
                <a:off x="3995936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 userDrawn="1"/>
            </p:nvCxnSpPr>
            <p:spPr>
              <a:xfrm flipH="1">
                <a:off x="4788024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 userDrawn="1"/>
            </p:nvCxnSpPr>
            <p:spPr>
              <a:xfrm flipV="1">
                <a:off x="4499992" y="368660"/>
                <a:ext cx="0" cy="28803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 userDrawn="1"/>
        </p:nvSpPr>
        <p:spPr>
          <a:xfrm>
            <a:off x="1709681" y="2722774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Thank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You for Listening</a:t>
            </a:r>
            <a:endParaRPr lang="ko-KR" altLang="en-US" sz="20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0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61" y="4116379"/>
            <a:ext cx="3077078" cy="216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076056" y="6491087"/>
            <a:ext cx="4067944" cy="36691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Created by ccoma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2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2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50" r:id="rId4"/>
    <p:sldLayoutId id="2147483662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4" name="직사각형 3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713" y="240119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Use After Free</a:t>
            </a:r>
            <a:endParaRPr lang="ko-KR" altLang="en-US" sz="3600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2897" y="340798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2019.07.25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하계 </a:t>
            </a:r>
            <a:r>
              <a:rPr lang="en-US" altLang="ko-KR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Heap-</a:t>
            </a:r>
            <a:r>
              <a:rPr lang="ko-KR" altLang="en-US" sz="1600" dirty="0" err="1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찔이</a:t>
            </a:r>
            <a:r>
              <a:rPr lang="ko-KR" altLang="en-US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팀</a:t>
            </a:r>
            <a:endParaRPr lang="en-US" altLang="ko-KR" sz="1600" dirty="0" smtClean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196752"/>
            <a:ext cx="6276975" cy="4896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1" y="1196752"/>
            <a:ext cx="328612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75791"/>
            <a:ext cx="5657850" cy="7290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08276"/>
            <a:ext cx="5629275" cy="7166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9" y="2924944"/>
            <a:ext cx="4258999" cy="18722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27" y="3454936"/>
            <a:ext cx="4670855" cy="4781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513" y="3933055"/>
            <a:ext cx="4615723" cy="139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5067300" cy="3888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804" y="1276718"/>
            <a:ext cx="5095875" cy="3880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157192"/>
            <a:ext cx="4438650" cy="942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44208" y="2213248"/>
            <a:ext cx="1656184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8737" y="2224476"/>
            <a:ext cx="1656184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Created By ccoma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8205" y="2132856"/>
            <a:ext cx="3964035" cy="1477328"/>
            <a:chOff x="3203848" y="2060848"/>
            <a:chExt cx="3964035" cy="1477328"/>
          </a:xfrm>
        </p:grpSpPr>
        <p:sp>
          <p:nvSpPr>
            <p:cNvPr id="12" name="TextBox 11"/>
            <p:cNvSpPr txBox="1"/>
            <p:nvPr/>
          </p:nvSpPr>
          <p:spPr>
            <a:xfrm>
              <a:off x="3203848" y="2060848"/>
              <a:ext cx="12241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001/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002/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1201" y="2060848"/>
              <a:ext cx="23366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Heap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UAF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 smtClean="0"/>
              <a:t>Stack vs heap</a:t>
            </a:r>
          </a:p>
          <a:p>
            <a:r>
              <a:rPr lang="ko-KR" altLang="en-US" dirty="0" smtClean="0"/>
              <a:t>구조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3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Stack vs Heap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4249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Stcak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정적으로 할당됨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 할 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공간이 할당이 되어있음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Heap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동적으로 할당됨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런타임 시 할당되며 바이너리가 종료되기 전까지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남아있음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2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6367"/>
              </p:ext>
            </p:extLst>
          </p:nvPr>
        </p:nvGraphicFramePr>
        <p:xfrm>
          <a:off x="3779912" y="1510039"/>
          <a:ext cx="1247800" cy="357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171384857"/>
                    </a:ext>
                  </a:extLst>
                </a:gridCol>
              </a:tblGrid>
              <a:tr h="1049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657"/>
                  </a:ext>
                </a:extLst>
              </a:tr>
              <a:tr h="870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83425"/>
                  </a:ext>
                </a:extLst>
              </a:tr>
              <a:tr h="165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2740" y="1729451"/>
            <a:ext cx="303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Bogi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(100);</a:t>
            </a:r>
            <a:endParaRPr lang="ko-KR" altLang="en-US" dirty="0"/>
          </a:p>
        </p:txBody>
      </p:sp>
      <p:sp>
        <p:nvSpPr>
          <p:cNvPr id="11" name="오른쪽 중괄호 10"/>
          <p:cNvSpPr/>
          <p:nvPr/>
        </p:nvSpPr>
        <p:spPr>
          <a:xfrm>
            <a:off x="5027712" y="3429000"/>
            <a:ext cx="336376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5027712" y="1510039"/>
            <a:ext cx="168188" cy="982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>
            <a:off x="5027712" y="2581177"/>
            <a:ext cx="168188" cy="7758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47904" y="17244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4byte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2433" y="27844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4byte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2432" y="4036422"/>
            <a:ext cx="13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100byte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71800" y="3429000"/>
            <a:ext cx="99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5364" y="32443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ogi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메모리 주소 비교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7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 smtClean="0"/>
              <a:t>메모리 주소 비교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497205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56771"/>
            <a:ext cx="4000500" cy="144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9594" y="2004547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/>
                </a:solidFill>
              </a:rPr>
              <a:t>seungbok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717032"/>
            <a:ext cx="40005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52320" y="213535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</a:rPr>
              <a:t>???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Deferred Coalescing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424936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합치거나 분할하는 시간을 아끼기 위해서 사용하는 방법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88464"/>
              </p:ext>
            </p:extLst>
          </p:nvPr>
        </p:nvGraphicFramePr>
        <p:xfrm>
          <a:off x="457200" y="3005770"/>
          <a:ext cx="7931226" cy="56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71">
                  <a:extLst>
                    <a:ext uri="{9D8B030D-6E8A-4147-A177-3AD203B41FA5}">
                      <a16:colId xmlns:a16="http://schemas.microsoft.com/office/drawing/2014/main" val="2425443862"/>
                    </a:ext>
                  </a:extLst>
                </a:gridCol>
                <a:gridCol w="1321871">
                  <a:extLst>
                    <a:ext uri="{9D8B030D-6E8A-4147-A177-3AD203B41FA5}">
                      <a16:colId xmlns:a16="http://schemas.microsoft.com/office/drawing/2014/main" val="3425115275"/>
                    </a:ext>
                  </a:extLst>
                </a:gridCol>
                <a:gridCol w="1321871">
                  <a:extLst>
                    <a:ext uri="{9D8B030D-6E8A-4147-A177-3AD203B41FA5}">
                      <a16:colId xmlns:a16="http://schemas.microsoft.com/office/drawing/2014/main" val="1063029867"/>
                    </a:ext>
                  </a:extLst>
                </a:gridCol>
                <a:gridCol w="1321871">
                  <a:extLst>
                    <a:ext uri="{9D8B030D-6E8A-4147-A177-3AD203B41FA5}">
                      <a16:colId xmlns:a16="http://schemas.microsoft.com/office/drawing/2014/main" val="3250711418"/>
                    </a:ext>
                  </a:extLst>
                </a:gridCol>
                <a:gridCol w="1321871">
                  <a:extLst>
                    <a:ext uri="{9D8B030D-6E8A-4147-A177-3AD203B41FA5}">
                      <a16:colId xmlns:a16="http://schemas.microsoft.com/office/drawing/2014/main" val="2178791694"/>
                    </a:ext>
                  </a:extLst>
                </a:gridCol>
                <a:gridCol w="1321871">
                  <a:extLst>
                    <a:ext uri="{9D8B030D-6E8A-4147-A177-3AD203B41FA5}">
                      <a16:colId xmlns:a16="http://schemas.microsoft.com/office/drawing/2014/main" val="4222255301"/>
                    </a:ext>
                  </a:extLst>
                </a:gridCol>
              </a:tblGrid>
              <a:tr h="5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4896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2977" y="26495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alloc</a:t>
            </a:r>
            <a:r>
              <a:rPr lang="en-US" altLang="ko-KR" dirty="0" smtClean="0"/>
              <a:t>(55);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977" y="4309249"/>
            <a:ext cx="84249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그대로 남겨뒀다가 사용자가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동적할당을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요청했을 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Free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영역을 그대로 빌려준다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발생한다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28A817D8-EE04-4935-9444-075E7C088F5D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UAF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살펴봐야 할 것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Free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동적할당이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free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After	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 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사용이 되었는가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0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160</Words>
  <Application>Microsoft Office PowerPoint</Application>
  <PresentationFormat>화면 슬라이드 쇼(4:3)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a드림고딕4</vt:lpstr>
      <vt:lpstr>a드림고딕5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dajab</dc:creator>
  <cp:lastModifiedBy>821032400890</cp:lastModifiedBy>
  <cp:revision>32</cp:revision>
  <dcterms:created xsi:type="dcterms:W3CDTF">2018-01-02T09:53:33Z</dcterms:created>
  <dcterms:modified xsi:type="dcterms:W3CDTF">2019-07-25T05:42:57Z</dcterms:modified>
</cp:coreProperties>
</file>