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4" r:id="rId5"/>
    <p:sldId id="262" r:id="rId6"/>
    <p:sldId id="265" r:id="rId7"/>
    <p:sldId id="266" r:id="rId8"/>
    <p:sldId id="267" r:id="rId9"/>
    <p:sldId id="269" r:id="rId10"/>
    <p:sldId id="270" r:id="rId11"/>
    <p:sldId id="271" r:id="rId12"/>
    <p:sldId id="274" r:id="rId13"/>
    <p:sldId id="272" r:id="rId14"/>
    <p:sldId id="273" r:id="rId15"/>
    <p:sldId id="26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7199C9"/>
    <a:srgbClr val="A4BDDC"/>
    <a:srgbClr val="2F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8F074-D463-44E0-92F0-BDC273884456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2B3B7-9534-46C9-AA8A-BA5E23A15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6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발표를 하기에 앞서 이 주제를 선택한 이유는 어떻게 </a:t>
            </a:r>
            <a:r>
              <a:rPr lang="ko-KR" altLang="en-US" dirty="0" err="1" smtClean="0"/>
              <a:t>어떻게</a:t>
            </a:r>
            <a:r>
              <a:rPr lang="ko-KR" altLang="en-US" dirty="0" smtClean="0"/>
              <a:t> 하면 스택의 구조를 활용하고 스택의 취약점을 활용해서 개발자가 의도하지 않은 코드를 실행시킬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배웠는데 사용자가 의도하지 않은 코드를 실행 시킬 수 있으면</a:t>
            </a:r>
            <a:r>
              <a:rPr lang="ko-KR" altLang="en-US" baseline="0" dirty="0" smtClean="0"/>
              <a:t> 어떤 방법을 이용해서 그 시스템에 악영향을 미칠 수 있을까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에 대해 관심이 생겼고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쉘을 이용해 그 궁금증을 해소해보고자 이 주제를 선택하게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2B3B7-9534-46C9-AA8A-BA5E23A155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3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2B3B7-9534-46C9-AA8A-BA5E23A155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2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179512" y="1751796"/>
            <a:ext cx="8784976" cy="3096344"/>
            <a:chOff x="179512" y="1772816"/>
            <a:chExt cx="8784976" cy="3096344"/>
          </a:xfrm>
        </p:grpSpPr>
        <p:sp>
          <p:nvSpPr>
            <p:cNvPr id="8" name="직사각형 7"/>
            <p:cNvSpPr/>
            <p:nvPr/>
          </p:nvSpPr>
          <p:spPr>
            <a:xfrm>
              <a:off x="179512" y="1772816"/>
              <a:ext cx="8784976" cy="30963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3528" y="1916832"/>
              <a:ext cx="8496944" cy="2808312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>
            <a:off x="1835696" y="3176984"/>
            <a:ext cx="5544616" cy="108000"/>
            <a:chOff x="1835696" y="3048733"/>
            <a:chExt cx="5544616" cy="10800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907704" y="3102733"/>
              <a:ext cx="54006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835696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72312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Picture 2" descr="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7" y="5949280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150876" y="3429000"/>
            <a:ext cx="6842248" cy="9952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600" b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2018.01.02</a:t>
            </a:r>
          </a:p>
          <a:p>
            <a:pPr lvl="0"/>
            <a:r>
              <a:rPr lang="en-US" altLang="ko-KR" dirty="0" smtClean="0"/>
              <a:t>13 </a:t>
            </a:r>
            <a:r>
              <a:rPr lang="ko-KR" altLang="en-US" dirty="0" smtClean="0"/>
              <a:t>김민지</a:t>
            </a:r>
          </a:p>
        </p:txBody>
      </p:sp>
      <p:sp>
        <p:nvSpPr>
          <p:cNvPr id="1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1150876" y="2330884"/>
            <a:ext cx="6842248" cy="8191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 smtClean="0"/>
              <a:t>피피티를</a:t>
            </a:r>
            <a:r>
              <a:rPr lang="ko-KR" altLang="en-US" dirty="0" smtClean="0"/>
              <a:t> 잘 만들자</a:t>
            </a:r>
          </a:p>
        </p:txBody>
      </p:sp>
    </p:spTree>
    <p:extLst>
      <p:ext uri="{BB962C8B-B14F-4D97-AF65-F5344CB8AC3E}">
        <p14:creationId xmlns:p14="http://schemas.microsoft.com/office/powerpoint/2010/main" val="151738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3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6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74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7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99892" y="123950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INDEX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24" y="219356"/>
            <a:ext cx="940553" cy="940553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2618202" y="1880840"/>
            <a:ext cx="3898014" cy="108000"/>
            <a:chOff x="2618202" y="1871771"/>
            <a:chExt cx="3898014" cy="108000"/>
          </a:xfrm>
          <a:solidFill>
            <a:schemeClr val="tx2">
              <a:lumMod val="75000"/>
            </a:schemeClr>
          </a:solidFill>
        </p:grpSpPr>
        <p:cxnSp>
          <p:nvCxnSpPr>
            <p:cNvPr id="13" name="직선 연결선 12"/>
            <p:cNvCxnSpPr/>
            <p:nvPr/>
          </p:nvCxnSpPr>
          <p:spPr>
            <a:xfrm>
              <a:off x="2699792" y="1925771"/>
              <a:ext cx="374441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618202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08216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16" name="Picture 2" descr="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7" y="5949280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818196" y="1960240"/>
            <a:ext cx="1296144" cy="4032448"/>
          </a:xfrm>
        </p:spPr>
        <p:txBody>
          <a:bodyPr anchor="ctr">
            <a:normAutofit/>
          </a:bodyPr>
          <a:lstStyle>
            <a:lvl1pPr marL="0" indent="0">
              <a:lnSpc>
                <a:spcPct val="250000"/>
              </a:lnSpc>
              <a:buNone/>
              <a:defRPr sz="1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001/</a:t>
            </a:r>
          </a:p>
          <a:p>
            <a:pPr lvl="0"/>
            <a:r>
              <a:rPr lang="en-US" altLang="ko-KR" dirty="0" smtClean="0"/>
              <a:t>002/</a:t>
            </a:r>
          </a:p>
          <a:p>
            <a:pPr lvl="0"/>
            <a:r>
              <a:rPr lang="en-US" altLang="ko-KR" dirty="0" smtClean="0"/>
              <a:t>003/</a:t>
            </a:r>
          </a:p>
          <a:p>
            <a:pPr lvl="0"/>
            <a:r>
              <a:rPr lang="en-US" altLang="ko-KR" dirty="0" smtClean="0"/>
              <a:t>004/</a:t>
            </a:r>
          </a:p>
          <a:p>
            <a:pPr lvl="0"/>
            <a:r>
              <a:rPr lang="en-US" altLang="ko-KR" dirty="0" smtClean="0"/>
              <a:t>005/</a:t>
            </a:r>
          </a:p>
        </p:txBody>
      </p:sp>
      <p:sp>
        <p:nvSpPr>
          <p:cNvPr id="19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4247964" y="1960240"/>
            <a:ext cx="2235275" cy="4032448"/>
          </a:xfrm>
        </p:spPr>
        <p:txBody>
          <a:bodyPr anchor="ctr">
            <a:normAutofit/>
          </a:bodyPr>
          <a:lstStyle>
            <a:lvl1pPr marL="0" indent="0">
              <a:lnSpc>
                <a:spcPct val="250000"/>
              </a:lnSpc>
              <a:buNone/>
              <a:defRPr sz="1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제목이에요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</a:t>
            </a:r>
            <a:r>
              <a:rPr lang="ko-KR" altLang="en-US" dirty="0" smtClean="0"/>
              <a:t>번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제목이 길어지면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얘네를 가운데 정렬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해주세요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067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518000" y="1304764"/>
            <a:ext cx="108000" cy="4248472"/>
            <a:chOff x="3874054" y="1268760"/>
            <a:chExt cx="108000" cy="4248472"/>
          </a:xfrm>
          <a:solidFill>
            <a:schemeClr val="tx2">
              <a:lumMod val="75000"/>
            </a:schemeClr>
          </a:solidFill>
        </p:grpSpPr>
        <p:cxnSp>
          <p:nvCxnSpPr>
            <p:cNvPr id="11" name="직선 연결선 10"/>
            <p:cNvCxnSpPr/>
            <p:nvPr/>
          </p:nvCxnSpPr>
          <p:spPr>
            <a:xfrm>
              <a:off x="3928054" y="1340768"/>
              <a:ext cx="0" cy="417646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3874054" y="1268760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874054" y="5409232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2" descr="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7" y="5949280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14936" y="2833098"/>
            <a:ext cx="3024336" cy="461051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ppt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제목입니다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sp>
        <p:nvSpPr>
          <p:cNvPr id="19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64136" y="3218837"/>
            <a:ext cx="3889324" cy="642211"/>
          </a:xfrm>
        </p:spPr>
        <p:txBody>
          <a:bodyPr anchor="ctr">
            <a:noAutofit/>
          </a:bodyPr>
          <a:lstStyle>
            <a:lvl1pPr marL="0" indent="0">
              <a:buNone/>
              <a:defRPr sz="32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번 제목입니다</a:t>
            </a:r>
          </a:p>
        </p:txBody>
      </p:sp>
      <p:sp>
        <p:nvSpPr>
          <p:cNvPr id="20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4946597" y="1412776"/>
            <a:ext cx="3946771" cy="4032448"/>
          </a:xfrm>
        </p:spPr>
        <p:txBody>
          <a:bodyPr anchor="ctr">
            <a:normAutofit/>
          </a:bodyPr>
          <a:lstStyle>
            <a:lvl1pPr marL="285750" indent="-285750">
              <a:lnSpc>
                <a:spcPct val="25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번의 소제목</a:t>
            </a:r>
            <a:r>
              <a:rPr lang="en-US" altLang="ko-KR" dirty="0" smtClean="0"/>
              <a:t>1</a:t>
            </a:r>
          </a:p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번의 소제목</a:t>
            </a:r>
            <a:r>
              <a:rPr lang="en-US" altLang="ko-KR" dirty="0" smtClean="0"/>
              <a:t>2</a:t>
            </a:r>
          </a:p>
          <a:p>
            <a:pPr lvl="0"/>
            <a:r>
              <a:rPr lang="ko-KR" altLang="en-US" dirty="0" smtClean="0"/>
              <a:t>기타 등등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43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165304"/>
            <a:ext cx="9144000" cy="7086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188640"/>
            <a:ext cx="449496" cy="8640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30221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05200" y="6337085"/>
            <a:ext cx="2133600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fld id="{28A817D8-EE04-4935-9444-075E7C088F5D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55576" y="201165"/>
            <a:ext cx="6840760" cy="461051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 smtClean="0"/>
              <a:t>대제목을</a:t>
            </a:r>
            <a:r>
              <a:rPr lang="ko-KR" altLang="en-US" dirty="0" smtClean="0"/>
              <a:t> 적어주세요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754088" y="611416"/>
            <a:ext cx="6842248" cy="461051"/>
          </a:xfrm>
        </p:spPr>
        <p:txBody>
          <a:bodyPr anchor="ctr">
            <a:noAutofit/>
          </a:bodyPr>
          <a:lstStyle>
            <a:lvl1pPr marL="0" indent="0">
              <a:buNone/>
              <a:defRPr sz="2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소제목을 </a:t>
            </a:r>
            <a:r>
              <a:rPr lang="ko-KR" altLang="en-US" dirty="0" smtClean="0"/>
              <a:t>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83724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6165304"/>
            <a:ext cx="9144000" cy="7086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179512" y="188640"/>
            <a:ext cx="449496" cy="8640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30221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05200" y="6337085"/>
            <a:ext cx="2133600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fld id="{28A817D8-EE04-4935-9444-075E7C088F5D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55576" y="201165"/>
            <a:ext cx="6840760" cy="461051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 smtClean="0"/>
              <a:t>대제목을</a:t>
            </a:r>
            <a:r>
              <a:rPr lang="ko-KR" altLang="en-US" dirty="0" smtClean="0"/>
              <a:t> 적어주세요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754088" y="611416"/>
            <a:ext cx="6842248" cy="461051"/>
          </a:xfrm>
        </p:spPr>
        <p:txBody>
          <a:bodyPr anchor="ctr">
            <a:noAutofit/>
          </a:bodyPr>
          <a:lstStyle>
            <a:lvl1pPr marL="0" indent="0">
              <a:buNone/>
              <a:defRPr sz="2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소제목을 적어주세요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1268760"/>
            <a:ext cx="892899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07504" y="1282672"/>
            <a:ext cx="8928992" cy="562152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 smtClean="0"/>
              <a:t>거버닝</a:t>
            </a:r>
            <a:r>
              <a:rPr lang="ko-KR" altLang="en-US" dirty="0" smtClean="0"/>
              <a:t> 메시지를 적는 </a:t>
            </a:r>
            <a:r>
              <a:rPr lang="ko-KR" altLang="en-US" dirty="0" err="1" smtClean="0"/>
              <a:t>곳입니당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454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32129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flipV="1">
            <a:off x="4247963" y="3191042"/>
            <a:ext cx="648072" cy="7200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1709682" y="665401"/>
            <a:ext cx="5724636" cy="1611471"/>
            <a:chOff x="1709682" y="377369"/>
            <a:chExt cx="5724636" cy="161147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1709682" y="665401"/>
              <a:ext cx="57246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 smtClean="0">
                  <a:solidFill>
                    <a:schemeClr val="bg1"/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Q</a:t>
              </a:r>
              <a:r>
                <a:rPr lang="en-US" altLang="ko-KR" sz="8000" baseline="0" dirty="0" smtClean="0">
                  <a:solidFill>
                    <a:schemeClr val="bg1"/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 &amp; A</a:t>
              </a:r>
              <a:endParaRPr lang="ko-KR" altLang="en-US" sz="8000" dirty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</p:txBody>
        </p:sp>
        <p:grpSp>
          <p:nvGrpSpPr>
            <p:cNvPr id="17" name="그룹 16"/>
            <p:cNvGrpSpPr/>
            <p:nvPr userDrawn="1"/>
          </p:nvGrpSpPr>
          <p:grpSpPr>
            <a:xfrm>
              <a:off x="4067944" y="377369"/>
              <a:ext cx="1008112" cy="396044"/>
              <a:chOff x="3995936" y="368660"/>
              <a:chExt cx="1008112" cy="396044"/>
            </a:xfrm>
          </p:grpSpPr>
          <p:cxnSp>
            <p:nvCxnSpPr>
              <p:cNvPr id="11" name="직선 연결선 10"/>
              <p:cNvCxnSpPr/>
              <p:nvPr userDrawn="1"/>
            </p:nvCxnSpPr>
            <p:spPr>
              <a:xfrm>
                <a:off x="3995936" y="548680"/>
                <a:ext cx="216024" cy="21602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 userDrawn="1"/>
            </p:nvCxnSpPr>
            <p:spPr>
              <a:xfrm flipH="1">
                <a:off x="4788024" y="548680"/>
                <a:ext cx="216024" cy="21602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 userDrawn="1"/>
            </p:nvCxnSpPr>
            <p:spPr>
              <a:xfrm flipV="1">
                <a:off x="4499992" y="368660"/>
                <a:ext cx="0" cy="28803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 userDrawn="1"/>
        </p:nvSpPr>
        <p:spPr>
          <a:xfrm>
            <a:off x="1709681" y="2722774"/>
            <a:ext cx="572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Thank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You for Listening</a:t>
            </a:r>
            <a:endParaRPr lang="ko-KR" altLang="en-US" sz="2000" dirty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20" name="Picture 2" descr="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61" y="4116379"/>
            <a:ext cx="3077078" cy="216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076056" y="6491087"/>
            <a:ext cx="4067944" cy="366913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Created by ccoma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23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0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5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0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2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3" r:id="rId3"/>
    <p:sldLayoutId id="2147483650" r:id="rId4"/>
    <p:sldLayoutId id="2147483662" r:id="rId5"/>
    <p:sldLayoutId id="2147483664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79512" y="1751796"/>
            <a:ext cx="8784976" cy="3096344"/>
            <a:chOff x="179512" y="1772816"/>
            <a:chExt cx="8784976" cy="3096344"/>
          </a:xfrm>
        </p:grpSpPr>
        <p:sp>
          <p:nvSpPr>
            <p:cNvPr id="4" name="직사각형 3"/>
            <p:cNvSpPr/>
            <p:nvPr/>
          </p:nvSpPr>
          <p:spPr>
            <a:xfrm>
              <a:off x="179512" y="1772816"/>
              <a:ext cx="8784976" cy="30963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3528" y="1916832"/>
              <a:ext cx="8496944" cy="2808312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36713" y="2401192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Exploit Shell</a:t>
            </a:r>
            <a:endParaRPr lang="ko-KR" altLang="en-US" sz="3600" dirty="0">
              <a:solidFill>
                <a:schemeClr val="bg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2897" y="340798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2019.08.08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김경민</a:t>
            </a:r>
            <a:r>
              <a:rPr lang="en-US" altLang="ko-KR" sz="1600" dirty="0" smtClean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김선규</a:t>
            </a:r>
            <a:r>
              <a:rPr lang="en-US" altLang="ko-KR" sz="1600" dirty="0" smtClean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박민</a:t>
            </a:r>
            <a:endParaRPr lang="en-US" altLang="ko-KR" sz="1600" dirty="0" smtClean="0">
              <a:solidFill>
                <a:schemeClr val="bg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35696" y="3176984"/>
            <a:ext cx="5544616" cy="108000"/>
            <a:chOff x="1835696" y="3048733"/>
            <a:chExt cx="5544616" cy="10800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907704" y="3102733"/>
              <a:ext cx="54006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1835696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272312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7" y="5949280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4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Exploit Shell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>
          <a:xfrm>
            <a:off x="754088" y="720460"/>
            <a:ext cx="6842248" cy="461051"/>
          </a:xfrm>
        </p:spPr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리턴값에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쉘에 접속하는 코드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LoginShell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주소를 넣는다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" y="1405551"/>
            <a:ext cx="6687483" cy="3543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3386"/>
            <a:ext cx="9144000" cy="87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Exploit Shell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>
          <a:xfrm>
            <a:off x="683568" y="548680"/>
            <a:ext cx="7994376" cy="4610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오버플로우를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Shell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접속한다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.(!!!)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246"/>
            <a:ext cx="9144000" cy="142368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157948" y="2924944"/>
            <a:ext cx="884501" cy="151216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Buffer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43703" y="4437112"/>
            <a:ext cx="884501" cy="79208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127670" y="5229200"/>
            <a:ext cx="884501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RET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>
            <a:off x="3890322" y="2996952"/>
            <a:ext cx="237348" cy="1368152"/>
          </a:xfrm>
          <a:prstGeom prst="leftBrace">
            <a:avLst>
              <a:gd name="adj1" fmla="val 8333"/>
              <a:gd name="adj2" fmla="val 4871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>
            <a:off x="3874289" y="4464019"/>
            <a:ext cx="237348" cy="738359"/>
          </a:xfrm>
          <a:prstGeom prst="leftBrace">
            <a:avLst>
              <a:gd name="adj1" fmla="val 8333"/>
              <a:gd name="adj2" fmla="val 4871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왼쪽 중괄호 11"/>
          <p:cNvSpPr/>
          <p:nvPr/>
        </p:nvSpPr>
        <p:spPr>
          <a:xfrm>
            <a:off x="3874289" y="5220060"/>
            <a:ext cx="237348" cy="738359"/>
          </a:xfrm>
          <a:prstGeom prst="leftBrace">
            <a:avLst>
              <a:gd name="adj1" fmla="val 8333"/>
              <a:gd name="adj2" fmla="val 4871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2382" y="34526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25684" y="46267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9651" y="53995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1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Exploit Shell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>
          <a:xfrm>
            <a:off x="740060" y="548680"/>
            <a:ext cx="6842248" cy="4610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쉘을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이용해 여러가지를 해본다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060"/>
            <a:ext cx="9144000" cy="37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Exploit Shell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>
          <a:xfrm>
            <a:off x="740060" y="548680"/>
            <a:ext cx="6842248" cy="4610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쉘을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이용해 여러가지를 해본다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52" y="1628800"/>
            <a:ext cx="6401693" cy="3829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51" y="1943168"/>
            <a:ext cx="658269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5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Exploit Shell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532" y="2173998"/>
            <a:ext cx="84249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(Root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권한으로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쉘을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Exploit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있다는 것은 상상할 수 있는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모든것을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할 수 있다는 의미와 같다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위에서 든 예시는 이미 있는 보안을 일부로 몇 겹이나 해제해서 취약점을 만들었지만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저 보안을 실력으로 해체시킬 경우 정말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어마무시한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피해로 이어질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7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Created By ccoma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892" y="123950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INDEX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24" y="219356"/>
            <a:ext cx="940553" cy="94055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768205" y="2132856"/>
            <a:ext cx="3964035" cy="2169825"/>
            <a:chOff x="3203848" y="2060848"/>
            <a:chExt cx="3964035" cy="2169825"/>
          </a:xfrm>
        </p:grpSpPr>
        <p:sp>
          <p:nvSpPr>
            <p:cNvPr id="12" name="TextBox 11"/>
            <p:cNvSpPr txBox="1"/>
            <p:nvPr/>
          </p:nvSpPr>
          <p:spPr>
            <a:xfrm>
              <a:off x="3203848" y="2060848"/>
              <a:ext cx="1224136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001/</a:t>
              </a:r>
            </a:p>
            <a:p>
              <a:pPr>
                <a:lnSpc>
                  <a:spcPct val="250000"/>
                </a:lnSpc>
              </a:pP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002/</a:t>
              </a:r>
            </a:p>
            <a:p>
              <a:pPr>
                <a:lnSpc>
                  <a:spcPct val="250000"/>
                </a:lnSpc>
              </a:pP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003/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31201" y="2060848"/>
              <a:ext cx="2336682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Exploit Shell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이란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?</a:t>
              </a:r>
            </a:p>
            <a:p>
              <a:pPr>
                <a:lnSpc>
                  <a:spcPct val="250000"/>
                </a:lnSpc>
              </a:pP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Shell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로 할 수 </a:t>
              </a:r>
              <a:r>
                <a:rPr lang="ko-KR" altLang="en-US" dirty="0" err="1" smtClean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있는것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실습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618202" y="1880840"/>
            <a:ext cx="3898014" cy="108000"/>
            <a:chOff x="2618202" y="1871771"/>
            <a:chExt cx="3898014" cy="108000"/>
          </a:xfrm>
          <a:solidFill>
            <a:schemeClr val="tx2">
              <a:lumMod val="75000"/>
            </a:schemeClr>
          </a:solidFill>
        </p:grpSpPr>
        <p:cxnSp>
          <p:nvCxnSpPr>
            <p:cNvPr id="11" name="직선 연결선 10"/>
            <p:cNvCxnSpPr/>
            <p:nvPr/>
          </p:nvCxnSpPr>
          <p:spPr>
            <a:xfrm>
              <a:off x="2699792" y="1925771"/>
              <a:ext cx="374441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2618202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408216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Picture 2" descr="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7" y="5949280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Exploit Shell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Exploit Shell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916832"/>
            <a:ext cx="8199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Exploit(</a:t>
            </a:r>
            <a:r>
              <a:rPr lang="ko-KR" altLang="en-US" sz="3000" dirty="0" smtClean="0"/>
              <a:t>착취하다</a:t>
            </a:r>
            <a:r>
              <a:rPr lang="en-US" altLang="ko-KR" sz="3000" dirty="0" smtClean="0"/>
              <a:t>)+Shell(</a:t>
            </a:r>
            <a:r>
              <a:rPr lang="ko-KR" altLang="en-US" sz="3000" dirty="0"/>
              <a:t>쉘</a:t>
            </a:r>
            <a:r>
              <a:rPr lang="en-US" altLang="ko-KR" sz="3000" dirty="0" smtClean="0"/>
              <a:t>)</a:t>
            </a:r>
            <a:r>
              <a:rPr lang="en-US" altLang="ko-KR" sz="3000" dirty="0" smtClean="0">
                <a:sym typeface="Wingdings" panose="05000000000000000000" pitchFamily="2" charset="2"/>
              </a:rPr>
              <a:t></a:t>
            </a:r>
          </a:p>
          <a:p>
            <a:r>
              <a:rPr lang="en-US" altLang="ko-KR" sz="3000" dirty="0">
                <a:sym typeface="Wingdings" panose="05000000000000000000" pitchFamily="2" charset="2"/>
              </a:rPr>
              <a:t>	</a:t>
            </a:r>
            <a:r>
              <a:rPr lang="en-US" altLang="ko-KR" sz="3000" dirty="0" smtClean="0">
                <a:sym typeface="Wingdings" panose="05000000000000000000" pitchFamily="2" charset="2"/>
              </a:rPr>
              <a:t>		 Exploit Shell (</a:t>
            </a:r>
            <a:r>
              <a:rPr lang="ko-KR" altLang="en-US" sz="3000" dirty="0" smtClean="0">
                <a:sym typeface="Wingdings" panose="05000000000000000000" pitchFamily="2" charset="2"/>
              </a:rPr>
              <a:t>쉘을 착취하다</a:t>
            </a:r>
            <a:r>
              <a:rPr lang="en-US" altLang="ko-KR" sz="3000" dirty="0" smtClean="0">
                <a:sym typeface="Wingdings" panose="05000000000000000000" pitchFamily="2" charset="2"/>
              </a:rPr>
              <a:t>?)</a:t>
            </a:r>
            <a:endParaRPr lang="ko-KR" altLang="en-US" sz="3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16" y="2932495"/>
            <a:ext cx="5508104" cy="28525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75656" y="5785006"/>
            <a:ext cx="603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터미널에 </a:t>
            </a:r>
            <a:r>
              <a:rPr lang="ko-KR" altLang="en-US" dirty="0"/>
              <a:t>입력한 명령을 해석하고 관리하는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2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Exploit Shell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Shell</a:t>
            </a:r>
            <a:r>
              <a:rPr lang="ko-KR" altLang="en-US" dirty="0" smtClean="0"/>
              <a:t>로 할 수 </a:t>
            </a:r>
            <a:r>
              <a:rPr lang="ko-KR" altLang="en-US" dirty="0" err="1" smtClean="0"/>
              <a:t>있는것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12776"/>
            <a:ext cx="2574855" cy="5606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73430"/>
            <a:ext cx="8028384" cy="33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Exploit Shell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ko-KR" altLang="en-US" dirty="0"/>
              <a:t>계</a:t>
            </a:r>
            <a:r>
              <a:rPr lang="ko-KR" altLang="en-US" dirty="0" smtClean="0"/>
              <a:t>획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Exploit Shell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 smtClean="0"/>
              <a:t>실습 계획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268760"/>
            <a:ext cx="842493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쉘에 접속하는 코드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LoginShell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만든다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Root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계정이 아닌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사용자를 만든다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오버플로우에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취약한 프로그램을 만든다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리턴값에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쉘에 접속하는 코드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LoginShell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주소를 넣는다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오버플로우를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Shell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접속한다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.(!!!)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쉘을 이용해 여러가지를 해본다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46494" y="764704"/>
            <a:ext cx="884501" cy="151216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Buffer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32249" y="2276872"/>
            <a:ext cx="884501" cy="79208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16216" y="3068960"/>
            <a:ext cx="884501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RET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&quot;없음&quot; 기호 12"/>
          <p:cNvSpPr/>
          <p:nvPr/>
        </p:nvSpPr>
        <p:spPr>
          <a:xfrm>
            <a:off x="6548282" y="3045861"/>
            <a:ext cx="868468" cy="79208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 rot="5400000">
            <a:off x="7583140" y="3155195"/>
            <a:ext cx="304471" cy="547609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982068" y="3258070"/>
            <a:ext cx="1161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LoginShell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124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Exploit Shell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>
          <a:xfrm>
            <a:off x="754088" y="611416"/>
            <a:ext cx="7274296" cy="46105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쉘에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접속하는 코드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LoginShell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만든다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345065" cy="37438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03875"/>
            <a:ext cx="5988507" cy="53639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887"/>
            <a:ext cx="9144000" cy="21438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36" y="1571053"/>
            <a:ext cx="493463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0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Exploit Shell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Root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계정이 아닌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사용자를 만든다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05" y="1340768"/>
            <a:ext cx="726858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Exploit Shell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오버플로우에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취약한 프로그램을 만든다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58" y="1628800"/>
            <a:ext cx="6325483" cy="26959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" y="1844824"/>
            <a:ext cx="898332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0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345</Words>
  <Application>Microsoft Office PowerPoint</Application>
  <PresentationFormat>화면 슬라이드 쇼(4:3)</PresentationFormat>
  <Paragraphs>79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a드림고딕4</vt:lpstr>
      <vt:lpstr>a드림고딕5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dajab</dc:creator>
  <cp:lastModifiedBy>Kim Kyoung Min</cp:lastModifiedBy>
  <cp:revision>35</cp:revision>
  <dcterms:created xsi:type="dcterms:W3CDTF">2018-01-02T09:53:33Z</dcterms:created>
  <dcterms:modified xsi:type="dcterms:W3CDTF">2019-08-08T03:40:23Z</dcterms:modified>
</cp:coreProperties>
</file>