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437B2-8A2F-4F54-85E1-DB3F99710BBD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4FB9-7AAA-4ECC-98A8-1A97D8E2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9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AE3DE-2540-4539-9A53-453FD7A30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pleSDGothicNeoEB00" panose="02000503000000000000" pitchFamily="2" charset="-127"/>
                <a:ea typeface="AppleSDGothicNeoEB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80C76-52F4-48D4-A3AE-70302B72D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578EF-F412-41BF-BB25-C7F4121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A942-483A-4E8A-9136-76163985621D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FF18C-03A3-4244-BA9B-4DD61715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C5989-F02F-41A0-84D4-E20D2538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</a:lstStyle>
          <a:p>
            <a:fld id="{9C71534F-8C92-4F2D-A946-578010CE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1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DE70-C547-4533-9D5E-776F0A97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380AE-682F-4DB0-A0BE-006B6DD65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2EDC7-467B-421A-A275-28C7AE0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437C-8B15-4CC7-9F50-7FBDAE41AF21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2814A-92DE-4AEF-BE69-AE84B0A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6D72A-28A6-494F-9047-AF28C330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0249A3-A242-49BB-865D-8796D5C9E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BE017-72A7-456F-B167-F2711BC4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2FAB5-0AE6-47F1-A54B-137E0FC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1CD-C1DF-4E74-B038-270376A856D2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FD246-3CB0-46A7-B2E8-5F396E03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0D569-613E-40CD-9744-27242F91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1B72-D9A2-4AEF-8A2D-B2BFA960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pleSDGothicNeoEB00" panose="02000503000000000000" pitchFamily="2" charset="-127"/>
                <a:ea typeface="AppleSDGothicNeoEB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1E992-ADB3-47DC-99D4-6725D1C1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0ADEF-40A8-4ABA-BDA6-0CF28626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AF19-BEED-4DCF-8C46-08AA7F7AE309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233A-31A6-4B7B-B5BF-B8E66395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CA091-6F84-4098-9038-68FA31E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</a:lstStyle>
          <a:p>
            <a:fld id="{9C71534F-8C92-4F2D-A946-578010CE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0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2990-F0C1-4FA2-BD92-EED0F88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D0B7-6B0E-4B27-AC16-5144EA17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7E5FD-694C-4144-98AE-33ECECE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E1E8-8761-427D-BE1C-31E3F89B218E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572C-128F-4EF4-A716-3AED5A8C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FB378-9809-4CEA-9C3A-3F30C230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10CC3-CBCB-4405-A4BC-B623219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CBA74-20D6-45CC-B4F8-3FED933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191F1-C16E-4815-9615-BA5B3D56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595A6-1ABF-4BC3-BA12-9D1DA696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08F5-B41D-4BD1-BDAE-D936BD31CE7C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08D1D-E292-4D00-8D15-52AC556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61FE0-5B34-4E8F-AA1A-ED3725D7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8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29A-D677-4819-8CE2-6BBC7CCE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93273-EAE4-451E-A9C4-FE926772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81ED7-CAFB-4178-9A88-24A56124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5C66A-D040-46ED-91A3-1FC7F2F2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2C71D-8BE8-42E2-BBA4-B862AAB7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AFF124-477A-44C7-A3C6-9B7677C8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99F-73AE-466C-BCF9-7E12A786404F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63229-7563-4988-918F-483F5B13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51F5C-F1E3-4E69-A908-CAC1530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7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A5CC-F0FC-4122-B487-75FC9E14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1FF9F-743C-48B2-B9BE-4DF176C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65C-BE3B-4219-A7C9-EEE3924202D7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41384-3352-43D2-B3A4-78D908DE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FE98D-8B8F-4534-9E73-A26AF9DB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38C634-23FB-4951-816F-A810C82B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AD5-B240-4914-9E3C-4E95528174F5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B9F44-FF26-4211-9F9A-71E14E7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C30B1-DD35-46EB-9D56-A7C12EC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1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F51EF-5954-471F-8D91-B61AF411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71414-D01E-4937-9AAA-C4F04CC3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0F9C5-57FD-4B59-8AFE-27C730F7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801C4-FEAB-4217-8E08-BE8D463C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AC7-926F-4665-A582-EB6AD0E45CBD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F742B-D246-43C5-BCB8-999E9400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79C61-989D-400E-AD1C-57562B66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E1CF-A1B0-4078-B7C0-8593A7BE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9F500-7133-4849-B2B2-4A6707C4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39CE5-14E1-4BD0-9955-AD776C2D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F4E10-E1ED-4548-8C25-B3F44EA0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E0DA-988C-4C5C-8E3B-DC0303C2EBEE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A2CBF-CD99-477E-8FC3-5EB3CC63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665EC-255C-474A-9BCA-D4915EAF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5A907-FDB7-4255-B784-499E8AD8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ABC2A-337D-4409-9B9A-7DE7E0D6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F1BA6-C1BE-4FA2-97E7-5DD182279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A31-766F-4800-ABBC-51FD93FFB34B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CD5DF-651A-47B7-A4B7-43C4D828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33439-C7B1-4094-BA18-856692D3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534F-8C92-4F2D-A946-578010CEB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3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26203-C3C8-40E4-AAEC-95B842784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927"/>
            <a:ext cx="9144000" cy="3168218"/>
          </a:xfrm>
        </p:spPr>
        <p:txBody>
          <a:bodyPr>
            <a:normAutofit/>
          </a:bodyPr>
          <a:lstStyle/>
          <a:p>
            <a:r>
              <a:rPr lang="en-US" altLang="ko-KR" sz="7200"/>
              <a:t>MNIST</a:t>
            </a:r>
            <a:br>
              <a:rPr lang="en-US" altLang="ko-KR" sz="7200"/>
            </a:br>
            <a:r>
              <a:rPr lang="en-US" altLang="ko-KR" sz="3600"/>
              <a:t>and</a:t>
            </a:r>
            <a:br>
              <a:rPr lang="en-US" altLang="ko-KR" sz="7200"/>
            </a:br>
            <a:r>
              <a:rPr lang="en-US" altLang="ko-KR" sz="7200"/>
              <a:t>OpenCV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889EFB-FD53-4A42-8CD2-0F555F077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220"/>
            <a:ext cx="9144000" cy="1655762"/>
          </a:xfrm>
        </p:spPr>
        <p:txBody>
          <a:bodyPr/>
          <a:lstStyle/>
          <a:p>
            <a:r>
              <a:rPr lang="en-US" altLang="ko-KR"/>
              <a:t>202102172 </a:t>
            </a:r>
            <a:r>
              <a:rPr lang="ko-KR" altLang="en-US"/>
              <a:t>진건승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2CB8-0295-47FA-AC88-A5FA5F9C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1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946E-48D1-466F-838B-C425E9B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A3170-AAD6-41A9-A63F-F8015816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</a:p>
          <a:p>
            <a:endParaRPr lang="en-US" altLang="ko-KR"/>
          </a:p>
          <a:p>
            <a:r>
              <a:rPr lang="en-US" altLang="ko-KR"/>
              <a:t>OpenCV</a:t>
            </a:r>
          </a:p>
          <a:p>
            <a:endParaRPr lang="en-US" altLang="ko-KR"/>
          </a:p>
          <a:p>
            <a:r>
              <a:rPr lang="en-US" altLang="ko-KR"/>
              <a:t>Q &amp; 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EB861-E91F-44E4-A378-9898BBA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9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E4EF-0016-47A0-9108-F7BA8A3A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6AFB9-007F-44B6-BCC7-D9818791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6A17B-2BDC-4387-A3C5-D8FF0FE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FC45-37DA-4F74-B83E-0EEF437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MNIST Using Tensorflow 2.x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8670B-C525-4C84-8141-9841545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B7E34-F1AB-4777-9454-EE2ED3D5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5678-EB45-455A-B3D6-7F18D675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OpenCV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101D-B6A2-4FD8-A605-31FCB183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63017-68AE-462F-A534-03B0BE7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7D7E-0481-45C8-8873-73C43DF6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OpenCV – My Toy Project (Python)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0B6DE-B97D-4EBB-A1AB-26272AF7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D736F-316C-4CE6-B99E-F3AE828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A50D-6B0A-46B6-A364-9880EAB6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OpenCV – Eye Detection (C++)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0EC0-EEC2-4E62-8EED-554D2EAB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085EE-C52F-4FFE-AAFF-FFA36BC6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9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314D-7FD7-4EE8-83F3-4DD52D461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578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1500"/>
              <a:t>Q &amp; A</a:t>
            </a:r>
            <a:endParaRPr lang="ko-KR" altLang="en-US" sz="115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18133-7125-4C37-923D-FBDD8607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534F-8C92-4F2D-A946-578010CEBF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2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AppleSDGothicNeoB00</vt:lpstr>
      <vt:lpstr>AppleSDGothicNeoEB00</vt:lpstr>
      <vt:lpstr>맑은 고딕</vt:lpstr>
      <vt:lpstr>Arial</vt:lpstr>
      <vt:lpstr>Office 테마</vt:lpstr>
      <vt:lpstr>MNIST and OpenCV</vt:lpstr>
      <vt:lpstr>Contents</vt:lpstr>
      <vt:lpstr>MNIST</vt:lpstr>
      <vt:lpstr>MNIST Using Tensorflow 2.x</vt:lpstr>
      <vt:lpstr>OpenCV</vt:lpstr>
      <vt:lpstr>OpenCV – My Toy Project (Python)</vt:lpstr>
      <vt:lpstr>OpenCV – Eye Detection (C++)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진건승</dc:creator>
  <cp:lastModifiedBy>진건승</cp:lastModifiedBy>
  <cp:revision>7</cp:revision>
  <dcterms:created xsi:type="dcterms:W3CDTF">2021-04-24T10:49:13Z</dcterms:created>
  <dcterms:modified xsi:type="dcterms:W3CDTF">2021-05-14T16:55:51Z</dcterms:modified>
</cp:coreProperties>
</file>