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B897-EC4A-41B3-9FA3-D9CA6C92D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72686-C791-4A17-AC50-D8A029B9B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2FA90-DB85-4F53-A38D-80AA97A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52BDD-C89A-451C-A68C-818CA24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62260-E30E-41B8-A212-E3E74F06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7AAD-6B8F-4721-98C3-122EC11A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3F801-6EA1-4A05-B645-1147E7C7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81496-E855-4748-9695-2F1535F1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5A9D9-53AC-4D8A-B471-37497B2A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5F5F8-33D1-4F60-A369-0C095319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2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4C991-79A1-40C5-9F62-D59B949B2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239F6-D410-4301-A9D0-58AB2711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1CB0B-8A67-4D08-9959-81A348D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DF96-ACD7-460F-9D1F-3F695F65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FA69D-FC3E-4A3D-AB66-1C2B0BF7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B05D7-BE6D-4098-B195-DBC3466D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C136-BA28-49A1-B203-ACA0F2FA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35C6E-3786-4A17-AA3C-B0ADD57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CC56C-B141-485F-9FC2-882044AE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3C034-DC7E-4D29-A6B8-546CB591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89AB-417B-4504-9084-6231B5A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246A9-C6C4-4AA4-9DB1-E0503307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9CB3-DA51-4A18-8D62-8A5D8F35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A9A59-D21F-4DA9-95AB-DF872D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708F0-B52B-4590-867F-71D41CDD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3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9128A-BD5A-4EF4-8767-6EFE4729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C6AA8-DA03-403C-A058-D1D5D9E6D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307EC-C941-4738-AAAD-BCEF04B93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61DCD-1F3B-49B4-81CE-519C012D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50D7A-A1DE-4A64-A6F9-F383C2C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EA383-3CB9-4EB2-B335-6BE6A43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905B-63AE-4785-A9CB-FC6611FE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8E671-33B1-4F66-B295-F92A3228F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01BE7-E0D9-4DFB-860D-254FA2DF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466E6-C812-4E92-9D13-EF131B85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13442-7491-40F3-A5D9-3C49BF35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CE128-3F6A-4ACC-962C-FD94E04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1D11E8-C6D2-4E47-9BC0-481CA42B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B644-C1CC-46A0-8640-5721670D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3E64-2E17-4BEE-8771-732DB712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1AAD8-0BA2-4BFF-B6AA-96CDF9AF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D5B81-4B45-472B-9C70-E6F9E4A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35C67-468D-4F2C-9F0E-AA2E35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9E978-21E9-47C1-B598-DDE2B461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8AEB4-A0C6-42B4-AA0E-4D0CD7FA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D5BBF7-1E14-413F-82E9-2B2ED541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4819C-B80D-42C1-A5DA-37B6909B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8214B-4F09-443B-ACC5-204A1CD4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FD92A-6C5E-42C9-93E7-2CE2DB4F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1324E-9A74-4607-87DA-2DA6DDF0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0D5D9-0101-4387-B4A9-405FF9C5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3379F-065C-4959-8C0B-1FF4AAAF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FA05-8C99-411B-91E2-70EE5A7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535FB-B564-439E-B2C4-5527BB95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D5935-5895-48E0-BB64-EBB2D3CE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59FBE-322C-4978-85CD-A81ECC4E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ADBB2-3914-4079-AB7E-69184D18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E7429-28A2-4875-885F-D796AAF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64604-E36A-43C7-B44B-33AD24C5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3D89F-1453-4ED8-8E63-6FA6EA5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2AABE-C01A-40EF-85A0-44F013F33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BE01-81D1-49DD-A16F-7427055F22C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60C1-6A01-4E73-B0DD-3E4A25DC3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D6C4E-CE63-4C9C-8311-08E344B4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2BF0-8E31-4A98-804E-CA0007673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3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1895C-7D0B-4E94-8D76-113CF25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8" y="0"/>
            <a:ext cx="10630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CD3BC-FDCD-4052-AEDD-DFF72A7F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47650"/>
            <a:ext cx="6981825" cy="2914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CDFC4-90C1-4800-A48E-2C3D6ED3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3352800"/>
            <a:ext cx="6819900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C04A0-C44E-4D35-A357-FAEF4144E8E9}"/>
              </a:ext>
            </a:extLst>
          </p:cNvPr>
          <p:cNvSpPr txBox="1"/>
          <p:nvPr/>
        </p:nvSpPr>
        <p:spPr>
          <a:xfrm>
            <a:off x="607747" y="352425"/>
            <a:ext cx="157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경필명조B" panose="02020600000000000000" pitchFamily="18" charset="-127"/>
                <a:ea typeface="DX경필명조B" panose="02020600000000000000" pitchFamily="18" charset="-127"/>
                <a:cs typeface="Od베스트프렌" panose="02020603020101020101" pitchFamily="18" charset="-127"/>
              </a:rPr>
              <a:t>고양이와 개의 학습용 사진</a:t>
            </a:r>
          </a:p>
        </p:txBody>
      </p:sp>
    </p:spTree>
    <p:extLst>
      <p:ext uri="{BB962C8B-B14F-4D97-AF65-F5344CB8AC3E}">
        <p14:creationId xmlns:p14="http://schemas.microsoft.com/office/powerpoint/2010/main" val="370578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1BB8A-AB35-4387-81B5-353C603B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666750"/>
            <a:ext cx="4362450" cy="217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7AC303-CEB0-4079-9618-03087813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00537"/>
            <a:ext cx="10829925" cy="249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4B53A-6E3B-4E98-BF20-91F34F9C2841}"/>
              </a:ext>
            </a:extLst>
          </p:cNvPr>
          <p:cNvSpPr txBox="1"/>
          <p:nvPr/>
        </p:nvSpPr>
        <p:spPr>
          <a:xfrm>
            <a:off x="609600" y="3138413"/>
            <a:ext cx="15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DX경필명조B" panose="02020600000000000000" pitchFamily="18" charset="-127"/>
                <a:ea typeface="DX경필명조B" panose="02020600000000000000" pitchFamily="18" charset="-127"/>
                <a:cs typeface="Od베스트프렌" panose="02020603020101020101" pitchFamily="18" charset="-127"/>
              </a:rPr>
              <a:t>결과값</a:t>
            </a:r>
            <a:endParaRPr lang="ko-KR" altLang="en-US" dirty="0">
              <a:latin typeface="DX경필명조B" panose="02020600000000000000" pitchFamily="18" charset="-127"/>
              <a:ea typeface="DX경필명조B" panose="02020600000000000000" pitchFamily="18" charset="-127"/>
              <a:cs typeface="Od베스트프렌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64E4438-F63A-4CD8-A194-8053F7B8B576}"/>
              </a:ext>
            </a:extLst>
          </p:cNvPr>
          <p:cNvSpPr/>
          <p:nvPr/>
        </p:nvSpPr>
        <p:spPr>
          <a:xfrm>
            <a:off x="7503502" y="4519247"/>
            <a:ext cx="676275" cy="575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6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DX경필명조B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 인경</dc:creator>
  <cp:lastModifiedBy>변 인경</cp:lastModifiedBy>
  <cp:revision>1</cp:revision>
  <dcterms:created xsi:type="dcterms:W3CDTF">2021-06-24T13:25:30Z</dcterms:created>
  <dcterms:modified xsi:type="dcterms:W3CDTF">2021-06-24T13:29:56Z</dcterms:modified>
</cp:coreProperties>
</file>