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7" r:id="rId4"/>
    <p:sldId id="285" r:id="rId5"/>
    <p:sldId id="281" r:id="rId6"/>
    <p:sldId id="298" r:id="rId7"/>
    <p:sldId id="301" r:id="rId8"/>
    <p:sldId id="302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02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643774" y="2490281"/>
            <a:ext cx="6904454" cy="1692771"/>
            <a:chOff x="2643774" y="1767838"/>
            <a:chExt cx="6904454" cy="1692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92892" y="1767838"/>
              <a:ext cx="4006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201702017 </a:t>
              </a:r>
              <a:r>
                <a:rPr lang="ko-KR" altLang="en-US" sz="3600" dirty="0" err="1" smtClean="0">
                  <a:solidFill>
                    <a:schemeClr val="bg1"/>
                  </a:solidFill>
                </a:rPr>
                <a:t>박정필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643774" y="2537279"/>
              <a:ext cx="69044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모각프</a:t>
              </a:r>
              <a:r>
                <a:rPr lang="ko-KR" altLang="en-US" sz="54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프로젝트 설명</a:t>
              </a:r>
              <a:endParaRPr lang="ko-KR" altLang="en-US" sz="5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1687000" cy="523220"/>
            <a:chOff x="1191929" y="2733040"/>
            <a:chExt cx="16870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소개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1687000" cy="523220"/>
            <a:chOff x="1191929" y="2733040"/>
            <a:chExt cx="1687000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4506426"/>
            <a:ext cx="1687000" cy="523220"/>
            <a:chOff x="1191929" y="2733040"/>
            <a:chExt cx="168700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계획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235227" cy="1673413"/>
              <a:chOff x="2700072" y="2021840"/>
              <a:chExt cx="4405321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5177574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소개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7186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980" y="2032716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게임 개발에 대한 공부 및 간단한 게임 개발을 목표로 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980" y="3343471"/>
            <a:ext cx="1058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PC</a:t>
            </a:r>
            <a:r>
              <a:rPr lang="ko-KR" altLang="en-US" sz="2400" dirty="0" smtClean="0"/>
              <a:t>환경에서 플레이하는 게임을 만드는 것이 목표입니다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235227" cy="1673413"/>
              <a:chOff x="2700072" y="2021840"/>
              <a:chExt cx="4405321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5177574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내용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https://upload.wikimedia.org/wikipedia/commons/thumb/1/18/ISO_C%2B%2B_Logo.svg/330px-ISO_C%2B%2B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51" y="2901541"/>
            <a:ext cx="1771624" cy="19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6294" y="2103840"/>
            <a:ext cx="330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smtClean="0"/>
              <a:t>공부 및 사용할 언어</a:t>
            </a:r>
            <a:endParaRPr lang="ko-KR" altLang="en-US" sz="2400"/>
          </a:p>
        </p:txBody>
      </p:sp>
      <p:pic>
        <p:nvPicPr>
          <p:cNvPr id="1030" name="Picture 6" descr="Untitled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68" y="2334672"/>
            <a:ext cx="4509521" cy="300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58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67910" y="31607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235227" cy="1673413"/>
              <a:chOff x="2700072" y="2021840"/>
              <a:chExt cx="4405322" cy="227864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5177575" y="3168936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계획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32358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244" y="2097628"/>
            <a:ext cx="10523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개인 프로젝트를 하는 것이 처음이므로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이번 방학에 끝내기 보다는 장기적으로 보면서 진행할 예정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그래서 게임 개발에 대한 정보나 지식들을 공부하면서 게임을 개발할 예정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최종 목표는 </a:t>
            </a:r>
            <a:r>
              <a:rPr lang="ko-KR" altLang="en-US" sz="2000" dirty="0" err="1" smtClean="0"/>
              <a:t>인디</a:t>
            </a:r>
            <a:r>
              <a:rPr lang="ko-KR" altLang="en-US" sz="2000" dirty="0" smtClean="0"/>
              <a:t> 게임을 개발하는 것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298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28360" y="2777502"/>
            <a:ext cx="512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781496" y="627449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10020230" y="4429211"/>
            <a:ext cx="1280160" cy="1280160"/>
          </a:xfrm>
          <a:prstGeom prst="rect">
            <a:avLst/>
          </a:prstGeom>
          <a:solidFill>
            <a:schemeClr val="bg1"/>
          </a:solidFill>
          <a:ln w="762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5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101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28</cp:revision>
  <dcterms:created xsi:type="dcterms:W3CDTF">2019-12-23T00:32:35Z</dcterms:created>
  <dcterms:modified xsi:type="dcterms:W3CDTF">2021-07-23T10:37:16Z</dcterms:modified>
</cp:coreProperties>
</file>