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7" r:id="rId4"/>
    <p:sldId id="285" r:id="rId5"/>
    <p:sldId id="281" r:id="rId6"/>
    <p:sldId id="305" r:id="rId7"/>
    <p:sldId id="298" r:id="rId8"/>
    <p:sldId id="3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02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587943" y="2490281"/>
            <a:ext cx="5016118" cy="1692771"/>
            <a:chOff x="3587943" y="1767838"/>
            <a:chExt cx="5016118" cy="1692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92892" y="1767838"/>
              <a:ext cx="4006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201702017 </a:t>
              </a:r>
              <a:r>
                <a:rPr lang="ko-KR" altLang="en-US" sz="3600" dirty="0" err="1" smtClean="0">
                  <a:solidFill>
                    <a:schemeClr val="bg1"/>
                  </a:solidFill>
                </a:rPr>
                <a:t>박정필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587943" y="2537279"/>
              <a:ext cx="50161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모각프</a:t>
              </a:r>
              <a:r>
                <a:rPr lang="ko-KR" altLang="en-US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1</a:t>
              </a:r>
              <a:r>
                <a:rPr lang="ko-KR" altLang="en-US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</a:t>
              </a:r>
              <a:endParaRPr lang="ko-KR" altLang="en-US" sz="5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883375"/>
            <a:ext cx="1916230" cy="523220"/>
            <a:chOff x="1191929" y="2733040"/>
            <a:chExt cx="191623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4506426"/>
            <a:ext cx="1687000" cy="523220"/>
            <a:chOff x="1191929" y="2733040"/>
            <a:chExt cx="168700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계획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430793" cy="1673413"/>
              <a:chOff x="2700072" y="2021840"/>
              <a:chExt cx="4671619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4911277" y="3168936"/>
                <a:ext cx="2460414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주차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718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980" y="2032716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본래 세웠던 계획을 좀 더 구체적으로 수정하였습니다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980" y="3343471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의 기본적인 코딩 문법에 대해 공부하였습니다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235228" cy="1673413"/>
              <a:chOff x="2700072" y="2021840"/>
              <a:chExt cx="4405322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5177575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https://upload.wikimedia.org/wikipedia/commons/thumb/1/18/ISO_C%2B%2B_Logo.svg/330px-ISO_C%2B%2B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23" y="2827404"/>
            <a:ext cx="1771624" cy="19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6120" y="1476785"/>
            <a:ext cx="878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의 심화 내용을 공부하여 </a:t>
            </a:r>
            <a:r>
              <a:rPr lang="en-US" altLang="ko-KR" sz="2400" dirty="0" smtClean="0"/>
              <a:t>Direct X</a:t>
            </a:r>
            <a:r>
              <a:rPr lang="ko-KR" altLang="en-US" sz="2400" dirty="0" smtClean="0"/>
              <a:t>를 이용한 게임을 개발</a:t>
            </a:r>
            <a:endParaRPr lang="ko-KR" altLang="en-US" sz="2400" dirty="0"/>
          </a:p>
        </p:txBody>
      </p:sp>
      <p:sp>
        <p:nvSpPr>
          <p:cNvPr id="7" name="덧셈 기호 6"/>
          <p:cNvSpPr/>
          <p:nvPr/>
        </p:nvSpPr>
        <p:spPr>
          <a:xfrm>
            <a:off x="5235146" y="3094223"/>
            <a:ext cx="1462217" cy="145809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63" y="2613219"/>
            <a:ext cx="3466328" cy="24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20" y="1476785"/>
            <a:ext cx="878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C#</a:t>
            </a:r>
            <a:r>
              <a:rPr lang="ko-KR" altLang="en-US" sz="2400" dirty="0" smtClean="0"/>
              <a:t>을 공부하며 </a:t>
            </a:r>
            <a:r>
              <a:rPr lang="en-US" altLang="ko-KR" sz="2400" dirty="0" smtClean="0"/>
              <a:t>Unity</a:t>
            </a:r>
            <a:r>
              <a:rPr lang="ko-KR" altLang="en-US" sz="2400" dirty="0" smtClean="0"/>
              <a:t>도 같이 공부</a:t>
            </a:r>
            <a:endParaRPr lang="ko-KR" altLang="en-US" sz="2400" dirty="0"/>
          </a:p>
        </p:txBody>
      </p:sp>
      <p:sp>
        <p:nvSpPr>
          <p:cNvPr id="7" name="덧셈 기호 6"/>
          <p:cNvSpPr/>
          <p:nvPr/>
        </p:nvSpPr>
        <p:spPr>
          <a:xfrm>
            <a:off x="5301049" y="3135409"/>
            <a:ext cx="1462217" cy="145809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90" y="2674347"/>
            <a:ext cx="4159608" cy="2380220"/>
          </a:xfrm>
          <a:prstGeom prst="rect">
            <a:avLst/>
          </a:prstGeom>
        </p:spPr>
      </p:pic>
      <p:pic>
        <p:nvPicPr>
          <p:cNvPr id="12" name="Picture 4" descr="https://w.namu.la/s/626b5ed7b68e610014d1d836bed526fdd415696a9ada2143c8336c3b2d10309009da6d176f9f657e58c1496fb54c4dcff3819c56df901fbb29ba8ec76429d13580e1b3cc93a028685b14c36036b6c7d99c069d2ebc8bf0bbc76d14fdf693a49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1" y="2734962"/>
            <a:ext cx="2000606" cy="21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5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28360" y="2777502"/>
            <a:ext cx="512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781496" y="627449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10020230" y="4429211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5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31</cp:revision>
  <dcterms:created xsi:type="dcterms:W3CDTF">2019-12-23T00:32:35Z</dcterms:created>
  <dcterms:modified xsi:type="dcterms:W3CDTF">2021-07-30T09:51:31Z</dcterms:modified>
</cp:coreProperties>
</file>