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1"/>
  </p:sldMasterIdLst>
  <p:sldIdLst>
    <p:sldId id="256" r:id="rId2"/>
    <p:sldId id="257" r:id="rId3"/>
    <p:sldId id="258" r:id="rId4"/>
    <p:sldId id="259" r:id="rId5"/>
    <p:sldId id="265" r:id="rId6"/>
    <p:sldId id="266" r:id="rId7"/>
    <p:sldId id="267" r:id="rId8"/>
    <p:sldId id="268" r:id="rId9"/>
    <p:sldId id="269" r:id="rId10"/>
    <p:sldId id="270" r:id="rId11"/>
    <p:sldId id="271" r:id="rId12"/>
    <p:sldId id="260" r:id="rId13"/>
    <p:sldId id="261" r:id="rId14"/>
    <p:sldId id="262" r:id="rId15"/>
    <p:sldId id="263" r:id="rId16"/>
    <p:sldId id="264" r:id="rId17"/>
    <p:sldId id="273" r:id="rId18"/>
    <p:sldId id="272" r:id="rId19"/>
    <p:sldId id="274" r:id="rId20"/>
    <p:sldId id="275" r:id="rId21"/>
    <p:sldId id="276" r:id="rId22"/>
    <p:sldId id="277" r:id="rId23"/>
    <p:sldId id="278" r:id="rId24"/>
    <p:sldId id="279" r:id="rId25"/>
    <p:sldId id="280" r:id="rId26"/>
    <p:sldId id="281" r:id="rId27"/>
    <p:sldId id="286" r:id="rId28"/>
    <p:sldId id="285" r:id="rId29"/>
    <p:sldId id="282" r:id="rId30"/>
    <p:sldId id="283" r:id="rId31"/>
    <p:sldId id="284" r:id="rId32"/>
    <p:sldId id="287" r:id="rId33"/>
  </p:sldIdLst>
  <p:sldSz cx="9144000" cy="6858000" type="screen4x3"/>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7" d="100"/>
          <a:sy n="77" d="100"/>
        </p:scale>
        <p:origin x="-828"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647214" name="Picture 46" descr="TitleRed_L150"/>
          <p:cNvPicPr>
            <a:picLocks noChangeAspect="1" noChangeArrowheads="1"/>
          </p:cNvPicPr>
          <p:nvPr/>
        </p:nvPicPr>
        <p:blipFill>
          <a:blip r:embed="rId2" cstate="print"/>
          <a:srcRect/>
          <a:stretch>
            <a:fillRect/>
          </a:stretch>
        </p:blipFill>
        <p:spPr bwMode="gray">
          <a:xfrm>
            <a:off x="0" y="3"/>
            <a:ext cx="9144000" cy="4852988"/>
          </a:xfrm>
          <a:prstGeom prst="rect">
            <a:avLst/>
          </a:prstGeom>
          <a:noFill/>
        </p:spPr>
      </p:pic>
      <p:grpSp>
        <p:nvGrpSpPr>
          <p:cNvPr id="647215" name="Group 47"/>
          <p:cNvGrpSpPr>
            <a:grpSpLocks noChangeAspect="1"/>
          </p:cNvGrpSpPr>
          <p:nvPr/>
        </p:nvGrpSpPr>
        <p:grpSpPr bwMode="auto">
          <a:xfrm>
            <a:off x="7308862" y="185745"/>
            <a:ext cx="1647825" cy="920751"/>
            <a:chOff x="4604" y="117"/>
            <a:chExt cx="1038" cy="580"/>
          </a:xfrm>
        </p:grpSpPr>
        <p:sp>
          <p:nvSpPr>
            <p:cNvPr id="647216" name="AutoShape 48"/>
            <p:cNvSpPr>
              <a:spLocks noChangeAspect="1" noChangeArrowheads="1" noTextEdit="1"/>
            </p:cNvSpPr>
            <p:nvPr userDrawn="1"/>
          </p:nvSpPr>
          <p:spPr bwMode="gray">
            <a:xfrm>
              <a:off x="4604" y="117"/>
              <a:ext cx="1038" cy="580"/>
            </a:xfrm>
            <a:prstGeom prst="rect">
              <a:avLst/>
            </a:prstGeom>
            <a:noFill/>
            <a:ln w="9525">
              <a:noFill/>
              <a:miter lim="800000"/>
              <a:headEnd/>
              <a:tailEnd/>
            </a:ln>
          </p:spPr>
          <p:txBody>
            <a:bodyPr/>
            <a:lstStyle/>
            <a:p>
              <a:endParaRPr lang="ja-JP" altLang="en-US"/>
            </a:p>
          </p:txBody>
        </p:sp>
        <p:sp>
          <p:nvSpPr>
            <p:cNvPr id="647217" name="Freeform 49"/>
            <p:cNvSpPr>
              <a:spLocks/>
            </p:cNvSpPr>
            <p:nvPr userDrawn="1"/>
          </p:nvSpPr>
          <p:spPr bwMode="gray">
            <a:xfrm>
              <a:off x="4655" y="604"/>
              <a:ext cx="26" cy="43"/>
            </a:xfrm>
            <a:custGeom>
              <a:avLst/>
              <a:gdLst/>
              <a:ahLst/>
              <a:cxnLst>
                <a:cxn ang="0">
                  <a:pos x="0" y="731"/>
                </a:cxn>
                <a:cxn ang="0">
                  <a:pos x="0" y="643"/>
                </a:cxn>
                <a:cxn ang="0">
                  <a:pos x="177" y="684"/>
                </a:cxn>
                <a:cxn ang="0">
                  <a:pos x="355" y="568"/>
                </a:cxn>
                <a:cxn ang="0">
                  <a:pos x="325" y="493"/>
                </a:cxn>
                <a:cxn ang="0">
                  <a:pos x="271" y="452"/>
                </a:cxn>
                <a:cxn ang="0">
                  <a:pos x="203" y="417"/>
                </a:cxn>
                <a:cxn ang="0">
                  <a:pos x="62" y="323"/>
                </a:cxn>
                <a:cxn ang="0">
                  <a:pos x="12" y="190"/>
                </a:cxn>
                <a:cxn ang="0">
                  <a:pos x="90" y="41"/>
                </a:cxn>
                <a:cxn ang="0">
                  <a:pos x="257" y="0"/>
                </a:cxn>
                <a:cxn ang="0">
                  <a:pos x="411" y="24"/>
                </a:cxn>
                <a:cxn ang="0">
                  <a:pos x="411" y="106"/>
                </a:cxn>
                <a:cxn ang="0">
                  <a:pos x="262" y="74"/>
                </a:cxn>
                <a:cxn ang="0">
                  <a:pos x="162" y="98"/>
                </a:cxn>
                <a:cxn ang="0">
                  <a:pos x="120" y="178"/>
                </a:cxn>
                <a:cxn ang="0">
                  <a:pos x="149" y="253"/>
                </a:cxn>
                <a:cxn ang="0">
                  <a:pos x="273" y="331"/>
                </a:cxn>
                <a:cxn ang="0">
                  <a:pos x="374" y="388"/>
                </a:cxn>
                <a:cxn ang="0">
                  <a:pos x="444" y="465"/>
                </a:cxn>
                <a:cxn ang="0">
                  <a:pos x="463" y="556"/>
                </a:cxn>
                <a:cxn ang="0">
                  <a:pos x="184" y="762"/>
                </a:cxn>
                <a:cxn ang="0">
                  <a:pos x="0" y="731"/>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w="9525">
              <a:noFill/>
              <a:round/>
              <a:headEnd/>
              <a:tailEnd/>
            </a:ln>
          </p:spPr>
          <p:txBody>
            <a:bodyPr/>
            <a:lstStyle/>
            <a:p>
              <a:endParaRPr lang="ja-JP" altLang="en-US"/>
            </a:p>
          </p:txBody>
        </p:sp>
        <p:sp>
          <p:nvSpPr>
            <p:cNvPr id="647218" name="Freeform 50"/>
            <p:cNvSpPr>
              <a:spLocks/>
            </p:cNvSpPr>
            <p:nvPr userDrawn="1"/>
          </p:nvSpPr>
          <p:spPr bwMode="gray">
            <a:xfrm>
              <a:off x="4691" y="585"/>
              <a:ext cx="30" cy="61"/>
            </a:xfrm>
            <a:custGeom>
              <a:avLst/>
              <a:gdLst/>
              <a:ahLst/>
              <a:cxnLst>
                <a:cxn ang="0">
                  <a:pos x="0" y="1087"/>
                </a:cxn>
                <a:cxn ang="0">
                  <a:pos x="0" y="0"/>
                </a:cxn>
                <a:cxn ang="0">
                  <a:pos x="124" y="0"/>
                </a:cxn>
                <a:cxn ang="0">
                  <a:pos x="124" y="382"/>
                </a:cxn>
                <a:cxn ang="0">
                  <a:pos x="306" y="345"/>
                </a:cxn>
                <a:cxn ang="0">
                  <a:pos x="526" y="458"/>
                </a:cxn>
                <a:cxn ang="0">
                  <a:pos x="548" y="644"/>
                </a:cxn>
                <a:cxn ang="0">
                  <a:pos x="548" y="1087"/>
                </a:cxn>
                <a:cxn ang="0">
                  <a:pos x="425" y="1087"/>
                </a:cxn>
                <a:cxn ang="0">
                  <a:pos x="425" y="624"/>
                </a:cxn>
                <a:cxn ang="0">
                  <a:pos x="403" y="477"/>
                </a:cxn>
                <a:cxn ang="0">
                  <a:pos x="294" y="419"/>
                </a:cxn>
                <a:cxn ang="0">
                  <a:pos x="124" y="463"/>
                </a:cxn>
                <a:cxn ang="0">
                  <a:pos x="124" y="1087"/>
                </a:cxn>
                <a:cxn ang="0">
                  <a:pos x="0" y="1087"/>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w="9525">
              <a:noFill/>
              <a:round/>
              <a:headEnd/>
              <a:tailEnd/>
            </a:ln>
          </p:spPr>
          <p:txBody>
            <a:bodyPr/>
            <a:lstStyle/>
            <a:p>
              <a:endParaRPr lang="ja-JP" altLang="en-US"/>
            </a:p>
          </p:txBody>
        </p:sp>
        <p:sp>
          <p:nvSpPr>
            <p:cNvPr id="647219" name="Freeform 51"/>
            <p:cNvSpPr>
              <a:spLocks noEditPoints="1"/>
            </p:cNvSpPr>
            <p:nvPr userDrawn="1"/>
          </p:nvSpPr>
          <p:spPr bwMode="gray">
            <a:xfrm>
              <a:off x="4730" y="604"/>
              <a:ext cx="32" cy="43"/>
            </a:xfrm>
            <a:custGeom>
              <a:avLst/>
              <a:gdLst/>
              <a:ahLst/>
              <a:cxnLst>
                <a:cxn ang="0">
                  <a:pos x="437" y="286"/>
                </a:cxn>
                <a:cxn ang="0">
                  <a:pos x="437" y="248"/>
                </a:cxn>
                <a:cxn ang="0">
                  <a:pos x="415" y="138"/>
                </a:cxn>
                <a:cxn ang="0">
                  <a:pos x="271" y="77"/>
                </a:cxn>
                <a:cxn ang="0">
                  <a:pos x="70" y="118"/>
                </a:cxn>
                <a:cxn ang="0">
                  <a:pos x="70" y="31"/>
                </a:cxn>
                <a:cxn ang="0">
                  <a:pos x="284" y="0"/>
                </a:cxn>
                <a:cxn ang="0">
                  <a:pos x="516" y="76"/>
                </a:cxn>
                <a:cxn ang="0">
                  <a:pos x="558" y="200"/>
                </a:cxn>
                <a:cxn ang="0">
                  <a:pos x="561" y="290"/>
                </a:cxn>
                <a:cxn ang="0">
                  <a:pos x="561" y="727"/>
                </a:cxn>
                <a:cxn ang="0">
                  <a:pos x="293" y="762"/>
                </a:cxn>
                <a:cxn ang="0">
                  <a:pos x="83" y="720"/>
                </a:cxn>
                <a:cxn ang="0">
                  <a:pos x="0" y="558"/>
                </a:cxn>
                <a:cxn ang="0">
                  <a:pos x="96" y="363"/>
                </a:cxn>
                <a:cxn ang="0">
                  <a:pos x="336" y="297"/>
                </a:cxn>
                <a:cxn ang="0">
                  <a:pos x="437" y="286"/>
                </a:cxn>
                <a:cxn ang="0">
                  <a:pos x="437" y="356"/>
                </a:cxn>
                <a:cxn ang="0">
                  <a:pos x="267" y="382"/>
                </a:cxn>
                <a:cxn ang="0">
                  <a:pos x="127" y="545"/>
                </a:cxn>
                <a:cxn ang="0">
                  <a:pos x="168" y="650"/>
                </a:cxn>
                <a:cxn ang="0">
                  <a:pos x="312" y="687"/>
                </a:cxn>
                <a:cxn ang="0">
                  <a:pos x="437" y="670"/>
                </a:cxn>
                <a:cxn ang="0">
                  <a:pos x="437" y="356"/>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w="9525">
              <a:noFill/>
              <a:round/>
              <a:headEnd/>
              <a:tailEnd/>
            </a:ln>
          </p:spPr>
          <p:txBody>
            <a:bodyPr/>
            <a:lstStyle/>
            <a:p>
              <a:endParaRPr lang="ja-JP" altLang="en-US"/>
            </a:p>
          </p:txBody>
        </p:sp>
        <p:sp>
          <p:nvSpPr>
            <p:cNvPr id="647220" name="Freeform 52"/>
            <p:cNvSpPr>
              <a:spLocks noEditPoints="1"/>
            </p:cNvSpPr>
            <p:nvPr userDrawn="1"/>
          </p:nvSpPr>
          <p:spPr bwMode="gray">
            <a:xfrm>
              <a:off x="4774" y="604"/>
              <a:ext cx="32" cy="61"/>
            </a:xfrm>
            <a:custGeom>
              <a:avLst/>
              <a:gdLst/>
              <a:ahLst/>
              <a:cxnLst>
                <a:cxn ang="0">
                  <a:pos x="123" y="711"/>
                </a:cxn>
                <a:cxn ang="0">
                  <a:pos x="123" y="1087"/>
                </a:cxn>
                <a:cxn ang="0">
                  <a:pos x="0" y="1087"/>
                </a:cxn>
                <a:cxn ang="0">
                  <a:pos x="0" y="28"/>
                </a:cxn>
                <a:cxn ang="0">
                  <a:pos x="249" y="0"/>
                </a:cxn>
                <a:cxn ang="0">
                  <a:pos x="505" y="113"/>
                </a:cxn>
                <a:cxn ang="0">
                  <a:pos x="567" y="379"/>
                </a:cxn>
                <a:cxn ang="0">
                  <a:pos x="489" y="662"/>
                </a:cxn>
                <a:cxn ang="0">
                  <a:pos x="274" y="762"/>
                </a:cxn>
                <a:cxn ang="0">
                  <a:pos x="172" y="742"/>
                </a:cxn>
                <a:cxn ang="0">
                  <a:pos x="123" y="711"/>
                </a:cxn>
                <a:cxn ang="0">
                  <a:pos x="123" y="625"/>
                </a:cxn>
                <a:cxn ang="0">
                  <a:pos x="260" y="687"/>
                </a:cxn>
                <a:cxn ang="0">
                  <a:pos x="400" y="591"/>
                </a:cxn>
                <a:cxn ang="0">
                  <a:pos x="441" y="378"/>
                </a:cxn>
                <a:cxn ang="0">
                  <a:pos x="386" y="140"/>
                </a:cxn>
                <a:cxn ang="0">
                  <a:pos x="230" y="74"/>
                </a:cxn>
                <a:cxn ang="0">
                  <a:pos x="123" y="83"/>
                </a:cxn>
                <a:cxn ang="0">
                  <a:pos x="123" y="625"/>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w="9525">
              <a:noFill/>
              <a:round/>
              <a:headEnd/>
              <a:tailEnd/>
            </a:ln>
          </p:spPr>
          <p:txBody>
            <a:bodyPr/>
            <a:lstStyle/>
            <a:p>
              <a:endParaRPr lang="ja-JP" altLang="en-US"/>
            </a:p>
          </p:txBody>
        </p:sp>
        <p:sp>
          <p:nvSpPr>
            <p:cNvPr id="647221" name="Freeform 53"/>
            <p:cNvSpPr>
              <a:spLocks noEditPoints="1"/>
            </p:cNvSpPr>
            <p:nvPr userDrawn="1"/>
          </p:nvSpPr>
          <p:spPr bwMode="gray">
            <a:xfrm>
              <a:off x="4815" y="591"/>
              <a:ext cx="9" cy="55"/>
            </a:xfrm>
            <a:custGeom>
              <a:avLst/>
              <a:gdLst/>
              <a:ahLst/>
              <a:cxnLst>
                <a:cxn ang="0">
                  <a:pos x="75" y="0"/>
                </a:cxn>
                <a:cxn ang="0">
                  <a:pos x="131" y="25"/>
                </a:cxn>
                <a:cxn ang="0">
                  <a:pos x="150" y="76"/>
                </a:cxn>
                <a:cxn ang="0">
                  <a:pos x="126" y="132"/>
                </a:cxn>
                <a:cxn ang="0">
                  <a:pos x="74" y="151"/>
                </a:cxn>
                <a:cxn ang="0">
                  <a:pos x="19" y="127"/>
                </a:cxn>
                <a:cxn ang="0">
                  <a:pos x="0" y="75"/>
                </a:cxn>
                <a:cxn ang="0">
                  <a:pos x="24" y="20"/>
                </a:cxn>
                <a:cxn ang="0">
                  <a:pos x="75" y="0"/>
                </a:cxn>
                <a:cxn ang="0">
                  <a:pos x="15" y="987"/>
                </a:cxn>
                <a:cxn ang="0">
                  <a:pos x="15" y="265"/>
                </a:cxn>
                <a:cxn ang="0">
                  <a:pos x="138" y="265"/>
                </a:cxn>
                <a:cxn ang="0">
                  <a:pos x="138" y="987"/>
                </a:cxn>
                <a:cxn ang="0">
                  <a:pos x="15" y="98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w="9525">
              <a:noFill/>
              <a:round/>
              <a:headEnd/>
              <a:tailEnd/>
            </a:ln>
          </p:spPr>
          <p:txBody>
            <a:bodyPr/>
            <a:lstStyle/>
            <a:p>
              <a:endParaRPr lang="ja-JP" altLang="en-US"/>
            </a:p>
          </p:txBody>
        </p:sp>
        <p:sp>
          <p:nvSpPr>
            <p:cNvPr id="647222" name="Freeform 54"/>
            <p:cNvSpPr>
              <a:spLocks/>
            </p:cNvSpPr>
            <p:nvPr userDrawn="1"/>
          </p:nvSpPr>
          <p:spPr bwMode="gray">
            <a:xfrm>
              <a:off x="4836" y="604"/>
              <a:ext cx="31" cy="42"/>
            </a:xfrm>
            <a:custGeom>
              <a:avLst/>
              <a:gdLst/>
              <a:ahLst/>
              <a:cxnLst>
                <a:cxn ang="0">
                  <a:pos x="0" y="742"/>
                </a:cxn>
                <a:cxn ang="0">
                  <a:pos x="0" y="28"/>
                </a:cxn>
                <a:cxn ang="0">
                  <a:pos x="289" y="0"/>
                </a:cxn>
                <a:cxn ang="0">
                  <a:pos x="526" y="113"/>
                </a:cxn>
                <a:cxn ang="0">
                  <a:pos x="548" y="299"/>
                </a:cxn>
                <a:cxn ang="0">
                  <a:pos x="548" y="742"/>
                </a:cxn>
                <a:cxn ang="0">
                  <a:pos x="424" y="742"/>
                </a:cxn>
                <a:cxn ang="0">
                  <a:pos x="424" y="306"/>
                </a:cxn>
                <a:cxn ang="0">
                  <a:pos x="403" y="134"/>
                </a:cxn>
                <a:cxn ang="0">
                  <a:pos x="277" y="74"/>
                </a:cxn>
                <a:cxn ang="0">
                  <a:pos x="123" y="90"/>
                </a:cxn>
                <a:cxn ang="0">
                  <a:pos x="123" y="742"/>
                </a:cxn>
                <a:cxn ang="0">
                  <a:pos x="0" y="742"/>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w="9525">
              <a:noFill/>
              <a:round/>
              <a:headEnd/>
              <a:tailEnd/>
            </a:ln>
          </p:spPr>
          <p:txBody>
            <a:bodyPr/>
            <a:lstStyle/>
            <a:p>
              <a:endParaRPr lang="ja-JP" altLang="en-US"/>
            </a:p>
          </p:txBody>
        </p:sp>
        <p:sp>
          <p:nvSpPr>
            <p:cNvPr id="647223" name="Freeform 55"/>
            <p:cNvSpPr>
              <a:spLocks noEditPoints="1"/>
            </p:cNvSpPr>
            <p:nvPr userDrawn="1"/>
          </p:nvSpPr>
          <p:spPr bwMode="gray">
            <a:xfrm>
              <a:off x="4876" y="604"/>
              <a:ext cx="32" cy="62"/>
            </a:xfrm>
            <a:custGeom>
              <a:avLst/>
              <a:gdLst/>
              <a:ahLst/>
              <a:cxnLst>
                <a:cxn ang="0">
                  <a:pos x="445" y="677"/>
                </a:cxn>
                <a:cxn ang="0">
                  <a:pos x="399" y="721"/>
                </a:cxn>
                <a:cxn ang="0">
                  <a:pos x="257" y="762"/>
                </a:cxn>
                <a:cxn ang="0">
                  <a:pos x="97" y="708"/>
                </a:cxn>
                <a:cxn ang="0">
                  <a:pos x="0" y="414"/>
                </a:cxn>
                <a:cxn ang="0">
                  <a:pos x="71" y="131"/>
                </a:cxn>
                <a:cxn ang="0">
                  <a:pos x="340" y="0"/>
                </a:cxn>
                <a:cxn ang="0">
                  <a:pos x="569" y="28"/>
                </a:cxn>
                <a:cxn ang="0">
                  <a:pos x="569" y="601"/>
                </a:cxn>
                <a:cxn ang="0">
                  <a:pos x="555" y="843"/>
                </a:cxn>
                <a:cxn ang="0">
                  <a:pos x="422" y="1052"/>
                </a:cxn>
                <a:cxn ang="0">
                  <a:pos x="191" y="1098"/>
                </a:cxn>
                <a:cxn ang="0">
                  <a:pos x="98" y="1092"/>
                </a:cxn>
                <a:cxn ang="0">
                  <a:pos x="98" y="1018"/>
                </a:cxn>
                <a:cxn ang="0">
                  <a:pos x="190" y="1024"/>
                </a:cxn>
                <a:cxn ang="0">
                  <a:pos x="341" y="997"/>
                </a:cxn>
                <a:cxn ang="0">
                  <a:pos x="434" y="858"/>
                </a:cxn>
                <a:cxn ang="0">
                  <a:pos x="445" y="716"/>
                </a:cxn>
                <a:cxn ang="0">
                  <a:pos x="445" y="677"/>
                </a:cxn>
                <a:cxn ang="0">
                  <a:pos x="445" y="81"/>
                </a:cxn>
                <a:cxn ang="0">
                  <a:pos x="353" y="74"/>
                </a:cxn>
                <a:cxn ang="0">
                  <a:pos x="231" y="106"/>
                </a:cxn>
                <a:cxn ang="0">
                  <a:pos x="152" y="233"/>
                </a:cxn>
                <a:cxn ang="0">
                  <a:pos x="126" y="419"/>
                </a:cxn>
                <a:cxn ang="0">
                  <a:pos x="174" y="633"/>
                </a:cxn>
                <a:cxn ang="0">
                  <a:pos x="274" y="687"/>
                </a:cxn>
                <a:cxn ang="0">
                  <a:pos x="371" y="654"/>
                </a:cxn>
                <a:cxn ang="0">
                  <a:pos x="435" y="566"/>
                </a:cxn>
                <a:cxn ang="0">
                  <a:pos x="445" y="483"/>
                </a:cxn>
                <a:cxn ang="0">
                  <a:pos x="445" y="81"/>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w="9525">
              <a:noFill/>
              <a:round/>
              <a:headEnd/>
              <a:tailEnd/>
            </a:ln>
          </p:spPr>
          <p:txBody>
            <a:bodyPr/>
            <a:lstStyle/>
            <a:p>
              <a:endParaRPr lang="ja-JP" altLang="en-US"/>
            </a:p>
          </p:txBody>
        </p:sp>
        <p:sp>
          <p:nvSpPr>
            <p:cNvPr id="647224" name="Freeform 56"/>
            <p:cNvSpPr>
              <a:spLocks/>
            </p:cNvSpPr>
            <p:nvPr userDrawn="1"/>
          </p:nvSpPr>
          <p:spPr bwMode="gray">
            <a:xfrm>
              <a:off x="4939" y="595"/>
              <a:ext cx="18" cy="51"/>
            </a:xfrm>
            <a:custGeom>
              <a:avLst/>
              <a:gdLst/>
              <a:ahLst/>
              <a:cxnLst>
                <a:cxn ang="0">
                  <a:pos x="0" y="0"/>
                </a:cxn>
                <a:cxn ang="0">
                  <a:pos x="124" y="0"/>
                </a:cxn>
                <a:cxn ang="0">
                  <a:pos x="124" y="195"/>
                </a:cxn>
                <a:cxn ang="0">
                  <a:pos x="318" y="195"/>
                </a:cxn>
                <a:cxn ang="0">
                  <a:pos x="318" y="273"/>
                </a:cxn>
                <a:cxn ang="0">
                  <a:pos x="124" y="273"/>
                </a:cxn>
                <a:cxn ang="0">
                  <a:pos x="124" y="656"/>
                </a:cxn>
                <a:cxn ang="0">
                  <a:pos x="156" y="804"/>
                </a:cxn>
                <a:cxn ang="0">
                  <a:pos x="225" y="836"/>
                </a:cxn>
                <a:cxn ang="0">
                  <a:pos x="277" y="838"/>
                </a:cxn>
                <a:cxn ang="0">
                  <a:pos x="318" y="838"/>
                </a:cxn>
                <a:cxn ang="0">
                  <a:pos x="318" y="917"/>
                </a:cxn>
                <a:cxn ang="0">
                  <a:pos x="251" y="917"/>
                </a:cxn>
                <a:cxn ang="0">
                  <a:pos x="127" y="904"/>
                </a:cxn>
                <a:cxn ang="0">
                  <a:pos x="11" y="782"/>
                </a:cxn>
                <a:cxn ang="0">
                  <a:pos x="0" y="638"/>
                </a:cxn>
                <a:cxn ang="0">
                  <a:pos x="0" y="0"/>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w="9525">
              <a:noFill/>
              <a:round/>
              <a:headEnd/>
              <a:tailEnd/>
            </a:ln>
          </p:spPr>
          <p:txBody>
            <a:bodyPr/>
            <a:lstStyle/>
            <a:p>
              <a:endParaRPr lang="ja-JP" altLang="en-US"/>
            </a:p>
          </p:txBody>
        </p:sp>
        <p:sp>
          <p:nvSpPr>
            <p:cNvPr id="647225" name="Freeform 57"/>
            <p:cNvSpPr>
              <a:spLocks noEditPoints="1"/>
            </p:cNvSpPr>
            <p:nvPr userDrawn="1"/>
          </p:nvSpPr>
          <p:spPr bwMode="gray">
            <a:xfrm>
              <a:off x="4963" y="604"/>
              <a:ext cx="34" cy="43"/>
            </a:xfrm>
            <a:custGeom>
              <a:avLst/>
              <a:gdLst/>
              <a:ahLst/>
              <a:cxnLst>
                <a:cxn ang="0">
                  <a:pos x="304" y="0"/>
                </a:cxn>
                <a:cxn ang="0">
                  <a:pos x="534" y="103"/>
                </a:cxn>
                <a:cxn ang="0">
                  <a:pos x="607" y="381"/>
                </a:cxn>
                <a:cxn ang="0">
                  <a:pos x="534" y="659"/>
                </a:cxn>
                <a:cxn ang="0">
                  <a:pos x="304" y="762"/>
                </a:cxn>
                <a:cxn ang="0">
                  <a:pos x="0" y="375"/>
                </a:cxn>
                <a:cxn ang="0">
                  <a:pos x="73" y="103"/>
                </a:cxn>
                <a:cxn ang="0">
                  <a:pos x="304" y="0"/>
                </a:cxn>
                <a:cxn ang="0">
                  <a:pos x="304" y="74"/>
                </a:cxn>
                <a:cxn ang="0">
                  <a:pos x="159" y="168"/>
                </a:cxn>
                <a:cxn ang="0">
                  <a:pos x="126" y="377"/>
                </a:cxn>
                <a:cxn ang="0">
                  <a:pos x="159" y="593"/>
                </a:cxn>
                <a:cxn ang="0">
                  <a:pos x="304" y="687"/>
                </a:cxn>
                <a:cxn ang="0">
                  <a:pos x="448" y="593"/>
                </a:cxn>
                <a:cxn ang="0">
                  <a:pos x="481" y="380"/>
                </a:cxn>
                <a:cxn ang="0">
                  <a:pos x="448" y="168"/>
                </a:cxn>
                <a:cxn ang="0">
                  <a:pos x="304" y="74"/>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w="9525">
              <a:noFill/>
              <a:round/>
              <a:headEnd/>
              <a:tailEnd/>
            </a:ln>
          </p:spPr>
          <p:txBody>
            <a:bodyPr/>
            <a:lstStyle/>
            <a:p>
              <a:endParaRPr lang="ja-JP" altLang="en-US"/>
            </a:p>
          </p:txBody>
        </p:sp>
        <p:sp>
          <p:nvSpPr>
            <p:cNvPr id="647226" name="Freeform 58"/>
            <p:cNvSpPr>
              <a:spLocks/>
            </p:cNvSpPr>
            <p:nvPr userDrawn="1"/>
          </p:nvSpPr>
          <p:spPr bwMode="gray">
            <a:xfrm>
              <a:off x="5007" y="604"/>
              <a:ext cx="52" cy="42"/>
            </a:xfrm>
            <a:custGeom>
              <a:avLst/>
              <a:gdLst/>
              <a:ahLst/>
              <a:cxnLst>
                <a:cxn ang="0">
                  <a:pos x="0" y="742"/>
                </a:cxn>
                <a:cxn ang="0">
                  <a:pos x="0" y="28"/>
                </a:cxn>
                <a:cxn ang="0">
                  <a:pos x="267" y="0"/>
                </a:cxn>
                <a:cxn ang="0">
                  <a:pos x="460" y="46"/>
                </a:cxn>
                <a:cxn ang="0">
                  <a:pos x="691" y="0"/>
                </a:cxn>
                <a:cxn ang="0">
                  <a:pos x="912" y="114"/>
                </a:cxn>
                <a:cxn ang="0">
                  <a:pos x="933" y="299"/>
                </a:cxn>
                <a:cxn ang="0">
                  <a:pos x="933" y="742"/>
                </a:cxn>
                <a:cxn ang="0">
                  <a:pos x="809" y="742"/>
                </a:cxn>
                <a:cxn ang="0">
                  <a:pos x="809" y="306"/>
                </a:cxn>
                <a:cxn ang="0">
                  <a:pos x="790" y="135"/>
                </a:cxn>
                <a:cxn ang="0">
                  <a:pos x="675" y="74"/>
                </a:cxn>
                <a:cxn ang="0">
                  <a:pos x="528" y="108"/>
                </a:cxn>
                <a:cxn ang="0">
                  <a:pos x="528" y="742"/>
                </a:cxn>
                <a:cxn ang="0">
                  <a:pos x="405" y="742"/>
                </a:cxn>
                <a:cxn ang="0">
                  <a:pos x="405" y="301"/>
                </a:cxn>
                <a:cxn ang="0">
                  <a:pos x="385" y="135"/>
                </a:cxn>
                <a:cxn ang="0">
                  <a:pos x="267" y="74"/>
                </a:cxn>
                <a:cxn ang="0">
                  <a:pos x="124" y="90"/>
                </a:cxn>
                <a:cxn ang="0">
                  <a:pos x="124" y="742"/>
                </a:cxn>
                <a:cxn ang="0">
                  <a:pos x="0" y="742"/>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w="9525">
              <a:noFill/>
              <a:round/>
              <a:headEnd/>
              <a:tailEnd/>
            </a:ln>
          </p:spPr>
          <p:txBody>
            <a:bodyPr/>
            <a:lstStyle/>
            <a:p>
              <a:endParaRPr lang="ja-JP" altLang="en-US"/>
            </a:p>
          </p:txBody>
        </p:sp>
        <p:sp>
          <p:nvSpPr>
            <p:cNvPr id="647227" name="Freeform 59"/>
            <p:cNvSpPr>
              <a:spLocks noEditPoints="1"/>
            </p:cNvSpPr>
            <p:nvPr userDrawn="1"/>
          </p:nvSpPr>
          <p:spPr bwMode="gray">
            <a:xfrm>
              <a:off x="5069" y="604"/>
              <a:ext cx="34" cy="43"/>
            </a:xfrm>
            <a:custGeom>
              <a:avLst/>
              <a:gdLst/>
              <a:ahLst/>
              <a:cxnLst>
                <a:cxn ang="0">
                  <a:pos x="304" y="0"/>
                </a:cxn>
                <a:cxn ang="0">
                  <a:pos x="534" y="103"/>
                </a:cxn>
                <a:cxn ang="0">
                  <a:pos x="607" y="381"/>
                </a:cxn>
                <a:cxn ang="0">
                  <a:pos x="534" y="659"/>
                </a:cxn>
                <a:cxn ang="0">
                  <a:pos x="304" y="762"/>
                </a:cxn>
                <a:cxn ang="0">
                  <a:pos x="0" y="375"/>
                </a:cxn>
                <a:cxn ang="0">
                  <a:pos x="73" y="103"/>
                </a:cxn>
                <a:cxn ang="0">
                  <a:pos x="304" y="0"/>
                </a:cxn>
                <a:cxn ang="0">
                  <a:pos x="304" y="74"/>
                </a:cxn>
                <a:cxn ang="0">
                  <a:pos x="159" y="168"/>
                </a:cxn>
                <a:cxn ang="0">
                  <a:pos x="126" y="377"/>
                </a:cxn>
                <a:cxn ang="0">
                  <a:pos x="159" y="593"/>
                </a:cxn>
                <a:cxn ang="0">
                  <a:pos x="304" y="687"/>
                </a:cxn>
                <a:cxn ang="0">
                  <a:pos x="448" y="593"/>
                </a:cxn>
                <a:cxn ang="0">
                  <a:pos x="481" y="380"/>
                </a:cxn>
                <a:cxn ang="0">
                  <a:pos x="448" y="168"/>
                </a:cxn>
                <a:cxn ang="0">
                  <a:pos x="304" y="74"/>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w="9525">
              <a:noFill/>
              <a:round/>
              <a:headEnd/>
              <a:tailEnd/>
            </a:ln>
          </p:spPr>
          <p:txBody>
            <a:bodyPr/>
            <a:lstStyle/>
            <a:p>
              <a:endParaRPr lang="ja-JP" altLang="en-US"/>
            </a:p>
          </p:txBody>
        </p:sp>
        <p:sp>
          <p:nvSpPr>
            <p:cNvPr id="647228" name="Freeform 60"/>
            <p:cNvSpPr>
              <a:spLocks/>
            </p:cNvSpPr>
            <p:nvPr userDrawn="1"/>
          </p:nvSpPr>
          <p:spPr bwMode="gray">
            <a:xfrm>
              <a:off x="5113" y="604"/>
              <a:ext cx="17" cy="42"/>
            </a:xfrm>
            <a:custGeom>
              <a:avLst/>
              <a:gdLst/>
              <a:ahLst/>
              <a:cxnLst>
                <a:cxn ang="0">
                  <a:pos x="0" y="742"/>
                </a:cxn>
                <a:cxn ang="0">
                  <a:pos x="0" y="31"/>
                </a:cxn>
                <a:cxn ang="0">
                  <a:pos x="312" y="0"/>
                </a:cxn>
                <a:cxn ang="0">
                  <a:pos x="312" y="77"/>
                </a:cxn>
                <a:cxn ang="0">
                  <a:pos x="124" y="90"/>
                </a:cxn>
                <a:cxn ang="0">
                  <a:pos x="124" y="742"/>
                </a:cxn>
                <a:cxn ang="0">
                  <a:pos x="0" y="742"/>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w="9525">
              <a:noFill/>
              <a:round/>
              <a:headEnd/>
              <a:tailEnd/>
            </a:ln>
          </p:spPr>
          <p:txBody>
            <a:bodyPr/>
            <a:lstStyle/>
            <a:p>
              <a:endParaRPr lang="ja-JP" altLang="en-US"/>
            </a:p>
          </p:txBody>
        </p:sp>
        <p:sp>
          <p:nvSpPr>
            <p:cNvPr id="647229" name="Freeform 61"/>
            <p:cNvSpPr>
              <a:spLocks/>
            </p:cNvSpPr>
            <p:nvPr userDrawn="1"/>
          </p:nvSpPr>
          <p:spPr bwMode="gray">
            <a:xfrm>
              <a:off x="5138" y="604"/>
              <a:ext cx="17" cy="42"/>
            </a:xfrm>
            <a:custGeom>
              <a:avLst/>
              <a:gdLst/>
              <a:ahLst/>
              <a:cxnLst>
                <a:cxn ang="0">
                  <a:pos x="0" y="742"/>
                </a:cxn>
                <a:cxn ang="0">
                  <a:pos x="0" y="31"/>
                </a:cxn>
                <a:cxn ang="0">
                  <a:pos x="312" y="0"/>
                </a:cxn>
                <a:cxn ang="0">
                  <a:pos x="312" y="77"/>
                </a:cxn>
                <a:cxn ang="0">
                  <a:pos x="124" y="90"/>
                </a:cxn>
                <a:cxn ang="0">
                  <a:pos x="124" y="742"/>
                </a:cxn>
                <a:cxn ang="0">
                  <a:pos x="0" y="742"/>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w="9525">
              <a:noFill/>
              <a:round/>
              <a:headEnd/>
              <a:tailEnd/>
            </a:ln>
          </p:spPr>
          <p:txBody>
            <a:bodyPr/>
            <a:lstStyle/>
            <a:p>
              <a:endParaRPr lang="ja-JP" altLang="en-US"/>
            </a:p>
          </p:txBody>
        </p:sp>
        <p:sp>
          <p:nvSpPr>
            <p:cNvPr id="647230" name="Freeform 62"/>
            <p:cNvSpPr>
              <a:spLocks noEditPoints="1"/>
            </p:cNvSpPr>
            <p:nvPr userDrawn="1"/>
          </p:nvSpPr>
          <p:spPr bwMode="gray">
            <a:xfrm>
              <a:off x="5160" y="604"/>
              <a:ext cx="34" cy="43"/>
            </a:xfrm>
            <a:custGeom>
              <a:avLst/>
              <a:gdLst/>
              <a:ahLst/>
              <a:cxnLst>
                <a:cxn ang="0">
                  <a:pos x="304" y="0"/>
                </a:cxn>
                <a:cxn ang="0">
                  <a:pos x="534" y="103"/>
                </a:cxn>
                <a:cxn ang="0">
                  <a:pos x="607" y="381"/>
                </a:cxn>
                <a:cxn ang="0">
                  <a:pos x="534" y="659"/>
                </a:cxn>
                <a:cxn ang="0">
                  <a:pos x="305" y="762"/>
                </a:cxn>
                <a:cxn ang="0">
                  <a:pos x="0" y="375"/>
                </a:cxn>
                <a:cxn ang="0">
                  <a:pos x="73" y="103"/>
                </a:cxn>
                <a:cxn ang="0">
                  <a:pos x="304" y="0"/>
                </a:cxn>
                <a:cxn ang="0">
                  <a:pos x="304" y="74"/>
                </a:cxn>
                <a:cxn ang="0">
                  <a:pos x="159" y="168"/>
                </a:cxn>
                <a:cxn ang="0">
                  <a:pos x="126" y="377"/>
                </a:cxn>
                <a:cxn ang="0">
                  <a:pos x="159" y="593"/>
                </a:cxn>
                <a:cxn ang="0">
                  <a:pos x="304" y="687"/>
                </a:cxn>
                <a:cxn ang="0">
                  <a:pos x="448" y="593"/>
                </a:cxn>
                <a:cxn ang="0">
                  <a:pos x="481" y="380"/>
                </a:cxn>
                <a:cxn ang="0">
                  <a:pos x="448" y="168"/>
                </a:cxn>
                <a:cxn ang="0">
                  <a:pos x="304" y="74"/>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w="9525">
              <a:noFill/>
              <a:round/>
              <a:headEnd/>
              <a:tailEnd/>
            </a:ln>
          </p:spPr>
          <p:txBody>
            <a:bodyPr/>
            <a:lstStyle/>
            <a:p>
              <a:endParaRPr lang="ja-JP" altLang="en-US"/>
            </a:p>
          </p:txBody>
        </p:sp>
        <p:sp>
          <p:nvSpPr>
            <p:cNvPr id="647231" name="Freeform 63"/>
            <p:cNvSpPr>
              <a:spLocks/>
            </p:cNvSpPr>
            <p:nvPr userDrawn="1"/>
          </p:nvSpPr>
          <p:spPr bwMode="gray">
            <a:xfrm>
              <a:off x="5198" y="605"/>
              <a:ext cx="52" cy="41"/>
            </a:xfrm>
            <a:custGeom>
              <a:avLst/>
              <a:gdLst/>
              <a:ahLst/>
              <a:cxnLst>
                <a:cxn ang="0">
                  <a:pos x="204" y="722"/>
                </a:cxn>
                <a:cxn ang="0">
                  <a:pos x="0" y="0"/>
                </a:cxn>
                <a:cxn ang="0">
                  <a:pos x="124" y="0"/>
                </a:cxn>
                <a:cxn ang="0">
                  <a:pos x="277" y="588"/>
                </a:cxn>
                <a:cxn ang="0">
                  <a:pos x="412" y="0"/>
                </a:cxn>
                <a:cxn ang="0">
                  <a:pos x="534" y="0"/>
                </a:cxn>
                <a:cxn ang="0">
                  <a:pos x="676" y="588"/>
                </a:cxn>
                <a:cxn ang="0">
                  <a:pos x="828" y="0"/>
                </a:cxn>
                <a:cxn ang="0">
                  <a:pos x="929" y="0"/>
                </a:cxn>
                <a:cxn ang="0">
                  <a:pos x="726" y="722"/>
                </a:cxn>
                <a:cxn ang="0">
                  <a:pos x="603" y="722"/>
                </a:cxn>
                <a:cxn ang="0">
                  <a:pos x="495" y="255"/>
                </a:cxn>
                <a:cxn ang="0">
                  <a:pos x="468" y="107"/>
                </a:cxn>
                <a:cxn ang="0">
                  <a:pos x="440" y="254"/>
                </a:cxn>
                <a:cxn ang="0">
                  <a:pos x="332" y="722"/>
                </a:cxn>
                <a:cxn ang="0">
                  <a:pos x="204" y="722"/>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w="9525">
              <a:noFill/>
              <a:round/>
              <a:headEnd/>
              <a:tailEnd/>
            </a:ln>
          </p:spPr>
          <p:txBody>
            <a:bodyPr/>
            <a:lstStyle/>
            <a:p>
              <a:endParaRPr lang="ja-JP" altLang="en-US"/>
            </a:p>
          </p:txBody>
        </p:sp>
        <p:sp>
          <p:nvSpPr>
            <p:cNvPr id="647232" name="Freeform 64"/>
            <p:cNvSpPr>
              <a:spLocks/>
            </p:cNvSpPr>
            <p:nvPr userDrawn="1"/>
          </p:nvSpPr>
          <p:spPr bwMode="gray">
            <a:xfrm>
              <a:off x="5270" y="605"/>
              <a:ext cx="52" cy="41"/>
            </a:xfrm>
            <a:custGeom>
              <a:avLst/>
              <a:gdLst/>
              <a:ahLst/>
              <a:cxnLst>
                <a:cxn ang="0">
                  <a:pos x="204" y="722"/>
                </a:cxn>
                <a:cxn ang="0">
                  <a:pos x="0" y="0"/>
                </a:cxn>
                <a:cxn ang="0">
                  <a:pos x="125" y="0"/>
                </a:cxn>
                <a:cxn ang="0">
                  <a:pos x="277" y="588"/>
                </a:cxn>
                <a:cxn ang="0">
                  <a:pos x="412" y="0"/>
                </a:cxn>
                <a:cxn ang="0">
                  <a:pos x="535" y="0"/>
                </a:cxn>
                <a:cxn ang="0">
                  <a:pos x="676" y="588"/>
                </a:cxn>
                <a:cxn ang="0">
                  <a:pos x="829" y="0"/>
                </a:cxn>
                <a:cxn ang="0">
                  <a:pos x="930" y="0"/>
                </a:cxn>
                <a:cxn ang="0">
                  <a:pos x="726" y="722"/>
                </a:cxn>
                <a:cxn ang="0">
                  <a:pos x="604" y="722"/>
                </a:cxn>
                <a:cxn ang="0">
                  <a:pos x="495" y="255"/>
                </a:cxn>
                <a:cxn ang="0">
                  <a:pos x="468" y="107"/>
                </a:cxn>
                <a:cxn ang="0">
                  <a:pos x="441" y="254"/>
                </a:cxn>
                <a:cxn ang="0">
                  <a:pos x="332" y="722"/>
                </a:cxn>
                <a:cxn ang="0">
                  <a:pos x="204" y="722"/>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w="9525">
              <a:noFill/>
              <a:round/>
              <a:headEnd/>
              <a:tailEnd/>
            </a:ln>
          </p:spPr>
          <p:txBody>
            <a:bodyPr/>
            <a:lstStyle/>
            <a:p>
              <a:endParaRPr lang="ja-JP" altLang="en-US"/>
            </a:p>
          </p:txBody>
        </p:sp>
        <p:sp>
          <p:nvSpPr>
            <p:cNvPr id="647233" name="Freeform 65"/>
            <p:cNvSpPr>
              <a:spLocks noEditPoints="1"/>
            </p:cNvSpPr>
            <p:nvPr userDrawn="1"/>
          </p:nvSpPr>
          <p:spPr bwMode="gray">
            <a:xfrm>
              <a:off x="5329" y="591"/>
              <a:ext cx="9" cy="55"/>
            </a:xfrm>
            <a:custGeom>
              <a:avLst/>
              <a:gdLst/>
              <a:ahLst/>
              <a:cxnLst>
                <a:cxn ang="0">
                  <a:pos x="76" y="0"/>
                </a:cxn>
                <a:cxn ang="0">
                  <a:pos x="132" y="25"/>
                </a:cxn>
                <a:cxn ang="0">
                  <a:pos x="151" y="76"/>
                </a:cxn>
                <a:cxn ang="0">
                  <a:pos x="126" y="132"/>
                </a:cxn>
                <a:cxn ang="0">
                  <a:pos x="75" y="151"/>
                </a:cxn>
                <a:cxn ang="0">
                  <a:pos x="20" y="127"/>
                </a:cxn>
                <a:cxn ang="0">
                  <a:pos x="0" y="75"/>
                </a:cxn>
                <a:cxn ang="0">
                  <a:pos x="25" y="20"/>
                </a:cxn>
                <a:cxn ang="0">
                  <a:pos x="76" y="0"/>
                </a:cxn>
                <a:cxn ang="0">
                  <a:pos x="15" y="987"/>
                </a:cxn>
                <a:cxn ang="0">
                  <a:pos x="15" y="265"/>
                </a:cxn>
                <a:cxn ang="0">
                  <a:pos x="139" y="265"/>
                </a:cxn>
                <a:cxn ang="0">
                  <a:pos x="139" y="987"/>
                </a:cxn>
                <a:cxn ang="0">
                  <a:pos x="15" y="98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w="9525">
              <a:noFill/>
              <a:round/>
              <a:headEnd/>
              <a:tailEnd/>
            </a:ln>
          </p:spPr>
          <p:txBody>
            <a:bodyPr/>
            <a:lstStyle/>
            <a:p>
              <a:endParaRPr lang="ja-JP" altLang="en-US"/>
            </a:p>
          </p:txBody>
        </p:sp>
        <p:sp>
          <p:nvSpPr>
            <p:cNvPr id="647234" name="Freeform 66"/>
            <p:cNvSpPr>
              <a:spLocks/>
            </p:cNvSpPr>
            <p:nvPr userDrawn="1"/>
          </p:nvSpPr>
          <p:spPr bwMode="gray">
            <a:xfrm>
              <a:off x="5350" y="595"/>
              <a:ext cx="18" cy="51"/>
            </a:xfrm>
            <a:custGeom>
              <a:avLst/>
              <a:gdLst/>
              <a:ahLst/>
              <a:cxnLst>
                <a:cxn ang="0">
                  <a:pos x="0" y="0"/>
                </a:cxn>
                <a:cxn ang="0">
                  <a:pos x="124" y="0"/>
                </a:cxn>
                <a:cxn ang="0">
                  <a:pos x="124" y="195"/>
                </a:cxn>
                <a:cxn ang="0">
                  <a:pos x="318" y="195"/>
                </a:cxn>
                <a:cxn ang="0">
                  <a:pos x="318" y="273"/>
                </a:cxn>
                <a:cxn ang="0">
                  <a:pos x="124" y="273"/>
                </a:cxn>
                <a:cxn ang="0">
                  <a:pos x="124" y="656"/>
                </a:cxn>
                <a:cxn ang="0">
                  <a:pos x="156" y="804"/>
                </a:cxn>
                <a:cxn ang="0">
                  <a:pos x="225" y="836"/>
                </a:cxn>
                <a:cxn ang="0">
                  <a:pos x="277" y="838"/>
                </a:cxn>
                <a:cxn ang="0">
                  <a:pos x="318" y="838"/>
                </a:cxn>
                <a:cxn ang="0">
                  <a:pos x="318" y="917"/>
                </a:cxn>
                <a:cxn ang="0">
                  <a:pos x="251" y="917"/>
                </a:cxn>
                <a:cxn ang="0">
                  <a:pos x="127" y="904"/>
                </a:cxn>
                <a:cxn ang="0">
                  <a:pos x="11" y="782"/>
                </a:cxn>
                <a:cxn ang="0">
                  <a:pos x="0" y="638"/>
                </a:cxn>
                <a:cxn ang="0">
                  <a:pos x="0" y="0"/>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w="9525">
              <a:noFill/>
              <a:round/>
              <a:headEnd/>
              <a:tailEnd/>
            </a:ln>
          </p:spPr>
          <p:txBody>
            <a:bodyPr/>
            <a:lstStyle/>
            <a:p>
              <a:endParaRPr lang="ja-JP" altLang="en-US"/>
            </a:p>
          </p:txBody>
        </p:sp>
        <p:sp>
          <p:nvSpPr>
            <p:cNvPr id="647235" name="Freeform 67"/>
            <p:cNvSpPr>
              <a:spLocks/>
            </p:cNvSpPr>
            <p:nvPr userDrawn="1"/>
          </p:nvSpPr>
          <p:spPr bwMode="gray">
            <a:xfrm>
              <a:off x="5376" y="585"/>
              <a:ext cx="31" cy="61"/>
            </a:xfrm>
            <a:custGeom>
              <a:avLst/>
              <a:gdLst/>
              <a:ahLst/>
              <a:cxnLst>
                <a:cxn ang="0">
                  <a:pos x="0" y="1087"/>
                </a:cxn>
                <a:cxn ang="0">
                  <a:pos x="0" y="0"/>
                </a:cxn>
                <a:cxn ang="0">
                  <a:pos x="124" y="0"/>
                </a:cxn>
                <a:cxn ang="0">
                  <a:pos x="124" y="382"/>
                </a:cxn>
                <a:cxn ang="0">
                  <a:pos x="306" y="345"/>
                </a:cxn>
                <a:cxn ang="0">
                  <a:pos x="526" y="458"/>
                </a:cxn>
                <a:cxn ang="0">
                  <a:pos x="548" y="644"/>
                </a:cxn>
                <a:cxn ang="0">
                  <a:pos x="548" y="1087"/>
                </a:cxn>
                <a:cxn ang="0">
                  <a:pos x="425" y="1087"/>
                </a:cxn>
                <a:cxn ang="0">
                  <a:pos x="425" y="624"/>
                </a:cxn>
                <a:cxn ang="0">
                  <a:pos x="403" y="477"/>
                </a:cxn>
                <a:cxn ang="0">
                  <a:pos x="294" y="419"/>
                </a:cxn>
                <a:cxn ang="0">
                  <a:pos x="124" y="463"/>
                </a:cxn>
                <a:cxn ang="0">
                  <a:pos x="124" y="1087"/>
                </a:cxn>
                <a:cxn ang="0">
                  <a:pos x="0" y="1087"/>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w="9525">
              <a:noFill/>
              <a:round/>
              <a:headEnd/>
              <a:tailEnd/>
            </a:ln>
          </p:spPr>
          <p:txBody>
            <a:bodyPr/>
            <a:lstStyle/>
            <a:p>
              <a:endParaRPr lang="ja-JP" altLang="en-US"/>
            </a:p>
          </p:txBody>
        </p:sp>
        <p:sp>
          <p:nvSpPr>
            <p:cNvPr id="647236" name="Freeform 68"/>
            <p:cNvSpPr>
              <a:spLocks/>
            </p:cNvSpPr>
            <p:nvPr userDrawn="1"/>
          </p:nvSpPr>
          <p:spPr bwMode="gray">
            <a:xfrm>
              <a:off x="5432" y="605"/>
              <a:ext cx="34" cy="60"/>
            </a:xfrm>
            <a:custGeom>
              <a:avLst/>
              <a:gdLst/>
              <a:ahLst/>
              <a:cxnLst>
                <a:cxn ang="0">
                  <a:pos x="15" y="41"/>
                </a:cxn>
                <a:cxn ang="0">
                  <a:pos x="0" y="0"/>
                </a:cxn>
                <a:cxn ang="0">
                  <a:pos x="7" y="0"/>
                </a:cxn>
                <a:cxn ang="0">
                  <a:pos x="18" y="33"/>
                </a:cxn>
                <a:cxn ang="0">
                  <a:pos x="28" y="0"/>
                </a:cxn>
                <a:cxn ang="0">
                  <a:pos x="34" y="0"/>
                </a:cxn>
                <a:cxn ang="0">
                  <a:pos x="14" y="60"/>
                </a:cxn>
                <a:cxn ang="0">
                  <a:pos x="8" y="60"/>
                </a:cxn>
                <a:cxn ang="0">
                  <a:pos x="15" y="41"/>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w="9525">
              <a:noFill/>
              <a:round/>
              <a:headEnd/>
              <a:tailEnd/>
            </a:ln>
          </p:spPr>
          <p:txBody>
            <a:bodyPr/>
            <a:lstStyle/>
            <a:p>
              <a:endParaRPr lang="ja-JP" altLang="en-US"/>
            </a:p>
          </p:txBody>
        </p:sp>
        <p:sp>
          <p:nvSpPr>
            <p:cNvPr id="647237" name="Freeform 69"/>
            <p:cNvSpPr>
              <a:spLocks noEditPoints="1"/>
            </p:cNvSpPr>
            <p:nvPr userDrawn="1"/>
          </p:nvSpPr>
          <p:spPr bwMode="gray">
            <a:xfrm>
              <a:off x="5470" y="604"/>
              <a:ext cx="34" cy="43"/>
            </a:xfrm>
            <a:custGeom>
              <a:avLst/>
              <a:gdLst/>
              <a:ahLst/>
              <a:cxnLst>
                <a:cxn ang="0">
                  <a:pos x="304" y="0"/>
                </a:cxn>
                <a:cxn ang="0">
                  <a:pos x="534" y="103"/>
                </a:cxn>
                <a:cxn ang="0">
                  <a:pos x="607" y="381"/>
                </a:cxn>
                <a:cxn ang="0">
                  <a:pos x="534" y="659"/>
                </a:cxn>
                <a:cxn ang="0">
                  <a:pos x="304" y="762"/>
                </a:cxn>
                <a:cxn ang="0">
                  <a:pos x="0" y="375"/>
                </a:cxn>
                <a:cxn ang="0">
                  <a:pos x="73" y="103"/>
                </a:cxn>
                <a:cxn ang="0">
                  <a:pos x="304" y="0"/>
                </a:cxn>
                <a:cxn ang="0">
                  <a:pos x="304" y="74"/>
                </a:cxn>
                <a:cxn ang="0">
                  <a:pos x="159" y="168"/>
                </a:cxn>
                <a:cxn ang="0">
                  <a:pos x="126" y="377"/>
                </a:cxn>
                <a:cxn ang="0">
                  <a:pos x="159" y="593"/>
                </a:cxn>
                <a:cxn ang="0">
                  <a:pos x="304" y="687"/>
                </a:cxn>
                <a:cxn ang="0">
                  <a:pos x="448" y="593"/>
                </a:cxn>
                <a:cxn ang="0">
                  <a:pos x="481" y="380"/>
                </a:cxn>
                <a:cxn ang="0">
                  <a:pos x="448" y="168"/>
                </a:cxn>
                <a:cxn ang="0">
                  <a:pos x="304" y="74"/>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w="9525">
              <a:noFill/>
              <a:round/>
              <a:headEnd/>
              <a:tailEnd/>
            </a:ln>
          </p:spPr>
          <p:txBody>
            <a:bodyPr/>
            <a:lstStyle/>
            <a:p>
              <a:endParaRPr lang="ja-JP" altLang="en-US"/>
            </a:p>
          </p:txBody>
        </p:sp>
        <p:sp>
          <p:nvSpPr>
            <p:cNvPr id="647238" name="Freeform 70"/>
            <p:cNvSpPr>
              <a:spLocks/>
            </p:cNvSpPr>
            <p:nvPr userDrawn="1"/>
          </p:nvSpPr>
          <p:spPr bwMode="gray">
            <a:xfrm>
              <a:off x="5514" y="605"/>
              <a:ext cx="29" cy="42"/>
            </a:xfrm>
            <a:custGeom>
              <a:avLst/>
              <a:gdLst/>
              <a:ahLst/>
              <a:cxnLst>
                <a:cxn ang="0">
                  <a:pos x="0" y="0"/>
                </a:cxn>
                <a:cxn ang="0">
                  <a:pos x="123" y="0"/>
                </a:cxn>
                <a:cxn ang="0">
                  <a:pos x="123" y="445"/>
                </a:cxn>
                <a:cxn ang="0">
                  <a:pos x="145" y="609"/>
                </a:cxn>
                <a:cxn ang="0">
                  <a:pos x="197" y="656"/>
                </a:cxn>
                <a:cxn ang="0">
                  <a:pos x="276" y="667"/>
                </a:cxn>
                <a:cxn ang="0">
                  <a:pos x="403" y="648"/>
                </a:cxn>
                <a:cxn ang="0">
                  <a:pos x="403" y="0"/>
                </a:cxn>
                <a:cxn ang="0">
                  <a:pos x="527" y="0"/>
                </a:cxn>
                <a:cxn ang="0">
                  <a:pos x="527" y="710"/>
                </a:cxn>
                <a:cxn ang="0">
                  <a:pos x="269" y="742"/>
                </a:cxn>
                <a:cxn ang="0">
                  <a:pos x="86" y="703"/>
                </a:cxn>
                <a:cxn ang="0">
                  <a:pos x="6" y="567"/>
                </a:cxn>
                <a:cxn ang="0">
                  <a:pos x="0" y="454"/>
                </a:cxn>
                <a:cxn ang="0">
                  <a:pos x="0" y="0"/>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w="9525">
              <a:noFill/>
              <a:round/>
              <a:headEnd/>
              <a:tailEnd/>
            </a:ln>
          </p:spPr>
          <p:txBody>
            <a:bodyPr/>
            <a:lstStyle/>
            <a:p>
              <a:endParaRPr lang="ja-JP" altLang="en-US"/>
            </a:p>
          </p:txBody>
        </p:sp>
        <p:sp>
          <p:nvSpPr>
            <p:cNvPr id="647239" name="Freeform 71"/>
            <p:cNvSpPr>
              <a:spLocks/>
            </p:cNvSpPr>
            <p:nvPr userDrawn="1"/>
          </p:nvSpPr>
          <p:spPr bwMode="gray">
            <a:xfrm>
              <a:off x="5115" y="216"/>
              <a:ext cx="132" cy="102"/>
            </a:xfrm>
            <a:custGeom>
              <a:avLst/>
              <a:gdLst/>
              <a:ahLst/>
              <a:cxnLst>
                <a:cxn ang="0">
                  <a:pos x="961" y="764"/>
                </a:cxn>
                <a:cxn ang="0">
                  <a:pos x="599" y="642"/>
                </a:cxn>
                <a:cxn ang="0">
                  <a:pos x="1" y="1235"/>
                </a:cxn>
                <a:cxn ang="0">
                  <a:pos x="599" y="1825"/>
                </a:cxn>
                <a:cxn ang="0">
                  <a:pos x="1053" y="1619"/>
                </a:cxn>
                <a:cxn ang="0">
                  <a:pos x="1053" y="1293"/>
                </a:cxn>
                <a:cxn ang="0">
                  <a:pos x="771" y="1568"/>
                </a:cxn>
                <a:cxn ang="0">
                  <a:pos x="599" y="1604"/>
                </a:cxn>
                <a:cxn ang="0">
                  <a:pos x="225" y="1235"/>
                </a:cxn>
                <a:cxn ang="0">
                  <a:pos x="599" y="863"/>
                </a:cxn>
                <a:cxn ang="0">
                  <a:pos x="861" y="972"/>
                </a:cxn>
                <a:cxn ang="0">
                  <a:pos x="1093" y="1239"/>
                </a:cxn>
                <a:cxn ang="0">
                  <a:pos x="1630" y="1473"/>
                </a:cxn>
                <a:cxn ang="0">
                  <a:pos x="2365" y="741"/>
                </a:cxn>
                <a:cxn ang="0">
                  <a:pos x="1630" y="0"/>
                </a:cxn>
                <a:cxn ang="0">
                  <a:pos x="1053" y="295"/>
                </a:cxn>
                <a:cxn ang="0">
                  <a:pos x="1053" y="735"/>
                </a:cxn>
                <a:cxn ang="0">
                  <a:pos x="1630" y="232"/>
                </a:cxn>
                <a:cxn ang="0">
                  <a:pos x="2134" y="741"/>
                </a:cxn>
                <a:cxn ang="0">
                  <a:pos x="1630" y="1245"/>
                </a:cxn>
                <a:cxn ang="0">
                  <a:pos x="1303" y="1125"/>
                </a:cxn>
                <a:cxn ang="0">
                  <a:pos x="961" y="764"/>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w="9525">
              <a:noFill/>
              <a:round/>
              <a:headEnd/>
              <a:tailEnd/>
            </a:ln>
          </p:spPr>
          <p:txBody>
            <a:bodyPr/>
            <a:lstStyle/>
            <a:p>
              <a:endParaRPr lang="ja-JP" altLang="en-US"/>
            </a:p>
          </p:txBody>
        </p:sp>
        <p:sp>
          <p:nvSpPr>
            <p:cNvPr id="647240" name="Freeform 72"/>
            <p:cNvSpPr>
              <a:spLocks/>
            </p:cNvSpPr>
            <p:nvPr userDrawn="1"/>
          </p:nvSpPr>
          <p:spPr bwMode="gray">
            <a:xfrm>
              <a:off x="4899" y="327"/>
              <a:ext cx="91" cy="148"/>
            </a:xfrm>
            <a:custGeom>
              <a:avLst/>
              <a:gdLst/>
              <a:ahLst/>
              <a:cxnLst>
                <a:cxn ang="0">
                  <a:pos x="0" y="0"/>
                </a:cxn>
                <a:cxn ang="0">
                  <a:pos x="1624" y="0"/>
                </a:cxn>
                <a:cxn ang="0">
                  <a:pos x="1624" y="452"/>
                </a:cxn>
                <a:cxn ang="0">
                  <a:pos x="1365" y="273"/>
                </a:cxn>
                <a:cxn ang="0">
                  <a:pos x="613" y="273"/>
                </a:cxn>
                <a:cxn ang="0">
                  <a:pos x="613" y="1053"/>
                </a:cxn>
                <a:cxn ang="0">
                  <a:pos x="1428" y="1053"/>
                </a:cxn>
                <a:cxn ang="0">
                  <a:pos x="1428" y="1467"/>
                </a:cxn>
                <a:cxn ang="0">
                  <a:pos x="1205" y="1335"/>
                </a:cxn>
                <a:cxn ang="0">
                  <a:pos x="613" y="1335"/>
                </a:cxn>
                <a:cxn ang="0">
                  <a:pos x="613" y="2401"/>
                </a:cxn>
                <a:cxn ang="0">
                  <a:pos x="784" y="2651"/>
                </a:cxn>
                <a:cxn ang="0">
                  <a:pos x="11" y="2651"/>
                </a:cxn>
                <a:cxn ang="0">
                  <a:pos x="173" y="2401"/>
                </a:cxn>
                <a:cxn ang="0">
                  <a:pos x="173" y="278"/>
                </a:cxn>
                <a:cxn ang="0">
                  <a:pos x="0" y="0"/>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w="9525">
              <a:noFill/>
              <a:round/>
              <a:headEnd/>
              <a:tailEnd/>
            </a:ln>
          </p:spPr>
          <p:txBody>
            <a:bodyPr/>
            <a:lstStyle/>
            <a:p>
              <a:endParaRPr lang="ja-JP" altLang="en-US"/>
            </a:p>
          </p:txBody>
        </p:sp>
        <p:sp>
          <p:nvSpPr>
            <p:cNvPr id="647241" name="Freeform 73"/>
            <p:cNvSpPr>
              <a:spLocks/>
            </p:cNvSpPr>
            <p:nvPr userDrawn="1"/>
          </p:nvSpPr>
          <p:spPr bwMode="gray">
            <a:xfrm>
              <a:off x="5114" y="327"/>
              <a:ext cx="60" cy="207"/>
            </a:xfrm>
            <a:custGeom>
              <a:avLst/>
              <a:gdLst/>
              <a:ahLst/>
              <a:cxnLst>
                <a:cxn ang="0">
                  <a:pos x="246" y="0"/>
                </a:cxn>
                <a:cxn ang="0">
                  <a:pos x="1072" y="0"/>
                </a:cxn>
                <a:cxn ang="0">
                  <a:pos x="887" y="230"/>
                </a:cxn>
                <a:cxn ang="0">
                  <a:pos x="887" y="2717"/>
                </a:cxn>
                <a:cxn ang="0">
                  <a:pos x="0" y="3693"/>
                </a:cxn>
                <a:cxn ang="0">
                  <a:pos x="423" y="2717"/>
                </a:cxn>
                <a:cxn ang="0">
                  <a:pos x="423" y="230"/>
                </a:cxn>
                <a:cxn ang="0">
                  <a:pos x="246" y="0"/>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w="9525">
              <a:noFill/>
              <a:round/>
              <a:headEnd/>
              <a:tailEnd/>
            </a:ln>
          </p:spPr>
          <p:txBody>
            <a:bodyPr/>
            <a:lstStyle/>
            <a:p>
              <a:endParaRPr lang="ja-JP" altLang="en-US"/>
            </a:p>
          </p:txBody>
        </p:sp>
        <p:sp>
          <p:nvSpPr>
            <p:cNvPr id="647242" name="Freeform 74"/>
            <p:cNvSpPr>
              <a:spLocks/>
            </p:cNvSpPr>
            <p:nvPr userDrawn="1"/>
          </p:nvSpPr>
          <p:spPr bwMode="gray">
            <a:xfrm>
              <a:off x="5180" y="327"/>
              <a:ext cx="47" cy="148"/>
            </a:xfrm>
            <a:custGeom>
              <a:avLst/>
              <a:gdLst/>
              <a:ahLst/>
              <a:cxnLst>
                <a:cxn ang="0">
                  <a:pos x="0" y="0"/>
                </a:cxn>
                <a:cxn ang="0">
                  <a:pos x="828" y="0"/>
                </a:cxn>
                <a:cxn ang="0">
                  <a:pos x="645" y="235"/>
                </a:cxn>
                <a:cxn ang="0">
                  <a:pos x="645" y="2401"/>
                </a:cxn>
                <a:cxn ang="0">
                  <a:pos x="828" y="2653"/>
                </a:cxn>
                <a:cxn ang="0">
                  <a:pos x="0" y="2653"/>
                </a:cxn>
                <a:cxn ang="0">
                  <a:pos x="184" y="2401"/>
                </a:cxn>
                <a:cxn ang="0">
                  <a:pos x="184" y="235"/>
                </a:cxn>
                <a:cxn ang="0">
                  <a:pos x="0" y="0"/>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w="9525">
              <a:noFill/>
              <a:round/>
              <a:headEnd/>
              <a:tailEnd/>
            </a:ln>
          </p:spPr>
          <p:txBody>
            <a:bodyPr/>
            <a:lstStyle/>
            <a:p>
              <a:endParaRPr lang="ja-JP" altLang="en-US"/>
            </a:p>
          </p:txBody>
        </p:sp>
        <p:sp>
          <p:nvSpPr>
            <p:cNvPr id="647243" name="Freeform 75"/>
            <p:cNvSpPr>
              <a:spLocks/>
            </p:cNvSpPr>
            <p:nvPr userDrawn="1"/>
          </p:nvSpPr>
          <p:spPr bwMode="gray">
            <a:xfrm>
              <a:off x="5227" y="327"/>
              <a:ext cx="111" cy="148"/>
            </a:xfrm>
            <a:custGeom>
              <a:avLst/>
              <a:gdLst/>
              <a:ahLst/>
              <a:cxnLst>
                <a:cxn ang="0">
                  <a:pos x="161" y="0"/>
                </a:cxn>
                <a:cxn ang="0">
                  <a:pos x="1984" y="0"/>
                </a:cxn>
                <a:cxn ang="0">
                  <a:pos x="1829" y="482"/>
                </a:cxn>
                <a:cxn ang="0">
                  <a:pos x="1607" y="279"/>
                </a:cxn>
                <a:cxn ang="0">
                  <a:pos x="1229" y="279"/>
                </a:cxn>
                <a:cxn ang="0">
                  <a:pos x="1229" y="2401"/>
                </a:cxn>
                <a:cxn ang="0">
                  <a:pos x="1407" y="2651"/>
                </a:cxn>
                <a:cxn ang="0">
                  <a:pos x="595" y="2651"/>
                </a:cxn>
                <a:cxn ang="0">
                  <a:pos x="771" y="2401"/>
                </a:cxn>
                <a:cxn ang="0">
                  <a:pos x="771" y="279"/>
                </a:cxn>
                <a:cxn ang="0">
                  <a:pos x="315" y="279"/>
                </a:cxn>
                <a:cxn ang="0">
                  <a:pos x="0" y="522"/>
                </a:cxn>
                <a:cxn ang="0">
                  <a:pos x="161" y="0"/>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w="9525">
              <a:noFill/>
              <a:round/>
              <a:headEnd/>
              <a:tailEnd/>
            </a:ln>
          </p:spPr>
          <p:txBody>
            <a:bodyPr/>
            <a:lstStyle/>
            <a:p>
              <a:endParaRPr lang="ja-JP" altLang="en-US"/>
            </a:p>
          </p:txBody>
        </p:sp>
        <p:sp>
          <p:nvSpPr>
            <p:cNvPr id="647244" name="Freeform 76"/>
            <p:cNvSpPr>
              <a:spLocks/>
            </p:cNvSpPr>
            <p:nvPr userDrawn="1"/>
          </p:nvSpPr>
          <p:spPr bwMode="gray">
            <a:xfrm>
              <a:off x="5429" y="327"/>
              <a:ext cx="124" cy="151"/>
            </a:xfrm>
            <a:custGeom>
              <a:avLst/>
              <a:gdLst/>
              <a:ahLst/>
              <a:cxnLst>
                <a:cxn ang="0">
                  <a:pos x="1420" y="0"/>
                </a:cxn>
                <a:cxn ang="0">
                  <a:pos x="2219" y="0"/>
                </a:cxn>
                <a:cxn ang="0">
                  <a:pos x="2048" y="234"/>
                </a:cxn>
                <a:cxn ang="0">
                  <a:pos x="2048" y="1840"/>
                </a:cxn>
                <a:cxn ang="0">
                  <a:pos x="1131" y="2693"/>
                </a:cxn>
                <a:cxn ang="0">
                  <a:pos x="176" y="1840"/>
                </a:cxn>
                <a:cxn ang="0">
                  <a:pos x="176" y="234"/>
                </a:cxn>
                <a:cxn ang="0">
                  <a:pos x="0" y="0"/>
                </a:cxn>
                <a:cxn ang="0">
                  <a:pos x="821" y="0"/>
                </a:cxn>
                <a:cxn ang="0">
                  <a:pos x="638" y="234"/>
                </a:cxn>
                <a:cxn ang="0">
                  <a:pos x="638" y="1840"/>
                </a:cxn>
                <a:cxn ang="0">
                  <a:pos x="1131" y="2406"/>
                </a:cxn>
                <a:cxn ang="0">
                  <a:pos x="1601" y="1840"/>
                </a:cxn>
                <a:cxn ang="0">
                  <a:pos x="1601" y="234"/>
                </a:cxn>
                <a:cxn ang="0">
                  <a:pos x="1420" y="0"/>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w="9525">
              <a:noFill/>
              <a:round/>
              <a:headEnd/>
              <a:tailEnd/>
            </a:ln>
          </p:spPr>
          <p:txBody>
            <a:bodyPr/>
            <a:lstStyle/>
            <a:p>
              <a:endParaRPr lang="ja-JP" altLang="en-US"/>
            </a:p>
          </p:txBody>
        </p:sp>
        <p:sp>
          <p:nvSpPr>
            <p:cNvPr id="647245" name="Freeform 77"/>
            <p:cNvSpPr>
              <a:spLocks/>
            </p:cNvSpPr>
            <p:nvPr userDrawn="1"/>
          </p:nvSpPr>
          <p:spPr bwMode="gray">
            <a:xfrm>
              <a:off x="4994" y="327"/>
              <a:ext cx="125" cy="151"/>
            </a:xfrm>
            <a:custGeom>
              <a:avLst/>
              <a:gdLst/>
              <a:ahLst/>
              <a:cxnLst>
                <a:cxn ang="0">
                  <a:pos x="1427" y="0"/>
                </a:cxn>
                <a:cxn ang="0">
                  <a:pos x="2240" y="0"/>
                </a:cxn>
                <a:cxn ang="0">
                  <a:pos x="2068" y="237"/>
                </a:cxn>
                <a:cxn ang="0">
                  <a:pos x="2067" y="1838"/>
                </a:cxn>
                <a:cxn ang="0">
                  <a:pos x="1122" y="2700"/>
                </a:cxn>
                <a:cxn ang="0">
                  <a:pos x="166" y="1838"/>
                </a:cxn>
                <a:cxn ang="0">
                  <a:pos x="166" y="237"/>
                </a:cxn>
                <a:cxn ang="0">
                  <a:pos x="0" y="0"/>
                </a:cxn>
                <a:cxn ang="0">
                  <a:pos x="821" y="0"/>
                </a:cxn>
                <a:cxn ang="0">
                  <a:pos x="631" y="237"/>
                </a:cxn>
                <a:cxn ang="0">
                  <a:pos x="630" y="1838"/>
                </a:cxn>
                <a:cxn ang="0">
                  <a:pos x="1122" y="2413"/>
                </a:cxn>
                <a:cxn ang="0">
                  <a:pos x="1602" y="1838"/>
                </a:cxn>
                <a:cxn ang="0">
                  <a:pos x="1603" y="237"/>
                </a:cxn>
                <a:cxn ang="0">
                  <a:pos x="1427" y="0"/>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w="9525">
              <a:noFill/>
              <a:round/>
              <a:headEnd/>
              <a:tailEnd/>
            </a:ln>
          </p:spPr>
          <p:txBody>
            <a:bodyPr/>
            <a:lstStyle/>
            <a:p>
              <a:endParaRPr lang="ja-JP" altLang="en-US"/>
            </a:p>
          </p:txBody>
        </p:sp>
        <p:sp>
          <p:nvSpPr>
            <p:cNvPr id="647246" name="Freeform 78"/>
            <p:cNvSpPr>
              <a:spLocks/>
            </p:cNvSpPr>
            <p:nvPr userDrawn="1"/>
          </p:nvSpPr>
          <p:spPr bwMode="gray">
            <a:xfrm>
              <a:off x="5333" y="324"/>
              <a:ext cx="95" cy="154"/>
            </a:xfrm>
            <a:custGeom>
              <a:avLst/>
              <a:gdLst/>
              <a:ahLst/>
              <a:cxnLst>
                <a:cxn ang="0">
                  <a:pos x="1467" y="479"/>
                </a:cxn>
                <a:cxn ang="0">
                  <a:pos x="1019" y="276"/>
                </a:cxn>
                <a:cxn ang="0">
                  <a:pos x="504" y="677"/>
                </a:cxn>
                <a:cxn ang="0">
                  <a:pos x="995" y="1174"/>
                </a:cxn>
                <a:cxn ang="0">
                  <a:pos x="1705" y="1974"/>
                </a:cxn>
                <a:cxn ang="0">
                  <a:pos x="651" y="2755"/>
                </a:cxn>
                <a:cxn ang="0">
                  <a:pos x="155" y="2686"/>
                </a:cxn>
                <a:cxn ang="0">
                  <a:pos x="0" y="2177"/>
                </a:cxn>
                <a:cxn ang="0">
                  <a:pos x="658" y="2466"/>
                </a:cxn>
                <a:cxn ang="0">
                  <a:pos x="1252" y="2030"/>
                </a:cxn>
                <a:cxn ang="0">
                  <a:pos x="46" y="731"/>
                </a:cxn>
                <a:cxn ang="0">
                  <a:pos x="973" y="0"/>
                </a:cxn>
                <a:cxn ang="0">
                  <a:pos x="1467" y="69"/>
                </a:cxn>
                <a:cxn ang="0">
                  <a:pos x="1467" y="479"/>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w="9525">
              <a:noFill/>
              <a:round/>
              <a:headEnd/>
              <a:tailEnd/>
            </a:ln>
          </p:spPr>
          <p:txBody>
            <a:bodyPr/>
            <a:lstStyle/>
            <a:p>
              <a:endParaRPr lang="ja-JP" altLang="en-US"/>
            </a:p>
          </p:txBody>
        </p:sp>
      </p:grpSp>
      <p:sp>
        <p:nvSpPr>
          <p:cNvPr id="647173" name="Rectangle 5"/>
          <p:cNvSpPr>
            <a:spLocks noGrp="1" noChangeArrowheads="1"/>
          </p:cNvSpPr>
          <p:nvPr>
            <p:ph type="subTitle" idx="1"/>
          </p:nvPr>
        </p:nvSpPr>
        <p:spPr>
          <a:xfrm>
            <a:off x="323850" y="4579945"/>
            <a:ext cx="7920038" cy="1784351"/>
          </a:xfrm>
        </p:spPr>
        <p:txBody>
          <a:bodyPr/>
          <a:lstStyle>
            <a:lvl1pPr marL="0" indent="0">
              <a:lnSpc>
                <a:spcPct val="100000"/>
              </a:lnSpc>
              <a:spcBef>
                <a:spcPct val="0"/>
              </a:spcBef>
              <a:spcAft>
                <a:spcPct val="0"/>
              </a:spcAft>
              <a:buFont typeface="Wingdings" pitchFamily="2" charset="2"/>
              <a:buNone/>
              <a:defRPr/>
            </a:lvl1pPr>
          </a:lstStyle>
          <a:p>
            <a:r>
              <a:rPr lang="en-US" altLang="ja-JP" smtClean="0"/>
              <a:t>Click to edit Master subtitle style</a:t>
            </a:r>
            <a:endParaRPr lang="en-US" altLang="ja-JP"/>
          </a:p>
        </p:txBody>
      </p:sp>
      <p:sp>
        <p:nvSpPr>
          <p:cNvPr id="647174" name="Rectangle 6"/>
          <p:cNvSpPr>
            <a:spLocks noGrp="1" noChangeArrowheads="1"/>
          </p:cNvSpPr>
          <p:nvPr>
            <p:ph type="ctrTitle"/>
          </p:nvPr>
        </p:nvSpPr>
        <p:spPr>
          <a:xfrm>
            <a:off x="323850" y="1738315"/>
            <a:ext cx="7920038" cy="2360612"/>
          </a:xfrm>
        </p:spPr>
        <p:txBody>
          <a:bodyPr anchor="b"/>
          <a:lstStyle>
            <a:lvl1pPr>
              <a:defRPr sz="4400">
                <a:solidFill>
                  <a:srgbClr val="FFFFFF"/>
                </a:solidFill>
              </a:defRPr>
            </a:lvl1pPr>
          </a:lstStyle>
          <a:p>
            <a:r>
              <a:rPr lang="en-US" altLang="ja-JP" smtClean="0"/>
              <a:t>Click to edit Master title style</a:t>
            </a:r>
            <a:endParaRPr lang="de-DE" altLang="ja-JP"/>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Click to edit Master title style</a:t>
            </a:r>
            <a:endParaRPr lang="ja-JP" altLang="en-US"/>
          </a:p>
        </p:txBody>
      </p:sp>
      <p:sp>
        <p:nvSpPr>
          <p:cNvPr id="3" name="コンテンツ プレースホルダ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スライド番号プレースホルダ 3"/>
          <p:cNvSpPr>
            <a:spLocks noGrp="1"/>
          </p:cNvSpPr>
          <p:nvPr>
            <p:ph type="sldNum" sz="quarter" idx="10"/>
          </p:nvPr>
        </p:nvSpPr>
        <p:spPr/>
        <p:txBody>
          <a:bodyPr/>
          <a:lstStyle>
            <a:lvl1pPr>
              <a:defRPr/>
            </a:lvl1pPr>
          </a:lstStyle>
          <a:p>
            <a:fld id="{3A6393F8-51C5-4240-A3A2-48D1C7C2FF6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Click to edit Master title style</a:t>
            </a:r>
            <a:endParaRPr lang="ja-JP" altLang="en-US"/>
          </a:p>
        </p:txBody>
      </p:sp>
      <p:sp>
        <p:nvSpPr>
          <p:cNvPr id="3" name="スライド番号プレースホルダ 2"/>
          <p:cNvSpPr>
            <a:spLocks noGrp="1"/>
          </p:cNvSpPr>
          <p:nvPr>
            <p:ph type="sldNum" sz="quarter" idx="10"/>
          </p:nvPr>
        </p:nvSpPr>
        <p:spPr/>
        <p:txBody>
          <a:bodyPr/>
          <a:lstStyle>
            <a:lvl1pPr>
              <a:defRPr/>
            </a:lvl1pPr>
          </a:lstStyle>
          <a:p>
            <a:fld id="{3A6393F8-51C5-4240-A3A2-48D1C7C2FF6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lvl1pPr>
          </a:lstStyle>
          <a:p>
            <a:fld id="{3A6393F8-51C5-4240-A3A2-48D1C7C2FF6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7772400" cy="685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28600" y="838200"/>
            <a:ext cx="8686800" cy="5410200"/>
          </a:xfrm>
        </p:spPr>
        <p:txBody>
          <a:bodyPr/>
          <a:lstStyle/>
          <a:p>
            <a:r>
              <a:rPr lang="en-US" smtClean="0"/>
              <a:t>Click icon to add table</a:t>
            </a:r>
            <a:endParaRPr lang="en-US"/>
          </a:p>
        </p:txBody>
      </p:sp>
      <p:sp>
        <p:nvSpPr>
          <p:cNvPr id="4" name="スライド番号プレースホルダ 3"/>
          <p:cNvSpPr>
            <a:spLocks noGrp="1"/>
          </p:cNvSpPr>
          <p:nvPr>
            <p:ph type="sldNum" sz="quarter" idx="10"/>
          </p:nvPr>
        </p:nvSpPr>
        <p:spPr>
          <a:xfrm>
            <a:off x="8604250" y="6681788"/>
            <a:ext cx="539750" cy="201612"/>
          </a:xfrm>
          <a:prstGeom prst="rect">
            <a:avLst/>
          </a:prstGeom>
        </p:spPr>
        <p:txBody>
          <a:bodyPr/>
          <a:lstStyle>
            <a:lvl1pPr>
              <a:defRPr/>
            </a:lvl1pPr>
          </a:lstStyle>
          <a:p>
            <a:fld id="{3A6393F8-51C5-4240-A3A2-48D1C7C2FF66}" type="slidenum">
              <a:rPr lang="en-US" smtClean="0"/>
              <a:t>‹#›</a:t>
            </a:fld>
            <a:endParaRPr lang="en-US"/>
          </a:p>
        </p:txBody>
      </p:sp>
    </p:spTree>
    <p:extLst>
      <p:ext uri="{BB962C8B-B14F-4D97-AF65-F5344CB8AC3E}">
        <p14:creationId xmlns:p14="http://schemas.microsoft.com/office/powerpoint/2010/main" val="2334536450"/>
      </p:ext>
    </p:extLst>
  </p:cSld>
  <p:clrMapOvr>
    <a:masterClrMapping/>
  </p:clrMapOvr>
  <p:transition spd="slow" advTm="15000">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cSld name="Intermediate Cover">
    <p:spTree>
      <p:nvGrpSpPr>
        <p:cNvPr id="1" name=""/>
        <p:cNvGrpSpPr/>
        <p:nvPr/>
      </p:nvGrpSpPr>
      <p:grpSpPr>
        <a:xfrm>
          <a:off x="0" y="0"/>
          <a:ext cx="0" cy="0"/>
          <a:chOff x="0" y="0"/>
          <a:chExt cx="0" cy="0"/>
        </a:xfrm>
      </p:grpSpPr>
      <p:pic>
        <p:nvPicPr>
          <p:cNvPr id="21" name="Picture 12" descr="MiddleGray_L150"/>
          <p:cNvPicPr>
            <a:picLocks noChangeAspect="1" noChangeArrowheads="1"/>
          </p:cNvPicPr>
          <p:nvPr/>
        </p:nvPicPr>
        <p:blipFill>
          <a:blip r:embed="rId2" cstate="print"/>
          <a:srcRect/>
          <a:stretch>
            <a:fillRect/>
          </a:stretch>
        </p:blipFill>
        <p:spPr bwMode="gray">
          <a:xfrm>
            <a:off x="0" y="0"/>
            <a:ext cx="9144000" cy="3913188"/>
          </a:xfrm>
          <a:prstGeom prst="rect">
            <a:avLst/>
          </a:prstGeom>
          <a:noFill/>
        </p:spPr>
      </p:pic>
      <p:grpSp>
        <p:nvGrpSpPr>
          <p:cNvPr id="2" name="Group 13"/>
          <p:cNvGrpSpPr>
            <a:grpSpLocks noChangeAspect="1"/>
          </p:cNvGrpSpPr>
          <p:nvPr/>
        </p:nvGrpSpPr>
        <p:grpSpPr bwMode="gray">
          <a:xfrm>
            <a:off x="7308850" y="185738"/>
            <a:ext cx="1647825" cy="920750"/>
            <a:chOff x="4604" y="117"/>
            <a:chExt cx="1038" cy="580"/>
          </a:xfrm>
        </p:grpSpPr>
        <p:sp>
          <p:nvSpPr>
            <p:cNvPr id="23" name="AutoShape 14"/>
            <p:cNvSpPr>
              <a:spLocks noChangeAspect="1" noChangeArrowheads="1" noTextEdit="1"/>
            </p:cNvSpPr>
            <p:nvPr/>
          </p:nvSpPr>
          <p:spPr bwMode="gray">
            <a:xfrm>
              <a:off x="4604" y="117"/>
              <a:ext cx="1038" cy="580"/>
            </a:xfrm>
            <a:prstGeom prst="rect">
              <a:avLst/>
            </a:prstGeom>
            <a:noFill/>
            <a:ln w="9525">
              <a:noFill/>
              <a:miter lim="800000"/>
              <a:headEnd/>
              <a:tailEnd/>
            </a:ln>
          </p:spPr>
          <p:txBody>
            <a:bodyPr/>
            <a:lstStyle/>
            <a:p>
              <a:endParaRPr lang="en-US" noProof="0" dirty="0"/>
            </a:p>
          </p:txBody>
        </p:sp>
        <p:sp>
          <p:nvSpPr>
            <p:cNvPr id="24" name="Freeform 15"/>
            <p:cNvSpPr>
              <a:spLocks/>
            </p:cNvSpPr>
            <p:nvPr/>
          </p:nvSpPr>
          <p:spPr bwMode="gray">
            <a:xfrm>
              <a:off x="5115" y="216"/>
              <a:ext cx="132" cy="102"/>
            </a:xfrm>
            <a:custGeom>
              <a:avLst/>
              <a:gdLst/>
              <a:ahLst/>
              <a:cxnLst>
                <a:cxn ang="0">
                  <a:pos x="961" y="764"/>
                </a:cxn>
                <a:cxn ang="0">
                  <a:pos x="599" y="642"/>
                </a:cxn>
                <a:cxn ang="0">
                  <a:pos x="1" y="1235"/>
                </a:cxn>
                <a:cxn ang="0">
                  <a:pos x="599" y="1825"/>
                </a:cxn>
                <a:cxn ang="0">
                  <a:pos x="1053" y="1619"/>
                </a:cxn>
                <a:cxn ang="0">
                  <a:pos x="1053" y="1293"/>
                </a:cxn>
                <a:cxn ang="0">
                  <a:pos x="771" y="1568"/>
                </a:cxn>
                <a:cxn ang="0">
                  <a:pos x="599" y="1604"/>
                </a:cxn>
                <a:cxn ang="0">
                  <a:pos x="225" y="1235"/>
                </a:cxn>
                <a:cxn ang="0">
                  <a:pos x="599" y="863"/>
                </a:cxn>
                <a:cxn ang="0">
                  <a:pos x="861" y="972"/>
                </a:cxn>
                <a:cxn ang="0">
                  <a:pos x="1093" y="1239"/>
                </a:cxn>
                <a:cxn ang="0">
                  <a:pos x="1630" y="1473"/>
                </a:cxn>
                <a:cxn ang="0">
                  <a:pos x="2365" y="741"/>
                </a:cxn>
                <a:cxn ang="0">
                  <a:pos x="1630" y="0"/>
                </a:cxn>
                <a:cxn ang="0">
                  <a:pos x="1053" y="295"/>
                </a:cxn>
                <a:cxn ang="0">
                  <a:pos x="1053" y="735"/>
                </a:cxn>
                <a:cxn ang="0">
                  <a:pos x="1630" y="232"/>
                </a:cxn>
                <a:cxn ang="0">
                  <a:pos x="2134" y="741"/>
                </a:cxn>
                <a:cxn ang="0">
                  <a:pos x="1630" y="1245"/>
                </a:cxn>
                <a:cxn ang="0">
                  <a:pos x="1303" y="1125"/>
                </a:cxn>
                <a:cxn ang="0">
                  <a:pos x="961" y="764"/>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w="9525">
              <a:noFill/>
              <a:round/>
              <a:headEnd/>
              <a:tailEnd/>
            </a:ln>
          </p:spPr>
          <p:txBody>
            <a:bodyPr/>
            <a:lstStyle/>
            <a:p>
              <a:endParaRPr lang="en-US" noProof="0" dirty="0"/>
            </a:p>
          </p:txBody>
        </p:sp>
        <p:sp>
          <p:nvSpPr>
            <p:cNvPr id="25" name="Freeform 16"/>
            <p:cNvSpPr>
              <a:spLocks/>
            </p:cNvSpPr>
            <p:nvPr/>
          </p:nvSpPr>
          <p:spPr bwMode="gray">
            <a:xfrm>
              <a:off x="4899" y="327"/>
              <a:ext cx="91" cy="148"/>
            </a:xfrm>
            <a:custGeom>
              <a:avLst/>
              <a:gdLst/>
              <a:ahLst/>
              <a:cxnLst>
                <a:cxn ang="0">
                  <a:pos x="0" y="0"/>
                </a:cxn>
                <a:cxn ang="0">
                  <a:pos x="1624" y="0"/>
                </a:cxn>
                <a:cxn ang="0">
                  <a:pos x="1624" y="452"/>
                </a:cxn>
                <a:cxn ang="0">
                  <a:pos x="1365" y="273"/>
                </a:cxn>
                <a:cxn ang="0">
                  <a:pos x="613" y="273"/>
                </a:cxn>
                <a:cxn ang="0">
                  <a:pos x="613" y="1053"/>
                </a:cxn>
                <a:cxn ang="0">
                  <a:pos x="1428" y="1053"/>
                </a:cxn>
                <a:cxn ang="0">
                  <a:pos x="1428" y="1467"/>
                </a:cxn>
                <a:cxn ang="0">
                  <a:pos x="1205" y="1335"/>
                </a:cxn>
                <a:cxn ang="0">
                  <a:pos x="613" y="1335"/>
                </a:cxn>
                <a:cxn ang="0">
                  <a:pos x="613" y="2401"/>
                </a:cxn>
                <a:cxn ang="0">
                  <a:pos x="784" y="2651"/>
                </a:cxn>
                <a:cxn ang="0">
                  <a:pos x="11" y="2651"/>
                </a:cxn>
                <a:cxn ang="0">
                  <a:pos x="173" y="2401"/>
                </a:cxn>
                <a:cxn ang="0">
                  <a:pos x="173" y="278"/>
                </a:cxn>
                <a:cxn ang="0">
                  <a:pos x="0" y="0"/>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w="9525">
              <a:noFill/>
              <a:round/>
              <a:headEnd/>
              <a:tailEnd/>
            </a:ln>
          </p:spPr>
          <p:txBody>
            <a:bodyPr/>
            <a:lstStyle/>
            <a:p>
              <a:endParaRPr lang="en-US" noProof="0" dirty="0"/>
            </a:p>
          </p:txBody>
        </p:sp>
        <p:sp>
          <p:nvSpPr>
            <p:cNvPr id="26" name="Freeform 17"/>
            <p:cNvSpPr>
              <a:spLocks/>
            </p:cNvSpPr>
            <p:nvPr/>
          </p:nvSpPr>
          <p:spPr bwMode="gray">
            <a:xfrm>
              <a:off x="5114" y="327"/>
              <a:ext cx="60" cy="207"/>
            </a:xfrm>
            <a:custGeom>
              <a:avLst/>
              <a:gdLst/>
              <a:ahLst/>
              <a:cxnLst>
                <a:cxn ang="0">
                  <a:pos x="246" y="0"/>
                </a:cxn>
                <a:cxn ang="0">
                  <a:pos x="1072" y="0"/>
                </a:cxn>
                <a:cxn ang="0">
                  <a:pos x="887" y="230"/>
                </a:cxn>
                <a:cxn ang="0">
                  <a:pos x="887" y="2717"/>
                </a:cxn>
                <a:cxn ang="0">
                  <a:pos x="0" y="3693"/>
                </a:cxn>
                <a:cxn ang="0">
                  <a:pos x="423" y="2717"/>
                </a:cxn>
                <a:cxn ang="0">
                  <a:pos x="423" y="230"/>
                </a:cxn>
                <a:cxn ang="0">
                  <a:pos x="246" y="0"/>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w="9525">
              <a:noFill/>
              <a:round/>
              <a:headEnd/>
              <a:tailEnd/>
            </a:ln>
          </p:spPr>
          <p:txBody>
            <a:bodyPr/>
            <a:lstStyle/>
            <a:p>
              <a:endParaRPr lang="en-US" noProof="0" dirty="0"/>
            </a:p>
          </p:txBody>
        </p:sp>
        <p:sp>
          <p:nvSpPr>
            <p:cNvPr id="27" name="Freeform 18"/>
            <p:cNvSpPr>
              <a:spLocks/>
            </p:cNvSpPr>
            <p:nvPr/>
          </p:nvSpPr>
          <p:spPr bwMode="gray">
            <a:xfrm>
              <a:off x="5180" y="327"/>
              <a:ext cx="47" cy="148"/>
            </a:xfrm>
            <a:custGeom>
              <a:avLst/>
              <a:gdLst/>
              <a:ahLst/>
              <a:cxnLst>
                <a:cxn ang="0">
                  <a:pos x="0" y="0"/>
                </a:cxn>
                <a:cxn ang="0">
                  <a:pos x="828" y="0"/>
                </a:cxn>
                <a:cxn ang="0">
                  <a:pos x="645" y="235"/>
                </a:cxn>
                <a:cxn ang="0">
                  <a:pos x="645" y="2401"/>
                </a:cxn>
                <a:cxn ang="0">
                  <a:pos x="828" y="2653"/>
                </a:cxn>
                <a:cxn ang="0">
                  <a:pos x="0" y="2653"/>
                </a:cxn>
                <a:cxn ang="0">
                  <a:pos x="184" y="2401"/>
                </a:cxn>
                <a:cxn ang="0">
                  <a:pos x="184" y="235"/>
                </a:cxn>
                <a:cxn ang="0">
                  <a:pos x="0" y="0"/>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w="9525">
              <a:noFill/>
              <a:round/>
              <a:headEnd/>
              <a:tailEnd/>
            </a:ln>
          </p:spPr>
          <p:txBody>
            <a:bodyPr/>
            <a:lstStyle/>
            <a:p>
              <a:endParaRPr lang="en-US" noProof="0" dirty="0"/>
            </a:p>
          </p:txBody>
        </p:sp>
        <p:sp>
          <p:nvSpPr>
            <p:cNvPr id="28" name="Freeform 19"/>
            <p:cNvSpPr>
              <a:spLocks/>
            </p:cNvSpPr>
            <p:nvPr/>
          </p:nvSpPr>
          <p:spPr bwMode="gray">
            <a:xfrm>
              <a:off x="5227" y="327"/>
              <a:ext cx="111" cy="148"/>
            </a:xfrm>
            <a:custGeom>
              <a:avLst/>
              <a:gdLst/>
              <a:ahLst/>
              <a:cxnLst>
                <a:cxn ang="0">
                  <a:pos x="161" y="0"/>
                </a:cxn>
                <a:cxn ang="0">
                  <a:pos x="1984" y="0"/>
                </a:cxn>
                <a:cxn ang="0">
                  <a:pos x="1829" y="482"/>
                </a:cxn>
                <a:cxn ang="0">
                  <a:pos x="1607" y="279"/>
                </a:cxn>
                <a:cxn ang="0">
                  <a:pos x="1229" y="279"/>
                </a:cxn>
                <a:cxn ang="0">
                  <a:pos x="1229" y="2401"/>
                </a:cxn>
                <a:cxn ang="0">
                  <a:pos x="1407" y="2651"/>
                </a:cxn>
                <a:cxn ang="0">
                  <a:pos x="595" y="2651"/>
                </a:cxn>
                <a:cxn ang="0">
                  <a:pos x="771" y="2401"/>
                </a:cxn>
                <a:cxn ang="0">
                  <a:pos x="771" y="279"/>
                </a:cxn>
                <a:cxn ang="0">
                  <a:pos x="315" y="279"/>
                </a:cxn>
                <a:cxn ang="0">
                  <a:pos x="0" y="522"/>
                </a:cxn>
                <a:cxn ang="0">
                  <a:pos x="161" y="0"/>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w="9525">
              <a:noFill/>
              <a:round/>
              <a:headEnd/>
              <a:tailEnd/>
            </a:ln>
          </p:spPr>
          <p:txBody>
            <a:bodyPr/>
            <a:lstStyle/>
            <a:p>
              <a:endParaRPr lang="en-US" noProof="0" dirty="0"/>
            </a:p>
          </p:txBody>
        </p:sp>
        <p:sp>
          <p:nvSpPr>
            <p:cNvPr id="29" name="Freeform 20"/>
            <p:cNvSpPr>
              <a:spLocks/>
            </p:cNvSpPr>
            <p:nvPr/>
          </p:nvSpPr>
          <p:spPr bwMode="gray">
            <a:xfrm>
              <a:off x="5429" y="327"/>
              <a:ext cx="124" cy="151"/>
            </a:xfrm>
            <a:custGeom>
              <a:avLst/>
              <a:gdLst/>
              <a:ahLst/>
              <a:cxnLst>
                <a:cxn ang="0">
                  <a:pos x="1420" y="0"/>
                </a:cxn>
                <a:cxn ang="0">
                  <a:pos x="2219" y="0"/>
                </a:cxn>
                <a:cxn ang="0">
                  <a:pos x="2048" y="234"/>
                </a:cxn>
                <a:cxn ang="0">
                  <a:pos x="2048" y="1840"/>
                </a:cxn>
                <a:cxn ang="0">
                  <a:pos x="1131" y="2693"/>
                </a:cxn>
                <a:cxn ang="0">
                  <a:pos x="176" y="1840"/>
                </a:cxn>
                <a:cxn ang="0">
                  <a:pos x="176" y="234"/>
                </a:cxn>
                <a:cxn ang="0">
                  <a:pos x="0" y="0"/>
                </a:cxn>
                <a:cxn ang="0">
                  <a:pos x="821" y="0"/>
                </a:cxn>
                <a:cxn ang="0">
                  <a:pos x="638" y="234"/>
                </a:cxn>
                <a:cxn ang="0">
                  <a:pos x="638" y="1840"/>
                </a:cxn>
                <a:cxn ang="0">
                  <a:pos x="1131" y="2406"/>
                </a:cxn>
                <a:cxn ang="0">
                  <a:pos x="1601" y="1840"/>
                </a:cxn>
                <a:cxn ang="0">
                  <a:pos x="1601" y="234"/>
                </a:cxn>
                <a:cxn ang="0">
                  <a:pos x="1420" y="0"/>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w="9525">
              <a:noFill/>
              <a:round/>
              <a:headEnd/>
              <a:tailEnd/>
            </a:ln>
          </p:spPr>
          <p:txBody>
            <a:bodyPr/>
            <a:lstStyle/>
            <a:p>
              <a:endParaRPr lang="en-US" noProof="0" dirty="0"/>
            </a:p>
          </p:txBody>
        </p:sp>
        <p:sp>
          <p:nvSpPr>
            <p:cNvPr id="30" name="Freeform 21"/>
            <p:cNvSpPr>
              <a:spLocks/>
            </p:cNvSpPr>
            <p:nvPr/>
          </p:nvSpPr>
          <p:spPr bwMode="gray">
            <a:xfrm>
              <a:off x="4994" y="327"/>
              <a:ext cx="125" cy="151"/>
            </a:xfrm>
            <a:custGeom>
              <a:avLst/>
              <a:gdLst/>
              <a:ahLst/>
              <a:cxnLst>
                <a:cxn ang="0">
                  <a:pos x="1427" y="0"/>
                </a:cxn>
                <a:cxn ang="0">
                  <a:pos x="2240" y="0"/>
                </a:cxn>
                <a:cxn ang="0">
                  <a:pos x="2068" y="237"/>
                </a:cxn>
                <a:cxn ang="0">
                  <a:pos x="2067" y="1838"/>
                </a:cxn>
                <a:cxn ang="0">
                  <a:pos x="1122" y="2700"/>
                </a:cxn>
                <a:cxn ang="0">
                  <a:pos x="166" y="1838"/>
                </a:cxn>
                <a:cxn ang="0">
                  <a:pos x="166" y="237"/>
                </a:cxn>
                <a:cxn ang="0">
                  <a:pos x="0" y="0"/>
                </a:cxn>
                <a:cxn ang="0">
                  <a:pos x="821" y="0"/>
                </a:cxn>
                <a:cxn ang="0">
                  <a:pos x="631" y="237"/>
                </a:cxn>
                <a:cxn ang="0">
                  <a:pos x="630" y="1838"/>
                </a:cxn>
                <a:cxn ang="0">
                  <a:pos x="1122" y="2413"/>
                </a:cxn>
                <a:cxn ang="0">
                  <a:pos x="1602" y="1838"/>
                </a:cxn>
                <a:cxn ang="0">
                  <a:pos x="1603" y="237"/>
                </a:cxn>
                <a:cxn ang="0">
                  <a:pos x="1427" y="0"/>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w="9525">
              <a:noFill/>
              <a:round/>
              <a:headEnd/>
              <a:tailEnd/>
            </a:ln>
          </p:spPr>
          <p:txBody>
            <a:bodyPr/>
            <a:lstStyle/>
            <a:p>
              <a:endParaRPr lang="en-US" noProof="0" dirty="0"/>
            </a:p>
          </p:txBody>
        </p:sp>
        <p:sp>
          <p:nvSpPr>
            <p:cNvPr id="31" name="Freeform 22"/>
            <p:cNvSpPr>
              <a:spLocks/>
            </p:cNvSpPr>
            <p:nvPr/>
          </p:nvSpPr>
          <p:spPr bwMode="gray">
            <a:xfrm>
              <a:off x="5333" y="324"/>
              <a:ext cx="95" cy="154"/>
            </a:xfrm>
            <a:custGeom>
              <a:avLst/>
              <a:gdLst/>
              <a:ahLst/>
              <a:cxnLst>
                <a:cxn ang="0">
                  <a:pos x="1467" y="479"/>
                </a:cxn>
                <a:cxn ang="0">
                  <a:pos x="1019" y="276"/>
                </a:cxn>
                <a:cxn ang="0">
                  <a:pos x="504" y="677"/>
                </a:cxn>
                <a:cxn ang="0">
                  <a:pos x="995" y="1174"/>
                </a:cxn>
                <a:cxn ang="0">
                  <a:pos x="1705" y="1974"/>
                </a:cxn>
                <a:cxn ang="0">
                  <a:pos x="651" y="2755"/>
                </a:cxn>
                <a:cxn ang="0">
                  <a:pos x="155" y="2686"/>
                </a:cxn>
                <a:cxn ang="0">
                  <a:pos x="0" y="2177"/>
                </a:cxn>
                <a:cxn ang="0">
                  <a:pos x="658" y="2466"/>
                </a:cxn>
                <a:cxn ang="0">
                  <a:pos x="1252" y="2030"/>
                </a:cxn>
                <a:cxn ang="0">
                  <a:pos x="46" y="731"/>
                </a:cxn>
                <a:cxn ang="0">
                  <a:pos x="973" y="0"/>
                </a:cxn>
                <a:cxn ang="0">
                  <a:pos x="1467" y="69"/>
                </a:cxn>
                <a:cxn ang="0">
                  <a:pos x="1467" y="479"/>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w="9525">
              <a:noFill/>
              <a:round/>
              <a:headEnd/>
              <a:tailEnd/>
            </a:ln>
          </p:spPr>
          <p:txBody>
            <a:bodyPr/>
            <a:lstStyle/>
            <a:p>
              <a:endParaRPr lang="en-US" noProof="0" dirty="0"/>
            </a:p>
          </p:txBody>
        </p:sp>
      </p:grpSp>
      <p:sp>
        <p:nvSpPr>
          <p:cNvPr id="16" name="Title 15"/>
          <p:cNvSpPr>
            <a:spLocks noGrp="1"/>
          </p:cNvSpPr>
          <p:nvPr>
            <p:ph type="title"/>
          </p:nvPr>
        </p:nvSpPr>
        <p:spPr bwMode="gray">
          <a:xfrm>
            <a:off x="323850" y="2133470"/>
            <a:ext cx="8496300" cy="1007490"/>
          </a:xfrm>
          <a:noFill/>
          <a:ln w="9525">
            <a:noFill/>
            <a:miter lim="800000"/>
            <a:headEnd/>
            <a:tailEnd/>
          </a:ln>
          <a:effectLst/>
        </p:spPr>
        <p:txBody>
          <a:bodyPr vert="horz" wrap="square" lIns="0" tIns="0" rIns="0" bIns="0" numCol="1" anchor="b" anchorCtr="0" compatLnSpc="1">
            <a:prstTxWarp prst="textNoShape">
              <a:avLst/>
            </a:prstTxWarp>
          </a:bodyPr>
          <a:lstStyle>
            <a:lvl1pPr algn="l" defTabSz="914400" rtl="0" eaLnBrk="1" fontAlgn="base" latinLnBrk="0" hangingPunct="1">
              <a:spcBef>
                <a:spcPct val="0"/>
              </a:spcBef>
              <a:spcAft>
                <a:spcPct val="0"/>
              </a:spcAft>
              <a:buNone/>
              <a:tabLst>
                <a:tab pos="3676650" algn="l"/>
              </a:tabLst>
              <a:defRPr kumimoji="1" lang="en-US" altLang="ja-JP" sz="3200" kern="1200" noProof="0" dirty="0" err="1" smtClean="0">
                <a:solidFill>
                  <a:schemeClr val="tx1"/>
                </a:solidFill>
                <a:latin typeface="+mj-lt"/>
                <a:ea typeface="+mj-ea"/>
                <a:cs typeface="+mj-cs"/>
              </a:defRPr>
            </a:lvl1pPr>
          </a:lstStyle>
          <a:p>
            <a:r>
              <a:rPr lang="en-US" smtClean="0"/>
              <a:t>Click to edit Master title style</a:t>
            </a:r>
            <a:endParaRPr lang="en-US" dirty="0"/>
          </a:p>
        </p:txBody>
      </p:sp>
      <p:sp>
        <p:nvSpPr>
          <p:cNvPr id="20" name="Text Placeholder 19"/>
          <p:cNvSpPr>
            <a:spLocks noGrp="1"/>
          </p:cNvSpPr>
          <p:nvPr>
            <p:ph type="body" sz="quarter" idx="10"/>
          </p:nvPr>
        </p:nvSpPr>
        <p:spPr bwMode="gray">
          <a:xfrm>
            <a:off x="323850" y="3716338"/>
            <a:ext cx="8496300" cy="2736850"/>
          </a:xfrm>
        </p:spPr>
        <p:txBody>
          <a:bodyPr/>
          <a:lstStyle>
            <a:lvl1pPr>
              <a:spcBef>
                <a:spcPts val="516"/>
              </a:spcBef>
              <a:spcAft>
                <a:spcPts val="288"/>
              </a:spcAft>
              <a:buClr>
                <a:schemeClr val="tx2"/>
              </a:buClr>
              <a:buFont typeface="Wingdings" pitchFamily="2" charset="2"/>
              <a:buChar char="n"/>
              <a:defRPr sz="2400"/>
            </a:lvl1pPr>
            <a:lvl2pPr marL="269875" indent="-269875">
              <a:spcBef>
                <a:spcPts val="516"/>
              </a:spcBef>
              <a:spcAft>
                <a:spcPts val="288"/>
              </a:spcAft>
              <a:buFont typeface="Wingdings" pitchFamily="2" charset="2"/>
              <a:buChar char="n"/>
              <a:defRPr sz="2400"/>
            </a:lvl2pPr>
            <a:lvl3pPr marL="269875" indent="-269875">
              <a:spcBef>
                <a:spcPts val="516"/>
              </a:spcBef>
              <a:spcAft>
                <a:spcPts val="288"/>
              </a:spcAft>
              <a:buFont typeface="Wingdings" pitchFamily="2" charset="2"/>
              <a:buChar char="n"/>
              <a:defRPr sz="2400"/>
            </a:lvl3pPr>
            <a:lvl4pPr marL="269875" indent="-269875">
              <a:spcBef>
                <a:spcPts val="516"/>
              </a:spcBef>
              <a:spcAft>
                <a:spcPts val="288"/>
              </a:spcAft>
              <a:buFont typeface="Wingdings" pitchFamily="2" charset="2"/>
              <a:buChar char="n"/>
              <a:defRPr sz="2400"/>
            </a:lvl4pPr>
            <a:lvl5pPr marL="269875" indent="-269875">
              <a:spcBef>
                <a:spcPts val="516"/>
              </a:spcBef>
              <a:spcAft>
                <a:spcPts val="288"/>
              </a:spcAft>
              <a:buFont typeface="Wingdings" pitchFamily="2" charset="2"/>
              <a:buChar char="n"/>
              <a:defRPr sz="2400"/>
            </a:lvl5pPr>
          </a:lstStyle>
          <a:p>
            <a:pPr lvl="0"/>
            <a:r>
              <a:rPr lang="en-US" smtClean="0"/>
              <a:t>Click to edit Master text styles</a:t>
            </a:r>
          </a:p>
        </p:txBody>
      </p:sp>
    </p:spTree>
    <p:extLst>
      <p:ext uri="{BB962C8B-B14F-4D97-AF65-F5344CB8AC3E}">
        <p14:creationId xmlns:p14="http://schemas.microsoft.com/office/powerpoint/2010/main" val="1794926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646170" name="Picture 26" descr="ContentGray20_L150"/>
          <p:cNvPicPr>
            <a:picLocks noChangeAspect="1" noChangeArrowheads="1"/>
          </p:cNvPicPr>
          <p:nvPr/>
        </p:nvPicPr>
        <p:blipFill>
          <a:blip r:embed="rId8" cstate="print"/>
          <a:srcRect/>
          <a:stretch>
            <a:fillRect/>
          </a:stretch>
        </p:blipFill>
        <p:spPr bwMode="gray">
          <a:xfrm>
            <a:off x="0" y="7"/>
            <a:ext cx="9144000" cy="1073151"/>
          </a:xfrm>
          <a:prstGeom prst="rect">
            <a:avLst/>
          </a:prstGeom>
          <a:noFill/>
        </p:spPr>
      </p:pic>
      <p:grpSp>
        <p:nvGrpSpPr>
          <p:cNvPr id="646158" name="Group 14"/>
          <p:cNvGrpSpPr>
            <a:grpSpLocks noChangeAspect="1"/>
          </p:cNvGrpSpPr>
          <p:nvPr/>
        </p:nvGrpSpPr>
        <p:grpSpPr bwMode="auto">
          <a:xfrm>
            <a:off x="7888300" y="79384"/>
            <a:ext cx="1176337" cy="657225"/>
            <a:chOff x="4969" y="50"/>
            <a:chExt cx="741" cy="414"/>
          </a:xfrm>
        </p:grpSpPr>
        <p:sp>
          <p:nvSpPr>
            <p:cNvPr id="646159" name="AutoShape 15"/>
            <p:cNvSpPr>
              <a:spLocks noChangeAspect="1" noChangeArrowheads="1" noTextEdit="1"/>
            </p:cNvSpPr>
            <p:nvPr userDrawn="1"/>
          </p:nvSpPr>
          <p:spPr bwMode="gray">
            <a:xfrm>
              <a:off x="4969" y="50"/>
              <a:ext cx="741" cy="414"/>
            </a:xfrm>
            <a:prstGeom prst="rect">
              <a:avLst/>
            </a:prstGeom>
            <a:noFill/>
            <a:ln w="9525">
              <a:noFill/>
              <a:miter lim="800000"/>
              <a:headEnd/>
              <a:tailEnd/>
            </a:ln>
          </p:spPr>
          <p:txBody>
            <a:bodyPr/>
            <a:lstStyle/>
            <a:p>
              <a:endParaRPr lang="ja-JP" altLang="en-US"/>
            </a:p>
          </p:txBody>
        </p:sp>
        <p:sp>
          <p:nvSpPr>
            <p:cNvPr id="646160" name="Freeform 16"/>
            <p:cNvSpPr>
              <a:spLocks/>
            </p:cNvSpPr>
            <p:nvPr userDrawn="1"/>
          </p:nvSpPr>
          <p:spPr bwMode="gray">
            <a:xfrm>
              <a:off x="5334" y="121"/>
              <a:ext cx="94" cy="72"/>
            </a:xfrm>
            <a:custGeom>
              <a:avLst/>
              <a:gdLst/>
              <a:ahLst/>
              <a:cxnLst>
                <a:cxn ang="0">
                  <a:pos x="961" y="764"/>
                </a:cxn>
                <a:cxn ang="0">
                  <a:pos x="599" y="642"/>
                </a:cxn>
                <a:cxn ang="0">
                  <a:pos x="1" y="1235"/>
                </a:cxn>
                <a:cxn ang="0">
                  <a:pos x="599" y="1825"/>
                </a:cxn>
                <a:cxn ang="0">
                  <a:pos x="1053" y="1619"/>
                </a:cxn>
                <a:cxn ang="0">
                  <a:pos x="1053" y="1293"/>
                </a:cxn>
                <a:cxn ang="0">
                  <a:pos x="771" y="1568"/>
                </a:cxn>
                <a:cxn ang="0">
                  <a:pos x="599" y="1604"/>
                </a:cxn>
                <a:cxn ang="0">
                  <a:pos x="225" y="1235"/>
                </a:cxn>
                <a:cxn ang="0">
                  <a:pos x="599" y="863"/>
                </a:cxn>
                <a:cxn ang="0">
                  <a:pos x="861" y="972"/>
                </a:cxn>
                <a:cxn ang="0">
                  <a:pos x="1093" y="1239"/>
                </a:cxn>
                <a:cxn ang="0">
                  <a:pos x="1630" y="1473"/>
                </a:cxn>
                <a:cxn ang="0">
                  <a:pos x="2365" y="741"/>
                </a:cxn>
                <a:cxn ang="0">
                  <a:pos x="1630" y="0"/>
                </a:cxn>
                <a:cxn ang="0">
                  <a:pos x="1053" y="295"/>
                </a:cxn>
                <a:cxn ang="0">
                  <a:pos x="1053" y="735"/>
                </a:cxn>
                <a:cxn ang="0">
                  <a:pos x="1630" y="232"/>
                </a:cxn>
                <a:cxn ang="0">
                  <a:pos x="2134" y="741"/>
                </a:cxn>
                <a:cxn ang="0">
                  <a:pos x="1630" y="1245"/>
                </a:cxn>
                <a:cxn ang="0">
                  <a:pos x="1303" y="1125"/>
                </a:cxn>
                <a:cxn ang="0">
                  <a:pos x="961" y="764"/>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w="9525">
              <a:noFill/>
              <a:round/>
              <a:headEnd/>
              <a:tailEnd/>
            </a:ln>
          </p:spPr>
          <p:txBody>
            <a:bodyPr/>
            <a:lstStyle/>
            <a:p>
              <a:endParaRPr lang="ja-JP" altLang="en-US"/>
            </a:p>
          </p:txBody>
        </p:sp>
        <p:sp>
          <p:nvSpPr>
            <p:cNvPr id="646161" name="Freeform 17"/>
            <p:cNvSpPr>
              <a:spLocks/>
            </p:cNvSpPr>
            <p:nvPr userDrawn="1"/>
          </p:nvSpPr>
          <p:spPr bwMode="gray">
            <a:xfrm>
              <a:off x="5180" y="200"/>
              <a:ext cx="65" cy="106"/>
            </a:xfrm>
            <a:custGeom>
              <a:avLst/>
              <a:gdLst/>
              <a:ahLst/>
              <a:cxnLst>
                <a:cxn ang="0">
                  <a:pos x="0" y="0"/>
                </a:cxn>
                <a:cxn ang="0">
                  <a:pos x="1624" y="0"/>
                </a:cxn>
                <a:cxn ang="0">
                  <a:pos x="1624" y="452"/>
                </a:cxn>
                <a:cxn ang="0">
                  <a:pos x="1365" y="273"/>
                </a:cxn>
                <a:cxn ang="0">
                  <a:pos x="613" y="273"/>
                </a:cxn>
                <a:cxn ang="0">
                  <a:pos x="613" y="1053"/>
                </a:cxn>
                <a:cxn ang="0">
                  <a:pos x="1428" y="1053"/>
                </a:cxn>
                <a:cxn ang="0">
                  <a:pos x="1428" y="1467"/>
                </a:cxn>
                <a:cxn ang="0">
                  <a:pos x="1205" y="1335"/>
                </a:cxn>
                <a:cxn ang="0">
                  <a:pos x="613" y="1335"/>
                </a:cxn>
                <a:cxn ang="0">
                  <a:pos x="613" y="2401"/>
                </a:cxn>
                <a:cxn ang="0">
                  <a:pos x="784" y="2651"/>
                </a:cxn>
                <a:cxn ang="0">
                  <a:pos x="11" y="2651"/>
                </a:cxn>
                <a:cxn ang="0">
                  <a:pos x="173" y="2401"/>
                </a:cxn>
                <a:cxn ang="0">
                  <a:pos x="173" y="278"/>
                </a:cxn>
                <a:cxn ang="0">
                  <a:pos x="0" y="0"/>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w="9525">
              <a:noFill/>
              <a:round/>
              <a:headEnd/>
              <a:tailEnd/>
            </a:ln>
          </p:spPr>
          <p:txBody>
            <a:bodyPr/>
            <a:lstStyle/>
            <a:p>
              <a:endParaRPr lang="ja-JP" altLang="en-US"/>
            </a:p>
          </p:txBody>
        </p:sp>
        <p:sp>
          <p:nvSpPr>
            <p:cNvPr id="646162" name="Freeform 18"/>
            <p:cNvSpPr>
              <a:spLocks/>
            </p:cNvSpPr>
            <p:nvPr userDrawn="1"/>
          </p:nvSpPr>
          <p:spPr bwMode="gray">
            <a:xfrm>
              <a:off x="5333" y="200"/>
              <a:ext cx="43" cy="148"/>
            </a:xfrm>
            <a:custGeom>
              <a:avLst/>
              <a:gdLst/>
              <a:ahLst/>
              <a:cxnLst>
                <a:cxn ang="0">
                  <a:pos x="246" y="0"/>
                </a:cxn>
                <a:cxn ang="0">
                  <a:pos x="1072" y="0"/>
                </a:cxn>
                <a:cxn ang="0">
                  <a:pos x="887" y="230"/>
                </a:cxn>
                <a:cxn ang="0">
                  <a:pos x="887" y="2717"/>
                </a:cxn>
                <a:cxn ang="0">
                  <a:pos x="0" y="3693"/>
                </a:cxn>
                <a:cxn ang="0">
                  <a:pos x="423" y="2717"/>
                </a:cxn>
                <a:cxn ang="0">
                  <a:pos x="423" y="230"/>
                </a:cxn>
                <a:cxn ang="0">
                  <a:pos x="246" y="0"/>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w="9525">
              <a:noFill/>
              <a:round/>
              <a:headEnd/>
              <a:tailEnd/>
            </a:ln>
          </p:spPr>
          <p:txBody>
            <a:bodyPr/>
            <a:lstStyle/>
            <a:p>
              <a:endParaRPr lang="ja-JP" altLang="en-US"/>
            </a:p>
          </p:txBody>
        </p:sp>
        <p:sp>
          <p:nvSpPr>
            <p:cNvPr id="646163" name="Freeform 19"/>
            <p:cNvSpPr>
              <a:spLocks/>
            </p:cNvSpPr>
            <p:nvPr userDrawn="1"/>
          </p:nvSpPr>
          <p:spPr bwMode="gray">
            <a:xfrm>
              <a:off x="5380" y="200"/>
              <a:ext cx="33" cy="106"/>
            </a:xfrm>
            <a:custGeom>
              <a:avLst/>
              <a:gdLst/>
              <a:ahLst/>
              <a:cxnLst>
                <a:cxn ang="0">
                  <a:pos x="0" y="0"/>
                </a:cxn>
                <a:cxn ang="0">
                  <a:pos x="828" y="0"/>
                </a:cxn>
                <a:cxn ang="0">
                  <a:pos x="645" y="235"/>
                </a:cxn>
                <a:cxn ang="0">
                  <a:pos x="645" y="2401"/>
                </a:cxn>
                <a:cxn ang="0">
                  <a:pos x="828" y="2653"/>
                </a:cxn>
                <a:cxn ang="0">
                  <a:pos x="0" y="2653"/>
                </a:cxn>
                <a:cxn ang="0">
                  <a:pos x="184" y="2401"/>
                </a:cxn>
                <a:cxn ang="0">
                  <a:pos x="184" y="235"/>
                </a:cxn>
                <a:cxn ang="0">
                  <a:pos x="0" y="0"/>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w="9525">
              <a:noFill/>
              <a:round/>
              <a:headEnd/>
              <a:tailEnd/>
            </a:ln>
          </p:spPr>
          <p:txBody>
            <a:bodyPr/>
            <a:lstStyle/>
            <a:p>
              <a:endParaRPr lang="ja-JP" altLang="en-US"/>
            </a:p>
          </p:txBody>
        </p:sp>
        <p:sp>
          <p:nvSpPr>
            <p:cNvPr id="646164" name="Freeform 20"/>
            <p:cNvSpPr>
              <a:spLocks/>
            </p:cNvSpPr>
            <p:nvPr userDrawn="1"/>
          </p:nvSpPr>
          <p:spPr bwMode="gray">
            <a:xfrm>
              <a:off x="5414" y="200"/>
              <a:ext cx="79" cy="106"/>
            </a:xfrm>
            <a:custGeom>
              <a:avLst/>
              <a:gdLst/>
              <a:ahLst/>
              <a:cxnLst>
                <a:cxn ang="0">
                  <a:pos x="161" y="0"/>
                </a:cxn>
                <a:cxn ang="0">
                  <a:pos x="1984" y="0"/>
                </a:cxn>
                <a:cxn ang="0">
                  <a:pos x="1829" y="482"/>
                </a:cxn>
                <a:cxn ang="0">
                  <a:pos x="1607" y="279"/>
                </a:cxn>
                <a:cxn ang="0">
                  <a:pos x="1229" y="279"/>
                </a:cxn>
                <a:cxn ang="0">
                  <a:pos x="1229" y="2401"/>
                </a:cxn>
                <a:cxn ang="0">
                  <a:pos x="1407" y="2651"/>
                </a:cxn>
                <a:cxn ang="0">
                  <a:pos x="595" y="2651"/>
                </a:cxn>
                <a:cxn ang="0">
                  <a:pos x="771" y="2401"/>
                </a:cxn>
                <a:cxn ang="0">
                  <a:pos x="771" y="279"/>
                </a:cxn>
                <a:cxn ang="0">
                  <a:pos x="315" y="279"/>
                </a:cxn>
                <a:cxn ang="0">
                  <a:pos x="0" y="522"/>
                </a:cxn>
                <a:cxn ang="0">
                  <a:pos x="161" y="0"/>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w="9525">
              <a:noFill/>
              <a:round/>
              <a:headEnd/>
              <a:tailEnd/>
            </a:ln>
          </p:spPr>
          <p:txBody>
            <a:bodyPr/>
            <a:lstStyle/>
            <a:p>
              <a:endParaRPr lang="ja-JP" altLang="en-US"/>
            </a:p>
          </p:txBody>
        </p:sp>
        <p:sp>
          <p:nvSpPr>
            <p:cNvPr id="646165" name="Freeform 21"/>
            <p:cNvSpPr>
              <a:spLocks/>
            </p:cNvSpPr>
            <p:nvPr userDrawn="1"/>
          </p:nvSpPr>
          <p:spPr bwMode="gray">
            <a:xfrm>
              <a:off x="5558" y="200"/>
              <a:ext cx="88" cy="107"/>
            </a:xfrm>
            <a:custGeom>
              <a:avLst/>
              <a:gdLst/>
              <a:ahLst/>
              <a:cxnLst>
                <a:cxn ang="0">
                  <a:pos x="1420" y="0"/>
                </a:cxn>
                <a:cxn ang="0">
                  <a:pos x="2219" y="0"/>
                </a:cxn>
                <a:cxn ang="0">
                  <a:pos x="2048" y="234"/>
                </a:cxn>
                <a:cxn ang="0">
                  <a:pos x="2048" y="1840"/>
                </a:cxn>
                <a:cxn ang="0">
                  <a:pos x="1131" y="2693"/>
                </a:cxn>
                <a:cxn ang="0">
                  <a:pos x="176" y="1840"/>
                </a:cxn>
                <a:cxn ang="0">
                  <a:pos x="176" y="234"/>
                </a:cxn>
                <a:cxn ang="0">
                  <a:pos x="0" y="0"/>
                </a:cxn>
                <a:cxn ang="0">
                  <a:pos x="821" y="0"/>
                </a:cxn>
                <a:cxn ang="0">
                  <a:pos x="638" y="234"/>
                </a:cxn>
                <a:cxn ang="0">
                  <a:pos x="638" y="1840"/>
                </a:cxn>
                <a:cxn ang="0">
                  <a:pos x="1131" y="2406"/>
                </a:cxn>
                <a:cxn ang="0">
                  <a:pos x="1601" y="1840"/>
                </a:cxn>
                <a:cxn ang="0">
                  <a:pos x="1601" y="234"/>
                </a:cxn>
                <a:cxn ang="0">
                  <a:pos x="1420" y="0"/>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w="9525">
              <a:noFill/>
              <a:round/>
              <a:headEnd/>
              <a:tailEnd/>
            </a:ln>
          </p:spPr>
          <p:txBody>
            <a:bodyPr/>
            <a:lstStyle/>
            <a:p>
              <a:endParaRPr lang="ja-JP" altLang="en-US"/>
            </a:p>
          </p:txBody>
        </p:sp>
        <p:sp>
          <p:nvSpPr>
            <p:cNvPr id="646166" name="Freeform 22"/>
            <p:cNvSpPr>
              <a:spLocks/>
            </p:cNvSpPr>
            <p:nvPr userDrawn="1"/>
          </p:nvSpPr>
          <p:spPr bwMode="gray">
            <a:xfrm>
              <a:off x="5248" y="200"/>
              <a:ext cx="89" cy="108"/>
            </a:xfrm>
            <a:custGeom>
              <a:avLst/>
              <a:gdLst/>
              <a:ahLst/>
              <a:cxnLst>
                <a:cxn ang="0">
                  <a:pos x="1427" y="0"/>
                </a:cxn>
                <a:cxn ang="0">
                  <a:pos x="2240" y="0"/>
                </a:cxn>
                <a:cxn ang="0">
                  <a:pos x="2068" y="237"/>
                </a:cxn>
                <a:cxn ang="0">
                  <a:pos x="2067" y="1838"/>
                </a:cxn>
                <a:cxn ang="0">
                  <a:pos x="1122" y="2700"/>
                </a:cxn>
                <a:cxn ang="0">
                  <a:pos x="166" y="1838"/>
                </a:cxn>
                <a:cxn ang="0">
                  <a:pos x="166" y="237"/>
                </a:cxn>
                <a:cxn ang="0">
                  <a:pos x="0" y="0"/>
                </a:cxn>
                <a:cxn ang="0">
                  <a:pos x="821" y="0"/>
                </a:cxn>
                <a:cxn ang="0">
                  <a:pos x="631" y="237"/>
                </a:cxn>
                <a:cxn ang="0">
                  <a:pos x="630" y="1838"/>
                </a:cxn>
                <a:cxn ang="0">
                  <a:pos x="1122" y="2413"/>
                </a:cxn>
                <a:cxn ang="0">
                  <a:pos x="1602" y="1838"/>
                </a:cxn>
                <a:cxn ang="0">
                  <a:pos x="1603" y="237"/>
                </a:cxn>
                <a:cxn ang="0">
                  <a:pos x="1427" y="0"/>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w="9525">
              <a:noFill/>
              <a:round/>
              <a:headEnd/>
              <a:tailEnd/>
            </a:ln>
          </p:spPr>
          <p:txBody>
            <a:bodyPr/>
            <a:lstStyle/>
            <a:p>
              <a:endParaRPr lang="ja-JP" altLang="en-US"/>
            </a:p>
          </p:txBody>
        </p:sp>
        <p:sp>
          <p:nvSpPr>
            <p:cNvPr id="646167" name="Freeform 23"/>
            <p:cNvSpPr>
              <a:spLocks/>
            </p:cNvSpPr>
            <p:nvPr userDrawn="1"/>
          </p:nvSpPr>
          <p:spPr bwMode="gray">
            <a:xfrm>
              <a:off x="5489" y="198"/>
              <a:ext cx="69" cy="110"/>
            </a:xfrm>
            <a:custGeom>
              <a:avLst/>
              <a:gdLst/>
              <a:ahLst/>
              <a:cxnLst>
                <a:cxn ang="0">
                  <a:pos x="1467" y="479"/>
                </a:cxn>
                <a:cxn ang="0">
                  <a:pos x="1019" y="276"/>
                </a:cxn>
                <a:cxn ang="0">
                  <a:pos x="504" y="677"/>
                </a:cxn>
                <a:cxn ang="0">
                  <a:pos x="995" y="1174"/>
                </a:cxn>
                <a:cxn ang="0">
                  <a:pos x="1705" y="1974"/>
                </a:cxn>
                <a:cxn ang="0">
                  <a:pos x="651" y="2755"/>
                </a:cxn>
                <a:cxn ang="0">
                  <a:pos x="155" y="2686"/>
                </a:cxn>
                <a:cxn ang="0">
                  <a:pos x="0" y="2177"/>
                </a:cxn>
                <a:cxn ang="0">
                  <a:pos x="658" y="2466"/>
                </a:cxn>
                <a:cxn ang="0">
                  <a:pos x="1252" y="2030"/>
                </a:cxn>
                <a:cxn ang="0">
                  <a:pos x="46" y="731"/>
                </a:cxn>
                <a:cxn ang="0">
                  <a:pos x="973" y="0"/>
                </a:cxn>
                <a:cxn ang="0">
                  <a:pos x="1467" y="69"/>
                </a:cxn>
                <a:cxn ang="0">
                  <a:pos x="1467" y="479"/>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w="9525">
              <a:noFill/>
              <a:round/>
              <a:headEnd/>
              <a:tailEnd/>
            </a:ln>
          </p:spPr>
          <p:txBody>
            <a:bodyPr/>
            <a:lstStyle/>
            <a:p>
              <a:endParaRPr lang="ja-JP" altLang="en-US"/>
            </a:p>
          </p:txBody>
        </p:sp>
      </p:grpSp>
      <p:sp>
        <p:nvSpPr>
          <p:cNvPr id="646151" name="Rectangle 7"/>
          <p:cNvSpPr>
            <a:spLocks noGrp="1" noChangeArrowheads="1"/>
          </p:cNvSpPr>
          <p:nvPr>
            <p:ph type="title"/>
          </p:nvPr>
        </p:nvSpPr>
        <p:spPr bwMode="gray">
          <a:xfrm>
            <a:off x="169875" y="-1588"/>
            <a:ext cx="7858125" cy="693739"/>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r>
              <a:rPr lang="en-US" altLang="ja-JP" smtClean="0"/>
              <a:t>Master title</a:t>
            </a:r>
          </a:p>
        </p:txBody>
      </p:sp>
      <p:sp>
        <p:nvSpPr>
          <p:cNvPr id="646152" name="Rectangle 8"/>
          <p:cNvSpPr>
            <a:spLocks noGrp="1" noChangeArrowheads="1"/>
          </p:cNvSpPr>
          <p:nvPr>
            <p:ph type="body" idx="1"/>
          </p:nvPr>
        </p:nvSpPr>
        <p:spPr bwMode="gray">
          <a:xfrm>
            <a:off x="168287" y="869953"/>
            <a:ext cx="8786813" cy="559276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altLang="ja-JP" smtClean="0"/>
              <a:t>Headline Headline Headline Headline Headline Headline Headline Headline Headline Headline Headline Headline</a:t>
            </a:r>
          </a:p>
          <a:p>
            <a:pPr lvl="1"/>
            <a:r>
              <a:rPr lang="en-US" altLang="ja-JP" smtClean="0"/>
              <a:t>1st subhead 1st subhead 1st subhead 1st subhead 1st subhead 1st subhead 1st subhead 1st subhead 1st subhead 1st subhead </a:t>
            </a:r>
          </a:p>
          <a:p>
            <a:pPr lvl="2"/>
            <a:r>
              <a:rPr lang="en-US" altLang="ja-JP" smtClean="0"/>
              <a:t>2nd subhead 2nd subhead 2nd subhead 2nd subhead 2nd subhead 2nd subhead 2nd subhead 2nd subhead 2nd subhead 2nd subhead </a:t>
            </a:r>
          </a:p>
          <a:p>
            <a:pPr lvl="3"/>
            <a:r>
              <a:rPr lang="en-US" altLang="ja-JP" smtClean="0"/>
              <a:t>Text Text Text Text Text Text Text Text Text Text Text Text Text Text Text Text Text Text Text Text Text Text Text Text Text Text Text Text Text Text Text Text </a:t>
            </a:r>
          </a:p>
        </p:txBody>
      </p:sp>
      <p:sp>
        <p:nvSpPr>
          <p:cNvPr id="646168" name="Rectangle 24"/>
          <p:cNvSpPr>
            <a:spLocks noGrp="1" noChangeArrowheads="1"/>
          </p:cNvSpPr>
          <p:nvPr>
            <p:ph type="sldNum" sz="quarter" idx="4"/>
          </p:nvPr>
        </p:nvSpPr>
        <p:spPr bwMode="gray">
          <a:xfrm>
            <a:off x="8616962" y="6656388"/>
            <a:ext cx="539750" cy="201612"/>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fld id="{3A6393F8-51C5-4240-A3A2-48D1C7C2FF6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8" r:id="rId3"/>
    <p:sldLayoutId id="2147483689" r:id="rId4"/>
    <p:sldLayoutId id="2147483694" r:id="rId5"/>
    <p:sldLayoutId id="2147483695" r:id="rId6"/>
  </p:sldLayoutIdLst>
  <p:txStyles>
    <p:titleStyle>
      <a:lvl1pPr algn="l" rtl="0" eaLnBrk="1" fontAlgn="base" hangingPunct="1">
        <a:spcBef>
          <a:spcPct val="0"/>
        </a:spcBef>
        <a:spcAft>
          <a:spcPct val="0"/>
        </a:spcAft>
        <a:tabLst>
          <a:tab pos="3676650" algn="l"/>
        </a:tabLst>
        <a:defRPr kumimoji="1" sz="3200">
          <a:solidFill>
            <a:schemeClr val="tx2"/>
          </a:solidFill>
          <a:latin typeface="+mj-lt"/>
          <a:ea typeface="+mj-ea"/>
          <a:cs typeface="+mj-cs"/>
        </a:defRPr>
      </a:lvl1pPr>
      <a:lvl2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2pPr>
      <a:lvl3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3pPr>
      <a:lvl4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4pPr>
      <a:lvl5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5pPr>
      <a:lvl6pPr marL="4572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6pPr>
      <a:lvl7pPr marL="9144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7pPr>
      <a:lvl8pPr marL="13716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8pPr>
      <a:lvl9pPr marL="18288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9pPr>
    </p:titleStyle>
    <p:body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eaLnBrk="1" fontAlgn="base" hangingPunct="1">
        <a:lnSpc>
          <a:spcPct val="95000"/>
        </a:lnSpc>
        <a:spcBef>
          <a:spcPct val="20000"/>
        </a:spcBef>
        <a:spcAft>
          <a:spcPct val="10000"/>
        </a:spcAft>
        <a:buClr>
          <a:srgbClr val="87867E"/>
        </a:buClr>
        <a:buSzPct val="100000"/>
        <a:buChar char="•"/>
        <a:defRPr kumimoji="1">
          <a:solidFill>
            <a:srgbClr val="000000"/>
          </a:solidFill>
          <a:latin typeface="+mn-lt"/>
          <a:ea typeface="+mn-ea"/>
          <a:cs typeface="+mn-cs"/>
        </a:defRPr>
      </a:lvl3pPr>
      <a:lvl4pPr marL="1014413" indent="-134938" algn="l" defTabSz="457200" rtl="0" eaLnBrk="1" fontAlgn="base" hangingPunct="1">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eaLnBrk="1" fontAlgn="base" hangingPunct="1">
        <a:spcBef>
          <a:spcPct val="0"/>
        </a:spcBef>
        <a:spcAft>
          <a:spcPct val="0"/>
        </a:spcAft>
        <a:buBlip>
          <a:blip r:embed="rId9"/>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9"/>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9"/>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9"/>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9"/>
        </a:buBlip>
        <a:defRPr kumimoji="1" sz="2000">
          <a:solidFill>
            <a:srgbClr val="000000"/>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Keith D Swenson</a:t>
            </a:r>
          </a:p>
          <a:p>
            <a:r>
              <a:rPr lang="en-US" dirty="0" smtClean="0"/>
              <a:t>August 2015</a:t>
            </a:r>
            <a:endParaRPr lang="en-US" dirty="0"/>
          </a:p>
        </p:txBody>
      </p:sp>
      <p:sp>
        <p:nvSpPr>
          <p:cNvPr id="2" name="Title 1"/>
          <p:cNvSpPr>
            <a:spLocks noGrp="1"/>
          </p:cNvSpPr>
          <p:nvPr>
            <p:ph type="ctrTitle"/>
          </p:nvPr>
        </p:nvSpPr>
        <p:spPr/>
        <p:txBody>
          <a:bodyPr/>
          <a:lstStyle/>
          <a:p>
            <a:r>
              <a:rPr lang="en-US" dirty="0" smtClean="0"/>
              <a:t>What is new in </a:t>
            </a:r>
            <a:br>
              <a:rPr lang="en-US" dirty="0" smtClean="0"/>
            </a:br>
            <a:r>
              <a:rPr lang="en-US" dirty="0" smtClean="0"/>
              <a:t>Cognoscenti?</a:t>
            </a:r>
            <a:endParaRPr lang="en-US" dirty="0"/>
          </a:p>
        </p:txBody>
      </p:sp>
    </p:spTree>
    <p:extLst>
      <p:ext uri="{BB962C8B-B14F-4D97-AF65-F5344CB8AC3E}">
        <p14:creationId xmlns:p14="http://schemas.microsoft.com/office/powerpoint/2010/main" val="1113448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Attach Documents to Items</a:t>
            </a:r>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590800"/>
            <a:ext cx="6638925" cy="34099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bwMode="auto">
          <a:xfrm>
            <a:off x="1568030" y="2743200"/>
            <a:ext cx="45719" cy="1524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400" b="1" i="0" u="none" strike="noStrike" cap="none" normalizeH="0" baseline="0" dirty="0" smtClean="0">
                <a:ln>
                  <a:noFill/>
                </a:ln>
                <a:solidFill>
                  <a:srgbClr val="000000"/>
                </a:solidFill>
                <a:effectLst/>
                <a:latin typeface="Arial Narrow" panose="020B0606020202030204" pitchFamily="34" charset="0"/>
                <a:ea typeface="ＭＳ Ｐゴシック" charset="-128"/>
              </a:rPr>
              <a:t>v</a:t>
            </a:r>
            <a:endParaRPr kumimoji="1" lang="en-US" sz="1400" b="1" i="0" u="none" strike="noStrike" cap="none" normalizeH="0" baseline="0" dirty="0" smtClean="0">
              <a:ln>
                <a:noFill/>
              </a:ln>
              <a:solidFill>
                <a:srgbClr val="000000"/>
              </a:solidFill>
              <a:effectLst/>
              <a:latin typeface="Arial Narrow" panose="020B0606020202030204" pitchFamily="34" charset="0"/>
              <a:ea typeface="ＭＳ Ｐゴシック" charset="-128"/>
            </a:endParaRPr>
          </a:p>
        </p:txBody>
      </p:sp>
    </p:spTree>
    <p:extLst>
      <p:ext uri="{BB962C8B-B14F-4D97-AF65-F5344CB8AC3E}">
        <p14:creationId xmlns:p14="http://schemas.microsoft.com/office/powerpoint/2010/main" val="9408220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Generate Action Items in Meeting</a:t>
            </a:r>
            <a:endParaRPr lang="en-US" dirty="0"/>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750728"/>
            <a:ext cx="5253038" cy="468514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bwMode="auto">
          <a:xfrm>
            <a:off x="1677026" y="1859756"/>
            <a:ext cx="45719" cy="1524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200" b="1" i="0" u="none" strike="noStrike" cap="none" normalizeH="0" baseline="0" dirty="0" smtClean="0">
                <a:ln>
                  <a:noFill/>
                </a:ln>
                <a:solidFill>
                  <a:srgbClr val="000000"/>
                </a:solidFill>
                <a:effectLst/>
                <a:latin typeface="Arial Narrow" panose="020B0606020202030204" pitchFamily="34" charset="0"/>
                <a:ea typeface="ＭＳ Ｐゴシック" charset="-128"/>
              </a:rPr>
              <a:t>v</a:t>
            </a:r>
            <a:endParaRPr kumimoji="1" lang="en-US" sz="1200" b="1" i="0" u="none" strike="noStrike" cap="none" normalizeH="0" baseline="0" dirty="0" smtClean="0">
              <a:ln>
                <a:noFill/>
              </a:ln>
              <a:solidFill>
                <a:srgbClr val="000000"/>
              </a:solidFill>
              <a:effectLst/>
              <a:latin typeface="Arial Narrow" panose="020B0606020202030204" pitchFamily="34" charset="0"/>
              <a:ea typeface="ＭＳ Ｐゴシック" charset="-128"/>
            </a:endParaRPr>
          </a:p>
        </p:txBody>
      </p:sp>
    </p:spTree>
    <p:extLst>
      <p:ext uri="{BB962C8B-B14F-4D97-AF65-F5344CB8AC3E}">
        <p14:creationId xmlns:p14="http://schemas.microsoft.com/office/powerpoint/2010/main" val="40997492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Document List Display</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799" y="2362200"/>
            <a:ext cx="7934325" cy="383425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562600" y="1295400"/>
            <a:ext cx="2057400" cy="369332"/>
          </a:xfrm>
          <a:prstGeom prst="rect">
            <a:avLst/>
          </a:prstGeom>
          <a:ln w="38100">
            <a:solidFill>
              <a:srgbClr val="00B0F0"/>
            </a:solidFill>
            <a:headEnd type="none" w="med" len="med"/>
            <a:tailEnd type="arrow" w="med" len="med"/>
          </a:ln>
          <a:effectLst>
            <a:outerShdw blurRad="101600" dist="1016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smtClean="0"/>
              <a:t>Colored Tags</a:t>
            </a:r>
            <a:endParaRPr lang="en-US" dirty="0"/>
          </a:p>
        </p:txBody>
      </p:sp>
      <p:cxnSp>
        <p:nvCxnSpPr>
          <p:cNvPr id="6" name="Straight Arrow Connector 5"/>
          <p:cNvCxnSpPr>
            <a:stCxn id="4" idx="2"/>
          </p:cNvCxnSpPr>
          <p:nvPr/>
        </p:nvCxnSpPr>
        <p:spPr>
          <a:xfrm flipH="1">
            <a:off x="5562600" y="1664732"/>
            <a:ext cx="1028700" cy="2450068"/>
          </a:xfrm>
          <a:prstGeom prst="straightConnector1">
            <a:avLst/>
          </a:prstGeom>
          <a:ln w="38100">
            <a:solidFill>
              <a:srgbClr val="00B0F0"/>
            </a:solidFill>
            <a:headEnd type="none" w="med" len="med"/>
            <a:tailEnd type="arrow" w="med" len="med"/>
          </a:ln>
          <a:effectLst>
            <a:outerShdw blurRad="101600" dist="1016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cxnSp>
    </p:spTree>
    <p:extLst>
      <p:ext uri="{BB962C8B-B14F-4D97-AF65-F5344CB8AC3E}">
        <p14:creationId xmlns:p14="http://schemas.microsoft.com/office/powerpoint/2010/main" val="8553235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List Display</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209800"/>
            <a:ext cx="7934325" cy="400341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438400" y="1295400"/>
            <a:ext cx="4038600" cy="646331"/>
          </a:xfrm>
          <a:prstGeom prst="rect">
            <a:avLst/>
          </a:prstGeom>
          <a:ln w="38100">
            <a:solidFill>
              <a:srgbClr val="00B0F0"/>
            </a:solidFill>
            <a:headEnd type="none" w="med" len="med"/>
            <a:tailEnd type="arrow" w="med" len="med"/>
          </a:ln>
          <a:effectLst>
            <a:outerShdw blurRad="101600" dist="1016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smtClean="0"/>
              <a:t>Clear, consistent, easier-to-user Context Menus</a:t>
            </a:r>
            <a:endParaRPr lang="en-US" dirty="0"/>
          </a:p>
        </p:txBody>
      </p:sp>
      <p:cxnSp>
        <p:nvCxnSpPr>
          <p:cNvPr id="5" name="Straight Arrow Connector 4"/>
          <p:cNvCxnSpPr/>
          <p:nvPr/>
        </p:nvCxnSpPr>
        <p:spPr>
          <a:xfrm flipH="1">
            <a:off x="1219200" y="1934804"/>
            <a:ext cx="1297132" cy="2276701"/>
          </a:xfrm>
          <a:prstGeom prst="straightConnector1">
            <a:avLst/>
          </a:prstGeom>
          <a:ln w="38100">
            <a:solidFill>
              <a:srgbClr val="00B0F0"/>
            </a:solidFill>
            <a:headEnd type="none" w="med" len="med"/>
            <a:tailEnd type="arrow" w="med" len="med"/>
          </a:ln>
          <a:effectLst>
            <a:outerShdw blurRad="101600" dist="1016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cxnSp>
    </p:spTree>
    <p:extLst>
      <p:ext uri="{BB962C8B-B14F-4D97-AF65-F5344CB8AC3E}">
        <p14:creationId xmlns:p14="http://schemas.microsoft.com/office/powerpoint/2010/main" val="35869131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List Display</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440278"/>
            <a:ext cx="8077200" cy="393908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438400" y="1295400"/>
            <a:ext cx="4038600" cy="369332"/>
          </a:xfrm>
          <a:prstGeom prst="rect">
            <a:avLst/>
          </a:prstGeom>
          <a:ln w="38100">
            <a:solidFill>
              <a:srgbClr val="00B0F0"/>
            </a:solidFill>
            <a:headEnd type="none" w="med" len="med"/>
            <a:tailEnd type="arrow" w="med" len="med"/>
          </a:ln>
          <a:effectLst>
            <a:outerShdw blurRad="101600" dist="1016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smtClean="0"/>
              <a:t>Convenient Options on each page</a:t>
            </a:r>
            <a:endParaRPr lang="en-US" dirty="0"/>
          </a:p>
        </p:txBody>
      </p:sp>
      <p:cxnSp>
        <p:nvCxnSpPr>
          <p:cNvPr id="5" name="Straight Arrow Connector 4"/>
          <p:cNvCxnSpPr/>
          <p:nvPr/>
        </p:nvCxnSpPr>
        <p:spPr>
          <a:xfrm>
            <a:off x="4802332" y="1664732"/>
            <a:ext cx="1979468" cy="1764268"/>
          </a:xfrm>
          <a:prstGeom prst="straightConnector1">
            <a:avLst/>
          </a:prstGeom>
          <a:ln w="38100">
            <a:solidFill>
              <a:srgbClr val="00B0F0"/>
            </a:solidFill>
            <a:headEnd type="none" w="med" len="med"/>
            <a:tailEnd type="arrow" w="med" len="med"/>
          </a:ln>
          <a:effectLst>
            <a:outerShdw blurRad="101600" dist="1016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cxnSp>
    </p:spTree>
    <p:extLst>
      <p:ext uri="{BB962C8B-B14F-4D97-AF65-F5344CB8AC3E}">
        <p14:creationId xmlns:p14="http://schemas.microsoft.com/office/powerpoint/2010/main" val="9073196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List Display</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276600"/>
            <a:ext cx="8229600" cy="317662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438400" y="1295400"/>
            <a:ext cx="4038600" cy="1200329"/>
          </a:xfrm>
          <a:prstGeom prst="rect">
            <a:avLst/>
          </a:prstGeom>
          <a:ln w="38100">
            <a:solidFill>
              <a:srgbClr val="00B0F0"/>
            </a:solidFill>
            <a:headEnd type="none" w="med" len="med"/>
            <a:tailEnd type="arrow" w="med" len="med"/>
          </a:ln>
          <a:effectLst>
            <a:outerShdw blurRad="101600" dist="1016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wrap="square" rtlCol="0">
            <a:spAutoFit/>
          </a:bodyPr>
          <a:lstStyle>
            <a:defPPr>
              <a:defRPr lang="en-US"/>
            </a:defPPr>
          </a:lstStyle>
          <a:p>
            <a:r>
              <a:rPr lang="en-US" dirty="0"/>
              <a:t>Instant Client-side Filtering,  </a:t>
            </a:r>
          </a:p>
          <a:p>
            <a:r>
              <a:rPr lang="en-US" dirty="0"/>
              <a:t>type a few letters and any doc with those characters anywhere in the title or description immediately displayed</a:t>
            </a:r>
          </a:p>
        </p:txBody>
      </p:sp>
      <p:cxnSp>
        <p:nvCxnSpPr>
          <p:cNvPr id="5" name="Straight Arrow Connector 4"/>
          <p:cNvCxnSpPr>
            <a:stCxn id="4" idx="2"/>
          </p:cNvCxnSpPr>
          <p:nvPr/>
        </p:nvCxnSpPr>
        <p:spPr>
          <a:xfrm flipH="1">
            <a:off x="1370734" y="2495729"/>
            <a:ext cx="3086966" cy="2164139"/>
          </a:xfrm>
          <a:prstGeom prst="straightConnector1">
            <a:avLst/>
          </a:prstGeom>
          <a:ln w="38100">
            <a:solidFill>
              <a:srgbClr val="00B0F0"/>
            </a:solidFill>
            <a:headEnd type="none" w="med" len="med"/>
            <a:tailEnd type="arrow" w="med" len="med"/>
          </a:ln>
          <a:effectLst>
            <a:outerShdw blurRad="101600" dist="1016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cxnSp>
    </p:spTree>
    <p:extLst>
      <p:ext uri="{BB962C8B-B14F-4D97-AF65-F5344CB8AC3E}">
        <p14:creationId xmlns:p14="http://schemas.microsoft.com/office/powerpoint/2010/main" val="1172505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819400"/>
            <a:ext cx="8610600" cy="373009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Document List Display</a:t>
            </a:r>
          </a:p>
        </p:txBody>
      </p:sp>
      <p:sp>
        <p:nvSpPr>
          <p:cNvPr id="4" name="TextBox 3"/>
          <p:cNvSpPr txBox="1"/>
          <p:nvPr/>
        </p:nvSpPr>
        <p:spPr>
          <a:xfrm>
            <a:off x="2438400" y="1295400"/>
            <a:ext cx="4038600" cy="646331"/>
          </a:xfrm>
          <a:prstGeom prst="rect">
            <a:avLst/>
          </a:prstGeom>
          <a:ln w="38100">
            <a:solidFill>
              <a:srgbClr val="00B0F0"/>
            </a:solidFill>
            <a:headEnd type="none" w="med" len="med"/>
            <a:tailEnd type="arrow" w="med" len="med"/>
          </a:ln>
          <a:effectLst>
            <a:outerShdw blurRad="101600" dist="1016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wrap="square" rtlCol="0">
            <a:spAutoFit/>
          </a:bodyPr>
          <a:lstStyle>
            <a:defPPr>
              <a:defRPr lang="en-US"/>
            </a:defPPr>
          </a:lstStyle>
          <a:p>
            <a:r>
              <a:rPr lang="en-US" dirty="0"/>
              <a:t>Instant Filtering,  by tag selects all documents with that tag.</a:t>
            </a:r>
          </a:p>
        </p:txBody>
      </p:sp>
      <p:cxnSp>
        <p:nvCxnSpPr>
          <p:cNvPr id="5" name="Straight Arrow Connector 4"/>
          <p:cNvCxnSpPr>
            <a:stCxn id="4" idx="2"/>
          </p:cNvCxnSpPr>
          <p:nvPr/>
        </p:nvCxnSpPr>
        <p:spPr>
          <a:xfrm>
            <a:off x="4457700" y="1941731"/>
            <a:ext cx="1028700" cy="2173069"/>
          </a:xfrm>
          <a:prstGeom prst="straightConnector1">
            <a:avLst/>
          </a:prstGeom>
          <a:ln w="38100">
            <a:solidFill>
              <a:srgbClr val="00B0F0"/>
            </a:solidFill>
            <a:headEnd type="none" w="med" len="med"/>
            <a:tailEnd type="arrow" w="med" len="med"/>
          </a:ln>
          <a:effectLst>
            <a:outerShdw blurRad="101600" dist="1016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cxnSp>
    </p:spTree>
    <p:extLst>
      <p:ext uri="{BB962C8B-B14F-4D97-AF65-F5344CB8AC3E}">
        <p14:creationId xmlns:p14="http://schemas.microsoft.com/office/powerpoint/2010/main" val="20198909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Folder-like Browsing of Tags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057400"/>
            <a:ext cx="8359533" cy="441127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31045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 on Documents</a:t>
            </a:r>
            <a:endParaRPr lang="en-US" dirty="0"/>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055" y="1295400"/>
            <a:ext cx="7696200" cy="516561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9404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Drag-and-Drop File Upload</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743200"/>
            <a:ext cx="8229600" cy="322212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5191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Overview / Outline</a:t>
            </a:r>
            <a:endParaRPr lang="en-US" dirty="0"/>
          </a:p>
        </p:txBody>
      </p:sp>
      <p:sp>
        <p:nvSpPr>
          <p:cNvPr id="5" name="Content Placeholder 4"/>
          <p:cNvSpPr>
            <a:spLocks noGrp="1"/>
          </p:cNvSpPr>
          <p:nvPr>
            <p:ph idx="1"/>
          </p:nvPr>
        </p:nvSpPr>
        <p:spPr/>
        <p:txBody>
          <a:bodyPr/>
          <a:lstStyle/>
          <a:p>
            <a:r>
              <a:rPr lang="en-US" dirty="0" smtClean="0"/>
              <a:t>Cleanup </a:t>
            </a:r>
          </a:p>
          <a:p>
            <a:r>
              <a:rPr lang="en-US" dirty="0" smtClean="0"/>
              <a:t>New UI Framework</a:t>
            </a:r>
          </a:p>
          <a:p>
            <a:r>
              <a:rPr lang="en-US" dirty="0" smtClean="0"/>
              <a:t>Meeting Support</a:t>
            </a:r>
          </a:p>
          <a:p>
            <a:r>
              <a:rPr lang="en-US" dirty="0" smtClean="0"/>
              <a:t>Notes are now Topics</a:t>
            </a:r>
          </a:p>
          <a:p>
            <a:r>
              <a:rPr lang="en-US" dirty="0" smtClean="0"/>
              <a:t>Comments everywhere</a:t>
            </a:r>
          </a:p>
          <a:p>
            <a:r>
              <a:rPr lang="en-US" dirty="0" smtClean="0"/>
              <a:t>Proposals and Responses</a:t>
            </a:r>
          </a:p>
          <a:p>
            <a:r>
              <a:rPr lang="en-US" dirty="0" smtClean="0"/>
              <a:t>Tag Labels</a:t>
            </a:r>
            <a:endParaRPr lang="en-US" dirty="0"/>
          </a:p>
        </p:txBody>
      </p:sp>
    </p:spTree>
    <p:extLst>
      <p:ext uri="{BB962C8B-B14F-4D97-AF65-F5344CB8AC3E}">
        <p14:creationId xmlns:p14="http://schemas.microsoft.com/office/powerpoint/2010/main" val="939463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Files, Settings</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447800"/>
            <a:ext cx="7239000" cy="509548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77660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Upload Completed</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752600"/>
            <a:ext cx="8469346" cy="482009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36906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Updated Action Item List</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99" y="1676400"/>
            <a:ext cx="8708547" cy="492649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27399" y="1108364"/>
            <a:ext cx="3030201" cy="369332"/>
          </a:xfrm>
          <a:prstGeom prst="rect">
            <a:avLst/>
          </a:prstGeom>
          <a:ln w="38100">
            <a:solidFill>
              <a:srgbClr val="00B0F0"/>
            </a:solidFill>
            <a:headEnd type="none" w="med" len="med"/>
            <a:tailEnd type="arrow" w="med" len="med"/>
          </a:ln>
          <a:effectLst>
            <a:outerShdw blurRad="101600" dist="1016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smtClean="0"/>
              <a:t>Instant Client-side Filtering</a:t>
            </a:r>
          </a:p>
        </p:txBody>
      </p:sp>
      <p:cxnSp>
        <p:nvCxnSpPr>
          <p:cNvPr id="5" name="Straight Arrow Connector 4"/>
          <p:cNvCxnSpPr>
            <a:stCxn id="4" idx="2"/>
          </p:cNvCxnSpPr>
          <p:nvPr/>
        </p:nvCxnSpPr>
        <p:spPr>
          <a:xfrm flipH="1">
            <a:off x="1676402" y="1477696"/>
            <a:ext cx="466098" cy="1900443"/>
          </a:xfrm>
          <a:prstGeom prst="straightConnector1">
            <a:avLst/>
          </a:prstGeom>
          <a:ln w="38100">
            <a:solidFill>
              <a:srgbClr val="00B0F0"/>
            </a:solidFill>
            <a:headEnd type="none" w="med" len="med"/>
            <a:tailEnd type="arrow" w="med" len="med"/>
          </a:ln>
          <a:effectLst>
            <a:outerShdw blurRad="101600" dist="1016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cxnSp>
    </p:spTree>
    <p:extLst>
      <p:ext uri="{BB962C8B-B14F-4D97-AF65-F5344CB8AC3E}">
        <p14:creationId xmlns:p14="http://schemas.microsoft.com/office/powerpoint/2010/main" val="2160059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Simplified, Clean UI</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752600"/>
            <a:ext cx="7877175" cy="483644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666156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905000"/>
            <a:ext cx="7905750" cy="439566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93819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 are now “Topics”</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133600"/>
            <a:ext cx="8562975" cy="398458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84517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Filtered Topics</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218" y="2514600"/>
            <a:ext cx="8522626" cy="383817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27397" y="1353234"/>
            <a:ext cx="3030201" cy="646331"/>
          </a:xfrm>
          <a:prstGeom prst="rect">
            <a:avLst/>
          </a:prstGeom>
          <a:ln w="38100">
            <a:solidFill>
              <a:srgbClr val="00B0F0"/>
            </a:solidFill>
            <a:headEnd type="none" w="med" len="med"/>
            <a:tailEnd type="arrow" w="med" len="med"/>
          </a:ln>
          <a:effectLst>
            <a:outerShdw blurRad="101600" dist="1016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smtClean="0"/>
              <a:t>Instant Client-side Filtering</a:t>
            </a:r>
          </a:p>
          <a:p>
            <a:r>
              <a:rPr lang="en-US" dirty="0" smtClean="0"/>
              <a:t>By text, and by tag</a:t>
            </a:r>
          </a:p>
        </p:txBody>
      </p:sp>
      <p:cxnSp>
        <p:nvCxnSpPr>
          <p:cNvPr id="5" name="Straight Arrow Connector 4"/>
          <p:cNvCxnSpPr/>
          <p:nvPr/>
        </p:nvCxnSpPr>
        <p:spPr>
          <a:xfrm>
            <a:off x="1295399" y="1999565"/>
            <a:ext cx="0" cy="2115235"/>
          </a:xfrm>
          <a:prstGeom prst="straightConnector1">
            <a:avLst/>
          </a:prstGeom>
          <a:ln w="38100">
            <a:solidFill>
              <a:srgbClr val="00B0F0"/>
            </a:solidFill>
            <a:headEnd type="none" w="med" len="med"/>
            <a:tailEnd type="arrow" w="med" len="med"/>
          </a:ln>
          <a:effectLst>
            <a:outerShdw blurRad="101600" dist="1016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cxnSp>
      <p:cxnSp>
        <p:nvCxnSpPr>
          <p:cNvPr id="9" name="Straight Arrow Connector 8"/>
          <p:cNvCxnSpPr/>
          <p:nvPr/>
        </p:nvCxnSpPr>
        <p:spPr>
          <a:xfrm>
            <a:off x="2514600" y="1999565"/>
            <a:ext cx="2590800" cy="1962835"/>
          </a:xfrm>
          <a:prstGeom prst="straightConnector1">
            <a:avLst/>
          </a:prstGeom>
          <a:ln w="38100">
            <a:solidFill>
              <a:srgbClr val="00B0F0"/>
            </a:solidFill>
            <a:headEnd type="none" w="med" len="med"/>
            <a:tailEnd type="arrow" w="med" len="med"/>
          </a:ln>
          <a:effectLst>
            <a:outerShdw blurRad="101600" dist="1016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cxnSp>
    </p:spTree>
    <p:extLst>
      <p:ext uri="{BB962C8B-B14F-4D97-AF65-F5344CB8AC3E}">
        <p14:creationId xmlns:p14="http://schemas.microsoft.com/office/powerpoint/2010/main" val="29977887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457199"/>
            <a:ext cx="5010622" cy="615754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58090" y="1371600"/>
            <a:ext cx="2369128" cy="923330"/>
          </a:xfrm>
          <a:prstGeom prst="rect">
            <a:avLst/>
          </a:prstGeom>
          <a:ln w="38100">
            <a:solidFill>
              <a:srgbClr val="00B0F0"/>
            </a:solidFill>
            <a:headEnd type="none" w="med" len="med"/>
            <a:tailEnd type="arrow" w="med" len="med"/>
          </a:ln>
          <a:effectLst>
            <a:outerShdw blurRad="101600" dist="1016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wrap="square" rtlCol="0">
            <a:spAutoFit/>
          </a:bodyPr>
          <a:lstStyle>
            <a:defPPr>
              <a:defRPr lang="en-US"/>
            </a:defPPr>
          </a:lstStyle>
          <a:p>
            <a:r>
              <a:rPr lang="en-US" dirty="0"/>
              <a:t>Topics have:</a:t>
            </a:r>
          </a:p>
          <a:p>
            <a:endParaRPr lang="en-US" dirty="0"/>
          </a:p>
          <a:p>
            <a:r>
              <a:rPr lang="en-US" dirty="0"/>
              <a:t>Notes Section</a:t>
            </a:r>
          </a:p>
        </p:txBody>
      </p:sp>
      <p:sp>
        <p:nvSpPr>
          <p:cNvPr id="5" name="TextBox 4"/>
          <p:cNvSpPr txBox="1"/>
          <p:nvPr/>
        </p:nvSpPr>
        <p:spPr>
          <a:xfrm>
            <a:off x="637308" y="3581400"/>
            <a:ext cx="2369128" cy="369332"/>
          </a:xfrm>
          <a:prstGeom prst="rect">
            <a:avLst/>
          </a:prstGeom>
          <a:ln w="38100">
            <a:solidFill>
              <a:srgbClr val="00B0F0"/>
            </a:solidFill>
            <a:headEnd type="none" w="med" len="med"/>
            <a:tailEnd type="arrow" w="med" len="med"/>
          </a:ln>
          <a:effectLst>
            <a:outerShdw blurRad="101600" dist="1016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wrap="square" rtlCol="0">
            <a:spAutoFit/>
          </a:bodyPr>
          <a:lstStyle>
            <a:defPPr>
              <a:defRPr lang="en-US"/>
            </a:defPPr>
          </a:lstStyle>
          <a:p>
            <a:r>
              <a:rPr lang="en-US" dirty="0"/>
              <a:t>Attachment Docs</a:t>
            </a:r>
          </a:p>
        </p:txBody>
      </p:sp>
      <p:sp>
        <p:nvSpPr>
          <p:cNvPr id="6" name="TextBox 5"/>
          <p:cNvSpPr txBox="1"/>
          <p:nvPr/>
        </p:nvSpPr>
        <p:spPr>
          <a:xfrm>
            <a:off x="616526" y="5015023"/>
            <a:ext cx="2369128" cy="646331"/>
          </a:xfrm>
          <a:prstGeom prst="rect">
            <a:avLst/>
          </a:prstGeom>
          <a:ln w="38100">
            <a:solidFill>
              <a:srgbClr val="00B0F0"/>
            </a:solidFill>
            <a:headEnd type="none" w="med" len="med"/>
            <a:tailEnd type="arrow" w="med" len="med"/>
          </a:ln>
          <a:effectLst>
            <a:outerShdw blurRad="101600" dist="1016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wrap="square" rtlCol="0">
            <a:spAutoFit/>
          </a:bodyPr>
          <a:lstStyle>
            <a:defPPr>
              <a:defRPr lang="en-US"/>
            </a:defPPr>
          </a:lstStyle>
          <a:p>
            <a:r>
              <a:rPr lang="en-US" dirty="0"/>
              <a:t>Comments and</a:t>
            </a:r>
          </a:p>
          <a:p>
            <a:r>
              <a:rPr lang="en-US" dirty="0"/>
              <a:t>Proposals</a:t>
            </a:r>
          </a:p>
        </p:txBody>
      </p:sp>
    </p:spTree>
    <p:extLst>
      <p:ext uri="{BB962C8B-B14F-4D97-AF65-F5344CB8AC3E}">
        <p14:creationId xmlns:p14="http://schemas.microsoft.com/office/powerpoint/2010/main" val="33728606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 / response proposals</a:t>
            </a:r>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0535" y="4495800"/>
            <a:ext cx="5667375" cy="19526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02672" y="3902897"/>
            <a:ext cx="3030202" cy="369332"/>
          </a:xfrm>
          <a:prstGeom prst="rect">
            <a:avLst/>
          </a:prstGeom>
          <a:ln w="38100">
            <a:solidFill>
              <a:srgbClr val="00B0F0"/>
            </a:solidFill>
            <a:headEnd type="none" w="med" len="med"/>
            <a:tailEnd type="arrow" w="med" len="med"/>
          </a:ln>
          <a:effectLst>
            <a:outerShdw blurRad="101600" dist="1016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wrap="square" rtlCol="0">
            <a:spAutoFit/>
          </a:bodyPr>
          <a:lstStyle>
            <a:defPPr>
              <a:defRPr lang="en-US"/>
            </a:defPPr>
          </a:lstStyle>
          <a:p>
            <a:r>
              <a:rPr lang="en-US" dirty="0"/>
              <a:t>Others see:</a:t>
            </a:r>
          </a:p>
        </p:txBody>
      </p:sp>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4962" y="1676400"/>
            <a:ext cx="5524500" cy="18954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602672" y="1159409"/>
            <a:ext cx="3030201" cy="369332"/>
          </a:xfrm>
          <a:prstGeom prst="rect">
            <a:avLst/>
          </a:prstGeom>
          <a:ln w="38100">
            <a:solidFill>
              <a:srgbClr val="00B0F0"/>
            </a:solidFill>
            <a:headEnd type="none" w="med" len="med"/>
            <a:tailEnd type="arrow" w="med" len="med"/>
          </a:ln>
          <a:effectLst>
            <a:outerShdw blurRad="101600" dist="1016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wrap="square" rtlCol="0">
            <a:spAutoFit/>
          </a:bodyPr>
          <a:lstStyle>
            <a:defPPr>
              <a:defRPr lang="en-US"/>
            </a:defPPr>
          </a:lstStyle>
          <a:p>
            <a:r>
              <a:rPr lang="en-US" dirty="0"/>
              <a:t>Proposer sees:</a:t>
            </a:r>
          </a:p>
        </p:txBody>
      </p:sp>
      <p:sp>
        <p:nvSpPr>
          <p:cNvPr id="12" name="TextBox 11"/>
          <p:cNvSpPr txBox="1"/>
          <p:nvPr/>
        </p:nvSpPr>
        <p:spPr>
          <a:xfrm>
            <a:off x="5740110" y="1067076"/>
            <a:ext cx="2895600" cy="923330"/>
          </a:xfrm>
          <a:prstGeom prst="rect">
            <a:avLst/>
          </a:prstGeom>
          <a:ln w="38100">
            <a:solidFill>
              <a:srgbClr val="00B0F0"/>
            </a:solidFill>
            <a:headEnd type="none" w="med" len="med"/>
            <a:tailEnd type="arrow" w="med" len="med"/>
          </a:ln>
          <a:effectLst>
            <a:outerShdw blurRad="101600" dist="1016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wrap="square" rtlCol="0">
            <a:spAutoFit/>
          </a:bodyPr>
          <a:lstStyle>
            <a:defPPr>
              <a:defRPr lang="en-US"/>
            </a:defPPr>
          </a:lstStyle>
          <a:p>
            <a:r>
              <a:rPr lang="en-US" dirty="0"/>
              <a:t>Based on the principle of gaining consensus, and not voting.</a:t>
            </a:r>
          </a:p>
        </p:txBody>
      </p:sp>
    </p:spTree>
    <p:extLst>
      <p:ext uri="{BB962C8B-B14F-4D97-AF65-F5344CB8AC3E}">
        <p14:creationId xmlns:p14="http://schemas.microsoft.com/office/powerpoint/2010/main" val="17577070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for any note, anywhere</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475448"/>
            <a:ext cx="8610600" cy="512618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34956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Cleanup</a:t>
            </a:r>
            <a:endParaRPr lang="en-US" dirty="0"/>
          </a:p>
        </p:txBody>
      </p:sp>
      <p:sp>
        <p:nvSpPr>
          <p:cNvPr id="3" name="Content Placeholder 2"/>
          <p:cNvSpPr>
            <a:spLocks noGrp="1"/>
          </p:cNvSpPr>
          <p:nvPr>
            <p:ph idx="1"/>
          </p:nvPr>
        </p:nvSpPr>
        <p:spPr/>
        <p:txBody>
          <a:bodyPr/>
          <a:lstStyle/>
          <a:p>
            <a:r>
              <a:rPr lang="en-US" dirty="0" smtClean="0"/>
              <a:t>Over several generations of development, different tools and techniques had built up</a:t>
            </a:r>
          </a:p>
          <a:p>
            <a:r>
              <a:rPr lang="en-US" dirty="0" smtClean="0"/>
              <a:t>Eliminated all GWT code</a:t>
            </a:r>
          </a:p>
          <a:p>
            <a:pPr lvl="1"/>
            <a:r>
              <a:rPr lang="en-US" dirty="0" smtClean="0"/>
              <a:t>No need for GWT compile phase</a:t>
            </a:r>
          </a:p>
          <a:p>
            <a:pPr lvl="1"/>
            <a:r>
              <a:rPr lang="en-US" dirty="0" smtClean="0"/>
              <a:t>Speed compile time 6x: from 2 minutes to now only 20 seconds</a:t>
            </a:r>
          </a:p>
          <a:p>
            <a:r>
              <a:rPr lang="en-US" dirty="0" smtClean="0"/>
              <a:t>Eliminated all YUI framework support</a:t>
            </a:r>
          </a:p>
          <a:p>
            <a:r>
              <a:rPr lang="en-US" dirty="0" smtClean="0"/>
              <a:t>Reduced source from 140MB to 100MB</a:t>
            </a:r>
          </a:p>
          <a:p>
            <a:r>
              <a:rPr lang="en-US" dirty="0" smtClean="0"/>
              <a:t>Reduced backlog of technical debt</a:t>
            </a:r>
            <a:endParaRPr lang="en-US" dirty="0"/>
          </a:p>
        </p:txBody>
      </p:sp>
    </p:spTree>
    <p:extLst>
      <p:ext uri="{BB962C8B-B14F-4D97-AF65-F5344CB8AC3E}">
        <p14:creationId xmlns:p14="http://schemas.microsoft.com/office/powerpoint/2010/main" val="40359287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 Permissions</a:t>
            </a:r>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854" y="838200"/>
            <a:ext cx="7527823" cy="5715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91802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Personal Settings</a:t>
            </a:r>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143000"/>
            <a:ext cx="7410450" cy="516882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900240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 Colored Tags</a:t>
            </a:r>
            <a:endParaRPr lang="en-US" dirty="0"/>
          </a:p>
        </p:txBody>
      </p:sp>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914400"/>
            <a:ext cx="8077200" cy="553818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0540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AngularJS Support</a:t>
            </a:r>
            <a:endParaRPr lang="en-US" dirty="0"/>
          </a:p>
        </p:txBody>
      </p:sp>
      <p:sp>
        <p:nvSpPr>
          <p:cNvPr id="3" name="Content Placeholder 2"/>
          <p:cNvSpPr>
            <a:spLocks noGrp="1"/>
          </p:cNvSpPr>
          <p:nvPr>
            <p:ph idx="1"/>
          </p:nvPr>
        </p:nvSpPr>
        <p:spPr/>
        <p:txBody>
          <a:bodyPr/>
          <a:lstStyle/>
          <a:p>
            <a:r>
              <a:rPr lang="en-US" dirty="0" smtClean="0"/>
              <a:t>UI completely </a:t>
            </a:r>
            <a:r>
              <a:rPr lang="en-US" dirty="0" err="1" smtClean="0"/>
              <a:t>reimplemented</a:t>
            </a:r>
            <a:r>
              <a:rPr lang="en-US" dirty="0" smtClean="0"/>
              <a:t> in AngularJS</a:t>
            </a:r>
          </a:p>
          <a:p>
            <a:r>
              <a:rPr lang="en-US" dirty="0" smtClean="0"/>
              <a:t>Client side MVC, smaller, lighter, more powerful</a:t>
            </a:r>
          </a:p>
          <a:p>
            <a:r>
              <a:rPr lang="en-US" dirty="0" smtClean="0"/>
              <a:t>Access to AngularJS components</a:t>
            </a:r>
          </a:p>
          <a:p>
            <a:r>
              <a:rPr lang="en-US" dirty="0" smtClean="0"/>
              <a:t>Much more modular</a:t>
            </a:r>
          </a:p>
          <a:p>
            <a:r>
              <a:rPr lang="en-US" dirty="0" smtClean="0"/>
              <a:t>Much more interactive</a:t>
            </a:r>
          </a:p>
          <a:p>
            <a:r>
              <a:rPr lang="en-US" dirty="0" smtClean="0"/>
              <a:t>Look and feel updated to Bootstrap UI classes</a:t>
            </a:r>
            <a:endParaRPr lang="en-US" dirty="0"/>
          </a:p>
        </p:txBody>
      </p:sp>
    </p:spTree>
    <p:extLst>
      <p:ext uri="{BB962C8B-B14F-4D97-AF65-F5344CB8AC3E}">
        <p14:creationId xmlns:p14="http://schemas.microsoft.com/office/powerpoint/2010/main" val="37159553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Meeting List</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71600"/>
            <a:ext cx="8453956" cy="468153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68930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143000"/>
            <a:ext cx="8534400" cy="521887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Meeting Agenda Planner</a:t>
            </a:r>
            <a:endParaRPr lang="en-US" dirty="0"/>
          </a:p>
        </p:txBody>
      </p:sp>
    </p:spTree>
    <p:extLst>
      <p:ext uri="{BB962C8B-B14F-4D97-AF65-F5344CB8AC3E}">
        <p14:creationId xmlns:p14="http://schemas.microsoft.com/office/powerpoint/2010/main" val="3651792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the Meeting</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990600"/>
            <a:ext cx="7239000" cy="546255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4017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 on Agenda Items</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055" y="1143000"/>
            <a:ext cx="7620000" cy="49882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3105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In-place Editing of Items</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261750"/>
            <a:ext cx="5638800" cy="522282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bwMode="auto">
          <a:xfrm>
            <a:off x="1924011" y="1449473"/>
            <a:ext cx="45719" cy="1524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sz="1400" b="1" i="0" u="none" strike="noStrike" cap="none" normalizeH="0" baseline="0" dirty="0" smtClean="0">
                <a:ln>
                  <a:noFill/>
                </a:ln>
                <a:solidFill>
                  <a:srgbClr val="000000"/>
                </a:solidFill>
                <a:effectLst/>
                <a:latin typeface="Arial Narrow" panose="020B0606020202030204" pitchFamily="34" charset="0"/>
                <a:ea typeface="ＭＳ Ｐゴシック" charset="-128"/>
              </a:rPr>
              <a:t>v</a:t>
            </a:r>
            <a:endParaRPr kumimoji="1" lang="en-US" sz="1400" b="1" i="0" u="none" strike="noStrike" cap="none" normalizeH="0" baseline="0" dirty="0" smtClean="0">
              <a:ln>
                <a:noFill/>
              </a:ln>
              <a:solidFill>
                <a:srgbClr val="000000"/>
              </a:solidFill>
              <a:effectLst/>
              <a:latin typeface="Arial Narrow" panose="020B0606020202030204" pitchFamily="34" charset="0"/>
              <a:ea typeface="ＭＳ Ｐゴシック" charset="-128"/>
            </a:endParaRPr>
          </a:p>
        </p:txBody>
      </p:sp>
    </p:spTree>
    <p:extLst>
      <p:ext uri="{BB962C8B-B14F-4D97-AF65-F5344CB8AC3E}">
        <p14:creationId xmlns:p14="http://schemas.microsoft.com/office/powerpoint/2010/main" val="1938698264"/>
      </p:ext>
    </p:extLst>
  </p:cSld>
  <p:clrMapOvr>
    <a:masterClrMapping/>
  </p:clrMapOvr>
  <p:timing>
    <p:tnLst>
      <p:par>
        <p:cTn id="1" dur="indefinite" restart="never" nodeType="tmRoot"/>
      </p:par>
    </p:tnLst>
  </p:timing>
</p:sld>
</file>

<file path=ppt/theme/theme1.xml><?xml version="1.0" encoding="utf-8"?>
<a:theme xmlns:a="http://schemas.openxmlformats.org/drawingml/2006/main" name="FujitsuTheme">
  <a:themeElements>
    <a:clrScheme name="F_Tool_2_EN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F_Tool_2_EN_R">
      <a:majorFont>
        <a:latin typeface="Arial"/>
        <a:ea typeface="ＭＳ Ｐゴシック"/>
        <a:cs typeface=""/>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charset="-128"/>
            <a:ea typeface="ＭＳ Ｐゴシック" charset="-128"/>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charset="-128"/>
            <a:ea typeface="ＭＳ Ｐゴシック" charset="-128"/>
          </a:defRPr>
        </a:defPPr>
      </a:lstStyle>
    </a:lnDef>
  </a:objectDefaults>
  <a:extraClrSchemeLst>
    <a:extraClrScheme>
      <a:clrScheme name="F_Tool_2_EN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FujitsuTheme</Template>
  <TotalTime>241</TotalTime>
  <Words>297</Words>
  <Application>Microsoft Office PowerPoint</Application>
  <PresentationFormat>On-screen Show (4:3)</PresentationFormat>
  <Paragraphs>73</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FujitsuTheme</vt:lpstr>
      <vt:lpstr>What is new in  Cognoscenti?</vt:lpstr>
      <vt:lpstr>Overview / Outline</vt:lpstr>
      <vt:lpstr>Cleanup</vt:lpstr>
      <vt:lpstr>AngularJS Support</vt:lpstr>
      <vt:lpstr>Meeting List</vt:lpstr>
      <vt:lpstr>Meeting Agenda Planner</vt:lpstr>
      <vt:lpstr>Run the Meeting</vt:lpstr>
      <vt:lpstr>Comments on Agenda Items</vt:lpstr>
      <vt:lpstr>In-place Editing of Items</vt:lpstr>
      <vt:lpstr>Attach Documents to Items</vt:lpstr>
      <vt:lpstr>Generate Action Items in Meeting</vt:lpstr>
      <vt:lpstr>Document List Display</vt:lpstr>
      <vt:lpstr>Document List Display</vt:lpstr>
      <vt:lpstr>Document List Display</vt:lpstr>
      <vt:lpstr>Document List Display</vt:lpstr>
      <vt:lpstr>Document List Display</vt:lpstr>
      <vt:lpstr>Folder-like Browsing of Tags</vt:lpstr>
      <vt:lpstr>Comments on Documents</vt:lpstr>
      <vt:lpstr>Drag-and-Drop File Upload</vt:lpstr>
      <vt:lpstr>Multiple Files, Settings</vt:lpstr>
      <vt:lpstr>Upload Completed</vt:lpstr>
      <vt:lpstr>Updated Action Item List</vt:lpstr>
      <vt:lpstr>Simplified, Clean UI</vt:lpstr>
      <vt:lpstr>PowerPoint Presentation</vt:lpstr>
      <vt:lpstr>Notes are now “Topics”</vt:lpstr>
      <vt:lpstr>Filtered Topics</vt:lpstr>
      <vt:lpstr>PowerPoint Presentation</vt:lpstr>
      <vt:lpstr>Request / response proposals</vt:lpstr>
      <vt:lpstr>Search for any note, anywhere</vt:lpstr>
      <vt:lpstr>Manage Permissions</vt:lpstr>
      <vt:lpstr>Personal Settings</vt:lpstr>
      <vt:lpstr>Manage Colored Tags</vt:lpstr>
    </vt:vector>
  </TitlesOfParts>
  <Company>Fujitsu America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new in  Cognoscenti?</dc:title>
  <dc:creator>Keith</dc:creator>
  <cp:lastModifiedBy>Keith</cp:lastModifiedBy>
  <cp:revision>13</cp:revision>
  <cp:lastPrinted>2015-08-29T02:00:43Z</cp:lastPrinted>
  <dcterms:created xsi:type="dcterms:W3CDTF">2015-08-27T21:16:06Z</dcterms:created>
  <dcterms:modified xsi:type="dcterms:W3CDTF">2015-08-29T02:05:15Z</dcterms:modified>
</cp:coreProperties>
</file>