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2" r:id="rId15"/>
    <p:sldId id="263" r:id="rId16"/>
    <p:sldId id="264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5" r:id="rId29"/>
    <p:sldId id="282" r:id="rId30"/>
    <p:sldId id="283" r:id="rId31"/>
    <p:sldId id="284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1596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79865"/>
            <a:ext cx="762000" cy="365125"/>
          </a:xfrm>
        </p:spPr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4928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new in </a:t>
            </a:r>
            <a:br>
              <a:rPr lang="en-US" dirty="0" smtClean="0"/>
            </a:br>
            <a:r>
              <a:rPr lang="en-US" dirty="0" smtClean="0"/>
              <a:t>Cognoscenti?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D Swenson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Documents to Items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66389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8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Action Items in Meeting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0728"/>
            <a:ext cx="5253038" cy="4685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7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List Display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362200"/>
            <a:ext cx="7934325" cy="383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295400"/>
            <a:ext cx="2057400" cy="369332"/>
          </a:xfrm>
          <a:prstGeom prst="rect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Colored </a:t>
            </a:r>
            <a:r>
              <a:rPr lang="en-US" dirty="0" smtClean="0"/>
              <a:t>Tags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562600" y="1664732"/>
            <a:ext cx="1028700" cy="24500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553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34325" cy="40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4038600" cy="646331"/>
          </a:xfrm>
          <a:prstGeom prst="rect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Clear, consistent, easier-to-user Context Menus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19200" y="1934804"/>
            <a:ext cx="1297132" cy="22767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69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40278"/>
            <a:ext cx="8077200" cy="393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4038600" cy="369332"/>
          </a:xfrm>
          <a:prstGeom prst="rect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Convenient Options on each page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32" y="1664732"/>
            <a:ext cx="1979468" cy="17642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07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229600" cy="317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4038600" cy="1200329"/>
          </a:xfrm>
          <a:prstGeom prst="rect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Instant Client-side Filtering,  </a:t>
            </a:r>
          </a:p>
          <a:p>
            <a:r>
              <a:rPr lang="en-US" dirty="0"/>
              <a:t>type a few letters and any doc with those characters anywhere in the title or description immediately displayed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370734" y="2495729"/>
            <a:ext cx="3086966" cy="216413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72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610600" cy="373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038600" cy="646331"/>
          </a:xfrm>
          <a:prstGeom prst="rect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Instant Filtering,  by tag selects all documents with that tag.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4457700" y="1941731"/>
            <a:ext cx="1028700" cy="217306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198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Folder-like Browsing of Tags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359533" cy="44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4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Documents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1295400"/>
            <a:ext cx="7696200" cy="51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0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Drag-and-Drop File Upload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29600" cy="322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9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/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Cleanup </a:t>
            </a:r>
          </a:p>
          <a:p>
            <a:r>
              <a:rPr lang="en-US" dirty="0" smtClean="0"/>
              <a:t>New UI Framework</a:t>
            </a:r>
          </a:p>
          <a:p>
            <a:r>
              <a:rPr lang="en-US" dirty="0" smtClean="0"/>
              <a:t>Meeting Support</a:t>
            </a:r>
          </a:p>
          <a:p>
            <a:r>
              <a:rPr lang="en-US" dirty="0" smtClean="0"/>
              <a:t>Notes are now Topics</a:t>
            </a:r>
          </a:p>
          <a:p>
            <a:r>
              <a:rPr lang="en-US" dirty="0" smtClean="0"/>
              <a:t>Comments everywhere</a:t>
            </a:r>
          </a:p>
          <a:p>
            <a:r>
              <a:rPr lang="en-US" dirty="0" smtClean="0"/>
              <a:t>Proposals and Responses</a:t>
            </a:r>
          </a:p>
          <a:p>
            <a:r>
              <a:rPr lang="en-US" dirty="0" smtClean="0"/>
              <a:t>Tag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Files, Settings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39000" cy="509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Completed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69346" cy="48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69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Action Item List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76400"/>
            <a:ext cx="8708547" cy="492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399" y="1108364"/>
            <a:ext cx="3030201" cy="36933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Instant Client-side </a:t>
            </a:r>
            <a:r>
              <a:rPr lang="en-US" dirty="0" smtClean="0"/>
              <a:t>Filtering</a:t>
            </a:r>
            <a:endParaRPr lang="en-US" dirty="0" smtClean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676402" y="1477696"/>
            <a:ext cx="466098" cy="190044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600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Simplified, Clean UI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77175" cy="483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1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05750" cy="439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381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are now “Topics”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62975" cy="39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451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8" y="2514600"/>
            <a:ext cx="8522626" cy="383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397" y="1353234"/>
            <a:ext cx="3030201" cy="646331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Instant Client-side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By text, and by tag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399" y="1999565"/>
            <a:ext cx="0" cy="21152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1999565"/>
            <a:ext cx="2590800" cy="19628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9778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199"/>
            <a:ext cx="5010622" cy="615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090" y="1371600"/>
            <a:ext cx="2369128" cy="92333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Topics have:</a:t>
            </a:r>
          </a:p>
          <a:p>
            <a:endParaRPr lang="en-US" dirty="0" smtClean="0"/>
          </a:p>
          <a:p>
            <a:r>
              <a:rPr lang="en-US" dirty="0" smtClean="0"/>
              <a:t>Notes Section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7308" y="3581400"/>
            <a:ext cx="2369128" cy="36933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Attachment Docs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6526" y="5015023"/>
            <a:ext cx="2369128" cy="646331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Comments and</a:t>
            </a:r>
          </a:p>
          <a:p>
            <a:r>
              <a:rPr lang="en-US" dirty="0" smtClean="0"/>
              <a:t>Proposals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860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 proposals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35" y="4495800"/>
            <a:ext cx="5667375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672" y="3902897"/>
            <a:ext cx="3030202" cy="36933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Others see:</a:t>
            </a:r>
            <a:endParaRPr 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676400"/>
            <a:ext cx="55245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672" y="1159409"/>
            <a:ext cx="3030201" cy="36933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Proposer sees: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40110" y="1067076"/>
            <a:ext cx="2895600" cy="92333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Based on the principle of gaining consensus, and not voting.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70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any note, anywhere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5448"/>
            <a:ext cx="8610600" cy="51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9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several generations of development, different tools and techniques had built up</a:t>
            </a:r>
          </a:p>
          <a:p>
            <a:r>
              <a:rPr lang="en-US" dirty="0" smtClean="0"/>
              <a:t>Eliminated all GWT code</a:t>
            </a:r>
          </a:p>
          <a:p>
            <a:pPr lvl="1"/>
            <a:r>
              <a:rPr lang="en-US" dirty="0" smtClean="0"/>
              <a:t>No need for GWT compile phase</a:t>
            </a:r>
          </a:p>
          <a:p>
            <a:pPr lvl="1"/>
            <a:r>
              <a:rPr lang="en-US" dirty="0" smtClean="0"/>
              <a:t>Speed compile time 6x: from 2 minutes to now only 20 seconds</a:t>
            </a:r>
          </a:p>
          <a:p>
            <a:r>
              <a:rPr lang="en-US" dirty="0" smtClean="0"/>
              <a:t>Eliminated all YUI framework support</a:t>
            </a:r>
          </a:p>
          <a:p>
            <a:r>
              <a:rPr lang="en-US" dirty="0" smtClean="0"/>
              <a:t>Reduced source from 140MB to 100MB</a:t>
            </a:r>
          </a:p>
          <a:p>
            <a:r>
              <a:rPr lang="en-US" dirty="0" smtClean="0"/>
              <a:t>Reduced backlog of technical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Permissions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43000"/>
            <a:ext cx="752782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80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Settings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5810"/>
            <a:ext cx="7410450" cy="51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2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Colored Tags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0743"/>
            <a:ext cx="8077200" cy="553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4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AngularJS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completely </a:t>
            </a:r>
            <a:r>
              <a:rPr lang="en-US" dirty="0" err="1" smtClean="0"/>
              <a:t>reimplemented</a:t>
            </a:r>
            <a:r>
              <a:rPr lang="en-US" dirty="0" smtClean="0"/>
              <a:t> in AngularJS</a:t>
            </a:r>
          </a:p>
          <a:p>
            <a:r>
              <a:rPr lang="en-US" dirty="0" smtClean="0"/>
              <a:t>Client side MVC, smaller, lighter, more powerful</a:t>
            </a:r>
          </a:p>
          <a:p>
            <a:r>
              <a:rPr lang="en-US" dirty="0" smtClean="0"/>
              <a:t>Access to AngularJS components</a:t>
            </a:r>
          </a:p>
          <a:p>
            <a:r>
              <a:rPr lang="en-US" dirty="0" smtClean="0"/>
              <a:t>Much more modular</a:t>
            </a:r>
          </a:p>
          <a:p>
            <a:r>
              <a:rPr lang="en-US" dirty="0" smtClean="0"/>
              <a:t>Much more interactive</a:t>
            </a:r>
          </a:p>
          <a:p>
            <a:r>
              <a:rPr lang="en-US" dirty="0" smtClean="0"/>
              <a:t>Look and feel updated to Bootstrap UI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r>
              <a:rPr lang="en-US" dirty="0" smtClean="0"/>
              <a:t>Meeting 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453956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9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534400" cy="521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Meeting Agenda 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9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Meeting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1786"/>
            <a:ext cx="7239000" cy="54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1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Agenda Items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20000" cy="498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0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Editing of Items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1750"/>
            <a:ext cx="5638800" cy="522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FujitsuTheme</Template>
  <TotalTime>220</TotalTime>
  <Words>292</Words>
  <Application>Microsoft Office PowerPoint</Application>
  <PresentationFormat>On-screen Show (4:3)</PresentationFormat>
  <Paragraphs>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Apex</vt:lpstr>
      <vt:lpstr>What is new in  Cognoscenti?</vt:lpstr>
      <vt:lpstr>Overview / Outline</vt:lpstr>
      <vt:lpstr>Cleanup</vt:lpstr>
      <vt:lpstr>AngularJS Support</vt:lpstr>
      <vt:lpstr>Meeting List</vt:lpstr>
      <vt:lpstr>PowerPoint Presentation</vt:lpstr>
      <vt:lpstr>Run the Meeting</vt:lpstr>
      <vt:lpstr>Comments on Agenda Items</vt:lpstr>
      <vt:lpstr>In-place Editing of Items</vt:lpstr>
      <vt:lpstr>Attach Documents to Items</vt:lpstr>
      <vt:lpstr>Generate Action Items in Meeting</vt:lpstr>
      <vt:lpstr>Document List Display</vt:lpstr>
      <vt:lpstr>Document List Display</vt:lpstr>
      <vt:lpstr>Document List Display</vt:lpstr>
      <vt:lpstr>Document List Display</vt:lpstr>
      <vt:lpstr>Document List Display</vt:lpstr>
      <vt:lpstr>Folder-like Browsing of Tags</vt:lpstr>
      <vt:lpstr>Comments on Documents</vt:lpstr>
      <vt:lpstr>Drag-and-Drop File Upload</vt:lpstr>
      <vt:lpstr>Multiple Files, Settings</vt:lpstr>
      <vt:lpstr>Upload Completed</vt:lpstr>
      <vt:lpstr>Updated Action Item List</vt:lpstr>
      <vt:lpstr>Simplified, Clean UI</vt:lpstr>
      <vt:lpstr>PowerPoint Presentation</vt:lpstr>
      <vt:lpstr>Notes are now “Topics”</vt:lpstr>
      <vt:lpstr>PowerPoint Presentation</vt:lpstr>
      <vt:lpstr>PowerPoint Presentation</vt:lpstr>
      <vt:lpstr>Request / response proposals</vt:lpstr>
      <vt:lpstr>Search for any note, anywhere</vt:lpstr>
      <vt:lpstr>Manage Permissions</vt:lpstr>
      <vt:lpstr>Personal Settings</vt:lpstr>
      <vt:lpstr>Manage Colored Tags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new in  Cognoscenti?</dc:title>
  <dc:creator>Keith</dc:creator>
  <cp:lastModifiedBy>Keith</cp:lastModifiedBy>
  <cp:revision>11</cp:revision>
  <dcterms:created xsi:type="dcterms:W3CDTF">2015-08-27T21:16:06Z</dcterms:created>
  <dcterms:modified xsi:type="dcterms:W3CDTF">2015-08-28T00:58:50Z</dcterms:modified>
</cp:coreProperties>
</file>