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2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1596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79865"/>
            <a:ext cx="762000" cy="365125"/>
          </a:xfrm>
        </p:spPr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4928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6393F8-51C5-4240-A3A2-48D1C7C2FF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new in </a:t>
            </a:r>
            <a:br>
              <a:rPr lang="en-US" dirty="0" smtClean="0"/>
            </a:br>
            <a:r>
              <a:rPr lang="en-US" dirty="0" smtClean="0"/>
              <a:t>Cognoscenti?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 Swenson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Documents to Items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6389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Action Items in Meeting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0728"/>
            <a:ext cx="5253038" cy="4685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List Display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362200"/>
            <a:ext cx="7934325" cy="383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295400"/>
            <a:ext cx="2057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Colored Labels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562600" y="1664732"/>
            <a:ext cx="1028700" cy="24500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553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34325" cy="40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Clear, consistent, easier-to-user Context Menus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19200" y="1934804"/>
            <a:ext cx="1297132" cy="22767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69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40278"/>
            <a:ext cx="8077200" cy="393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Convenient Options on each page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32" y="1664732"/>
            <a:ext cx="1979468" cy="17642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07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229600" cy="317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40386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Instant Client-side Filtering,  </a:t>
            </a:r>
          </a:p>
          <a:p>
            <a:r>
              <a:rPr lang="en-US" dirty="0" smtClean="0"/>
              <a:t>type a few letters and any doc with those characters anywhere in the title or description immediately displayed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370734" y="2495729"/>
            <a:ext cx="3086966" cy="216413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72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610600" cy="37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List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038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Instant Filtering,  by tag selects all documents with that tag.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457700" y="1941731"/>
            <a:ext cx="1028700" cy="217306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198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Documents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1295400"/>
            <a:ext cx="7696200" cy="51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/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Cleanup </a:t>
            </a:r>
          </a:p>
          <a:p>
            <a:r>
              <a:rPr lang="en-US" dirty="0" smtClean="0"/>
              <a:t>New UI Framework</a:t>
            </a:r>
          </a:p>
          <a:p>
            <a:r>
              <a:rPr lang="en-US" dirty="0" smtClean="0"/>
              <a:t>Meeting Support</a:t>
            </a:r>
          </a:p>
          <a:p>
            <a:r>
              <a:rPr lang="en-US" dirty="0" smtClean="0"/>
              <a:t>Notes are now Topics</a:t>
            </a:r>
          </a:p>
          <a:p>
            <a:r>
              <a:rPr lang="en-US" dirty="0" smtClean="0"/>
              <a:t>Comments everywhere</a:t>
            </a:r>
          </a:p>
          <a:p>
            <a:r>
              <a:rPr lang="en-US" dirty="0" smtClean="0"/>
              <a:t>Proposals and Responses</a:t>
            </a:r>
          </a:p>
          <a:p>
            <a:r>
              <a:rPr lang="en-US" dirty="0" smtClean="0"/>
              <a:t>Tag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several generations of development, different tools and techniques had built up</a:t>
            </a:r>
          </a:p>
          <a:p>
            <a:r>
              <a:rPr lang="en-US" dirty="0" smtClean="0"/>
              <a:t>Eliminated all GWT code</a:t>
            </a:r>
          </a:p>
          <a:p>
            <a:pPr lvl="1"/>
            <a:r>
              <a:rPr lang="en-US" dirty="0" smtClean="0"/>
              <a:t>No need for GWT compile phase</a:t>
            </a:r>
          </a:p>
          <a:p>
            <a:pPr lvl="1"/>
            <a:r>
              <a:rPr lang="en-US" dirty="0" smtClean="0"/>
              <a:t>Speed compile time 6x: from 2 minutes to now only 20 seconds</a:t>
            </a:r>
          </a:p>
          <a:p>
            <a:r>
              <a:rPr lang="en-US" dirty="0" smtClean="0"/>
              <a:t>Eliminated all YUI framework support</a:t>
            </a:r>
          </a:p>
          <a:p>
            <a:r>
              <a:rPr lang="en-US" dirty="0" smtClean="0"/>
              <a:t>Reduced source from 140MB to 100MB</a:t>
            </a:r>
          </a:p>
          <a:p>
            <a:r>
              <a:rPr lang="en-US" dirty="0" smtClean="0"/>
              <a:t>Reduced backlog of 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AngularJS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completely </a:t>
            </a:r>
            <a:r>
              <a:rPr lang="en-US" dirty="0" err="1" smtClean="0"/>
              <a:t>reimplemented</a:t>
            </a:r>
            <a:r>
              <a:rPr lang="en-US" dirty="0" smtClean="0"/>
              <a:t> in AngularJS</a:t>
            </a:r>
          </a:p>
          <a:p>
            <a:r>
              <a:rPr lang="en-US" dirty="0" smtClean="0"/>
              <a:t>Client side MVC, smaller, lighter, more powerful</a:t>
            </a:r>
          </a:p>
          <a:p>
            <a:r>
              <a:rPr lang="en-US" dirty="0" smtClean="0"/>
              <a:t>Access to AngularJS components</a:t>
            </a:r>
          </a:p>
          <a:p>
            <a:r>
              <a:rPr lang="en-US" dirty="0" smtClean="0"/>
              <a:t>Much more modular</a:t>
            </a:r>
          </a:p>
          <a:p>
            <a:r>
              <a:rPr lang="en-US" dirty="0" smtClean="0"/>
              <a:t>Much more interactive</a:t>
            </a:r>
          </a:p>
          <a:p>
            <a:r>
              <a:rPr lang="en-US" dirty="0" smtClean="0"/>
              <a:t>Look and feel updated to Bootstrap UI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dirty="0" smtClean="0"/>
              <a:t>Meeting 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53956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9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34400" cy="521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Meeting Agenda 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Meeting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786"/>
            <a:ext cx="7239000" cy="54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1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Agenda Items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20000" cy="49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Editing of Items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1750"/>
            <a:ext cx="5638800" cy="522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FujitsuTheme</Template>
  <TotalTime>167</TotalTime>
  <Words>208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What is new in  Cognoscenti?</vt:lpstr>
      <vt:lpstr>Overview / Outline</vt:lpstr>
      <vt:lpstr>Cleanup</vt:lpstr>
      <vt:lpstr>AngularJS Support</vt:lpstr>
      <vt:lpstr>Meeting List</vt:lpstr>
      <vt:lpstr>PowerPoint Presentation</vt:lpstr>
      <vt:lpstr>Run the Meeting</vt:lpstr>
      <vt:lpstr>Comments on Agenda Items</vt:lpstr>
      <vt:lpstr>In-place Editing of Items</vt:lpstr>
      <vt:lpstr>Attach Documents to Items</vt:lpstr>
      <vt:lpstr>Generate Action Items in Meeting</vt:lpstr>
      <vt:lpstr>Document List Display</vt:lpstr>
      <vt:lpstr>Document List Display</vt:lpstr>
      <vt:lpstr>Document List Display</vt:lpstr>
      <vt:lpstr>Document List Display</vt:lpstr>
      <vt:lpstr>Document List Display</vt:lpstr>
      <vt:lpstr>Comments on Documents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new in  Cognoscenti?</dc:title>
  <dc:creator>Keith</dc:creator>
  <cp:lastModifiedBy>Keith</cp:lastModifiedBy>
  <cp:revision>6</cp:revision>
  <dcterms:created xsi:type="dcterms:W3CDTF">2015-08-27T21:16:06Z</dcterms:created>
  <dcterms:modified xsi:type="dcterms:W3CDTF">2015-08-28T00:03:24Z</dcterms:modified>
</cp:coreProperties>
</file>