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514D-3FF6-44A5-B382-37F9E30F0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CEDE0-4E08-4CF5-9CAC-267005047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3CA90-D19B-4A8E-BC83-365B6881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EB438-0760-4BD3-8DC6-4FC73F13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B0B4-D28B-4274-B271-6DAA27CB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34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A7E9-6CAD-4B88-B902-031EFE0C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C70C0-8660-482C-B4CB-4C5A80858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47DF7-3FE5-4ACA-8D3A-A35E36D2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A1746-8720-40A2-A52E-9B07D297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B5EC1-A21B-4242-9FC3-58B41ED7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67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C6164-3AB3-4A2F-B714-7F4103566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5DDA7-84D2-4F1D-B1F9-CA9044A00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C7F0-8673-4078-AEF7-7303E904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5E84-D475-4171-A02C-14DF0AD7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24805-E484-4ECB-B5F6-7478EB63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73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DA55-CD78-4A89-9890-4D83CEA1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7825-3C9B-46C3-B6D3-58CBF7BC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F3CC-74B7-46F0-AD84-CC62EFCD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D8B18-6843-46CC-BA3B-A641EF87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71BB9-4FD5-4434-8442-08FBF576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00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B698-782A-4DCD-A0F2-27D4A41E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19202-1C77-4551-9BF0-F80694457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B4AF-35C7-4E04-8339-D65B9A9B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F01C3-9635-43BA-A00F-23CBA9F6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C7989-E271-4C98-AB25-6B343A36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09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4AA6-C5BA-4F88-8C00-2C62F84F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A8D2-693C-4611-868F-B91000F8B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6E4D5-47BC-4E9C-8395-34E711065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D2A2F-7510-447B-A5D5-8284D4AD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74FC8-CC2E-4316-8101-3584E6E8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2505F-F9B4-4484-89EA-901117DB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52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53A7-799C-482C-901C-F2D935D0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0625E-6DE0-433B-B6C9-260043FFD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BC3F-482E-4D88-ABB3-6BC4A5273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F3972-895C-4001-AE53-C2D30192D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56A64-C102-4689-ABE3-9DCA12223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1B4E8-CCDB-4120-BD7B-2CF121DC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ABB86-2AA6-483A-86A5-204A11E9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C1D27-ED9C-4BE7-8E5D-DB819974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52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6544-2A8E-4DC9-B1F9-DB55B1E0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B3E3B-E8BA-4A4E-B699-3A9F999F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38C27-BEF2-4A2A-9177-AF2E26A4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2A548-A6F5-4840-BD71-BA7AF378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05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DFB8E-6416-4DF8-AB22-AE0A2F06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5A3EF-9BA2-4B9C-91CA-D670AAEF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C196A-99B6-4A11-8AF5-BB3B3802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64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99A4-911F-40CA-A739-EFE16ED7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164A-A6DB-4F70-8F17-3A5834882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30680-CD25-4E06-97D7-F2C82278E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E1466-FE22-4AC2-BC19-8DB4F483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F68A0-264E-49BB-8D2A-D2EF6CA2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E705-0B84-4973-93F3-F235066E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30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06FA-D317-4861-A781-CFA71A02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70654-7F07-46FD-88F6-BFA013321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07014-8F93-4D4A-B9D7-477800E13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07251-2235-4DA2-9F4C-C740C471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114D1-A5CA-4178-984F-37154D8B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8E5C-2B2D-4CFD-A81F-3EDA1A57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86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343E8-0B6D-4115-B400-A628B079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E4B23-F340-4247-8111-656D039E6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F4EA2-ACDE-4FC8-AE86-90A69F9FC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CD226-204C-485A-8ED8-4C03E9442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ED857-3447-403C-AB2A-F4301226C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87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C655-E10A-4CC3-AA32-2A831840C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App-PET-</a:t>
            </a:r>
            <a:r>
              <a:rPr lang="en-GB" dirty="0" err="1"/>
              <a:t>ite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33A54-03C8-4594-A8A0-B2F3CBD54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47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E437-AB5D-495D-BAAB-32CF453B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0180-E78A-4143-876F-963D0466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Analog Water Sensor  </a:t>
            </a:r>
          </a:p>
          <a:p>
            <a:r>
              <a:rPr lang="en-GB" dirty="0"/>
              <a:t>Analog to Digital converter</a:t>
            </a:r>
          </a:p>
          <a:p>
            <a:r>
              <a:rPr lang="en-GB" dirty="0"/>
              <a:t>RFID reader and key chain</a:t>
            </a:r>
          </a:p>
          <a:p>
            <a:pPr marL="0" indent="0">
              <a:buNone/>
            </a:pPr>
            <a:r>
              <a:rPr lang="en-GB" dirty="0"/>
              <a:t>https://www.amazon.co.uk/BUYGOO-Keychain-RC522-RFID-Arduino-Raspberry/dp/B07D9C82W8/ref=sr_1_5?ie=UTF8&amp;qid=1548691336&amp;sr=8-5&amp;keywords=rfid+raspberry+pi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27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4A58D8-0811-4BAD-8F0E-4AEB34E6EBA6}"/>
              </a:ext>
            </a:extLst>
          </p:cNvPr>
          <p:cNvSpPr/>
          <p:nvPr/>
        </p:nvSpPr>
        <p:spPr>
          <a:xfrm rot="6194830">
            <a:off x="3440957" y="3439383"/>
            <a:ext cx="457200" cy="711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8A73B7-5F42-4FDF-8092-533865534FBD}"/>
              </a:ext>
            </a:extLst>
          </p:cNvPr>
          <p:cNvSpPr/>
          <p:nvPr/>
        </p:nvSpPr>
        <p:spPr>
          <a:xfrm rot="20846673">
            <a:off x="3671820" y="3613157"/>
            <a:ext cx="457200" cy="711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D5F87B-C831-4A2A-8629-9A9C1127CC07}"/>
              </a:ext>
            </a:extLst>
          </p:cNvPr>
          <p:cNvSpPr/>
          <p:nvPr/>
        </p:nvSpPr>
        <p:spPr>
          <a:xfrm rot="4214192">
            <a:off x="3525145" y="3907249"/>
            <a:ext cx="457200" cy="711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40867-0956-4157-80F5-AD3A08A3ECC9}"/>
              </a:ext>
            </a:extLst>
          </p:cNvPr>
          <p:cNvSpPr/>
          <p:nvPr/>
        </p:nvSpPr>
        <p:spPr>
          <a:xfrm rot="7771487">
            <a:off x="3241468" y="3875545"/>
            <a:ext cx="457200" cy="711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22F74-BAAE-4BF9-80FA-4E7A3E9A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15"/>
            <a:ext cx="10515600" cy="13255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40A2AB-DC70-446A-A592-019DC338AE1A}"/>
              </a:ext>
            </a:extLst>
          </p:cNvPr>
          <p:cNvSpPr/>
          <p:nvPr/>
        </p:nvSpPr>
        <p:spPr>
          <a:xfrm rot="12267601">
            <a:off x="3171524" y="3566406"/>
            <a:ext cx="457200" cy="711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18638E-94D2-471C-978A-37860D0AD86B}"/>
              </a:ext>
            </a:extLst>
          </p:cNvPr>
          <p:cNvSpPr/>
          <p:nvPr/>
        </p:nvSpPr>
        <p:spPr>
          <a:xfrm>
            <a:off x="3545840" y="3616960"/>
            <a:ext cx="162560" cy="193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05B051-9F4A-4D28-A0E1-6E8EEC3C7FB7}"/>
              </a:ext>
            </a:extLst>
          </p:cNvPr>
          <p:cNvSpPr/>
          <p:nvPr/>
        </p:nvSpPr>
        <p:spPr>
          <a:xfrm>
            <a:off x="6487886" y="3863644"/>
            <a:ext cx="76199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03E0C4-19C9-4B6F-A91C-47AFF1D9340D}"/>
              </a:ext>
            </a:extLst>
          </p:cNvPr>
          <p:cNvSpPr/>
          <p:nvPr/>
        </p:nvSpPr>
        <p:spPr>
          <a:xfrm>
            <a:off x="7021286" y="3863644"/>
            <a:ext cx="76199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8366469A-EE03-4879-83E6-351EA67A540F}"/>
              </a:ext>
            </a:extLst>
          </p:cNvPr>
          <p:cNvSpPr/>
          <p:nvPr/>
        </p:nvSpPr>
        <p:spPr>
          <a:xfrm rot="10800000">
            <a:off x="5562600" y="2013857"/>
            <a:ext cx="2373086" cy="1849787"/>
          </a:xfrm>
          <a:prstGeom prst="trapezoid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3EDE3F-A734-44DF-8CBB-BCF4F327E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926" b="65741" l="41927" r="46979"/>
                    </a14:imgEffect>
                  </a14:imgLayer>
                </a14:imgProps>
              </a:ext>
            </a:extLst>
          </a:blip>
          <a:srcRect l="42008" t="56134" r="52876" b="35014"/>
          <a:stretch/>
        </p:blipFill>
        <p:spPr>
          <a:xfrm>
            <a:off x="6564085" y="3872364"/>
            <a:ext cx="488465" cy="47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8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  <p:bldP spid="9" grpId="0" animBg="1"/>
      <p:bldP spid="5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F9DE4D-7AD0-409A-98DA-A0B79EC119FE}"/>
              </a:ext>
            </a:extLst>
          </p:cNvPr>
          <p:cNvSpPr/>
          <p:nvPr/>
        </p:nvSpPr>
        <p:spPr>
          <a:xfrm>
            <a:off x="7900126" y="3863644"/>
            <a:ext cx="76199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712905-5927-4339-94D6-56FDC81A230D}"/>
              </a:ext>
            </a:extLst>
          </p:cNvPr>
          <p:cNvSpPr/>
          <p:nvPr/>
        </p:nvSpPr>
        <p:spPr>
          <a:xfrm>
            <a:off x="8433526" y="3863644"/>
            <a:ext cx="76199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3E59AD-0289-4488-BE60-B5E79405C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926" b="65741" l="41927" r="46979"/>
                    </a14:imgEffect>
                  </a14:imgLayer>
                </a14:imgProps>
              </a:ext>
            </a:extLst>
          </a:blip>
          <a:srcRect l="42008" t="56134" r="52876" b="35014"/>
          <a:stretch/>
        </p:blipFill>
        <p:spPr>
          <a:xfrm>
            <a:off x="7976325" y="3872364"/>
            <a:ext cx="488465" cy="4754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CD80BD-1ACF-41F9-9484-A050C8A73660}"/>
              </a:ext>
            </a:extLst>
          </p:cNvPr>
          <p:cNvSpPr txBox="1"/>
          <p:nvPr/>
        </p:nvSpPr>
        <p:spPr>
          <a:xfrm>
            <a:off x="7169508" y="2164080"/>
            <a:ext cx="19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Pet Food Container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A53D731-0013-4ECC-9B46-E39B7FC3E1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6"/>
          <a:stretch/>
        </p:blipFill>
        <p:spPr>
          <a:xfrm rot="10800000">
            <a:off x="2333080" y="2013856"/>
            <a:ext cx="2078990" cy="25581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ED9564-8AA2-41A6-9947-70703529A1CE}"/>
              </a:ext>
            </a:extLst>
          </p:cNvPr>
          <p:cNvSpPr txBox="1"/>
          <p:nvPr/>
        </p:nvSpPr>
        <p:spPr>
          <a:xfrm rot="16200000">
            <a:off x="2296455" y="2939663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Pet Water Container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5B8E55A-62B3-4D43-82D7-10EE1EF092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1" b="11331"/>
          <a:stretch/>
        </p:blipFill>
        <p:spPr>
          <a:xfrm>
            <a:off x="7357881" y="4572001"/>
            <a:ext cx="1795375" cy="13919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8541C0A-0CE1-4238-9C18-3E1D30876D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r="3293"/>
          <a:stretch/>
        </p:blipFill>
        <p:spPr>
          <a:xfrm rot="5400000">
            <a:off x="4315308" y="2240282"/>
            <a:ext cx="2471899" cy="17430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5768308-CAFE-486B-BE90-2DE2A7E6D859}"/>
              </a:ext>
            </a:extLst>
          </p:cNvPr>
          <p:cNvSpPr/>
          <p:nvPr/>
        </p:nvSpPr>
        <p:spPr>
          <a:xfrm>
            <a:off x="7357882" y="5875227"/>
            <a:ext cx="1795374" cy="88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91EF69-F8B0-4F1F-81A8-D57C6118A77D}"/>
              </a:ext>
            </a:extLst>
          </p:cNvPr>
          <p:cNvSpPr txBox="1"/>
          <p:nvPr/>
        </p:nvSpPr>
        <p:spPr>
          <a:xfrm>
            <a:off x="7484042" y="5919574"/>
            <a:ext cx="154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Sensor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F6AD9B1-9BF2-477E-93E9-1AAFDA878E8A}"/>
              </a:ext>
            </a:extLst>
          </p:cNvPr>
          <p:cNvCxnSpPr>
            <a:cxnSpLocks/>
          </p:cNvCxnSpPr>
          <p:nvPr/>
        </p:nvCxnSpPr>
        <p:spPr>
          <a:xfrm rot="10800000">
            <a:off x="6384694" y="3111820"/>
            <a:ext cx="935087" cy="2807754"/>
          </a:xfrm>
          <a:prstGeom prst="bentConnector3">
            <a:avLst>
              <a:gd name="adj1" fmla="val 66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030D37-C8D5-451B-84ED-07B17BCECAE6}"/>
              </a:ext>
            </a:extLst>
          </p:cNvPr>
          <p:cNvSpPr txBox="1"/>
          <p:nvPr/>
        </p:nvSpPr>
        <p:spPr>
          <a:xfrm>
            <a:off x="7045291" y="3962168"/>
            <a:ext cx="78034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Motor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05948E-CB67-4497-BA62-01C20A7CB03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825633" y="4131208"/>
            <a:ext cx="335749" cy="156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4B60E7B-61D2-494F-BFFB-77B7248D14AC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6862582" y="4146834"/>
            <a:ext cx="1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3274B3-4BD8-4E00-B905-F8D087CD8575}"/>
              </a:ext>
            </a:extLst>
          </p:cNvPr>
          <p:cNvCxnSpPr>
            <a:cxnSpLocks/>
          </p:cNvCxnSpPr>
          <p:nvPr/>
        </p:nvCxnSpPr>
        <p:spPr>
          <a:xfrm flipH="1">
            <a:off x="6860234" y="2927155"/>
            <a:ext cx="7055" cy="121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Top Corners Rounded 73">
            <a:extLst>
              <a:ext uri="{FF2B5EF4-FFF2-40B4-BE49-F238E27FC236}">
                <a16:creationId xmlns:a16="http://schemas.microsoft.com/office/drawing/2014/main" id="{791D9D5A-E224-4092-9FC4-400872D132EE}"/>
              </a:ext>
            </a:extLst>
          </p:cNvPr>
          <p:cNvSpPr/>
          <p:nvPr/>
        </p:nvSpPr>
        <p:spPr>
          <a:xfrm rot="10800000">
            <a:off x="2707998" y="4810761"/>
            <a:ext cx="1384390" cy="914400"/>
          </a:xfrm>
          <a:prstGeom prst="round2Same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1E3577EC-7F48-46C8-AB43-D523AA6A64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96" y="4706382"/>
            <a:ext cx="1378610" cy="82804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D4E4596-8CE5-4ECF-839F-0F4FB8F70B1D}"/>
              </a:ext>
            </a:extLst>
          </p:cNvPr>
          <p:cNvSpPr txBox="1"/>
          <p:nvPr/>
        </p:nvSpPr>
        <p:spPr>
          <a:xfrm>
            <a:off x="2766424" y="5299473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Water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A8BF0AB-05EA-4214-94E0-8208FE8BD820}"/>
              </a:ext>
            </a:extLst>
          </p:cNvPr>
          <p:cNvSpPr/>
          <p:nvPr/>
        </p:nvSpPr>
        <p:spPr>
          <a:xfrm rot="16200000">
            <a:off x="3404299" y="5112086"/>
            <a:ext cx="898298" cy="868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590C80-9231-49BE-AB73-A270EBD9D86D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3853449" y="4572000"/>
            <a:ext cx="43444" cy="13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AD825DA-872E-4943-90A1-4909AEE03887}"/>
              </a:ext>
            </a:extLst>
          </p:cNvPr>
          <p:cNvCxnSpPr>
            <a:cxnSpLocks/>
          </p:cNvCxnSpPr>
          <p:nvPr/>
        </p:nvCxnSpPr>
        <p:spPr>
          <a:xfrm>
            <a:off x="3896893" y="4572000"/>
            <a:ext cx="2644779" cy="14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DE4904F-A706-44DE-B9D0-1B479EA268D9}"/>
              </a:ext>
            </a:extLst>
          </p:cNvPr>
          <p:cNvCxnSpPr>
            <a:cxnSpLocks/>
          </p:cNvCxnSpPr>
          <p:nvPr/>
        </p:nvCxnSpPr>
        <p:spPr>
          <a:xfrm flipV="1">
            <a:off x="6534617" y="3352800"/>
            <a:ext cx="7055" cy="123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9A5DB06-DB6D-45B3-874B-510862B05A14}"/>
              </a:ext>
            </a:extLst>
          </p:cNvPr>
          <p:cNvCxnSpPr>
            <a:cxnSpLocks/>
          </p:cNvCxnSpPr>
          <p:nvPr/>
        </p:nvCxnSpPr>
        <p:spPr>
          <a:xfrm flipH="1">
            <a:off x="6384693" y="3352800"/>
            <a:ext cx="1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50DF16D-8E8C-449A-92EB-6A2DCF5EB5AC}"/>
              </a:ext>
            </a:extLst>
          </p:cNvPr>
          <p:cNvSpPr txBox="1"/>
          <p:nvPr/>
        </p:nvSpPr>
        <p:spPr>
          <a:xfrm rot="5400000">
            <a:off x="3791488" y="4922318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Water Level</a:t>
            </a:r>
          </a:p>
          <a:p>
            <a:pPr algn="ctr"/>
            <a:r>
              <a:rPr lang="en-GB" dirty="0"/>
              <a:t> Sensor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663CB9FB-F0B8-42E0-AE49-3DC76A6EEE4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001" t="11704" r="57833" b="15555"/>
          <a:stretch/>
        </p:blipFill>
        <p:spPr>
          <a:xfrm>
            <a:off x="10213132" y="2078689"/>
            <a:ext cx="1286852" cy="180527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ED4813D-7B66-4100-A435-7D614AD01A91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10856558" y="1298717"/>
            <a:ext cx="0" cy="779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B25254-C89B-4D20-868F-11211A07BDFA}"/>
              </a:ext>
            </a:extLst>
          </p:cNvPr>
          <p:cNvCxnSpPr>
            <a:cxnSpLocks/>
          </p:cNvCxnSpPr>
          <p:nvPr/>
        </p:nvCxnSpPr>
        <p:spPr>
          <a:xfrm flipH="1">
            <a:off x="6632325" y="1323577"/>
            <a:ext cx="4224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E08DD02-DEE5-4EED-890C-6A4F9A64802F}"/>
              </a:ext>
            </a:extLst>
          </p:cNvPr>
          <p:cNvCxnSpPr>
            <a:cxnSpLocks/>
          </p:cNvCxnSpPr>
          <p:nvPr/>
        </p:nvCxnSpPr>
        <p:spPr>
          <a:xfrm>
            <a:off x="6632325" y="1323577"/>
            <a:ext cx="0" cy="1106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2254925-AE4C-4579-AF59-ECC46DE2597C}"/>
              </a:ext>
            </a:extLst>
          </p:cNvPr>
          <p:cNvCxnSpPr>
            <a:cxnSpLocks/>
          </p:cNvCxnSpPr>
          <p:nvPr/>
        </p:nvCxnSpPr>
        <p:spPr>
          <a:xfrm flipH="1" flipV="1">
            <a:off x="6395721" y="2418441"/>
            <a:ext cx="236604" cy="1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0C767A3-28B9-40EC-98A2-FEFBB7138655}"/>
              </a:ext>
            </a:extLst>
          </p:cNvPr>
          <p:cNvCxnSpPr>
            <a:cxnSpLocks/>
          </p:cNvCxnSpPr>
          <p:nvPr/>
        </p:nvCxnSpPr>
        <p:spPr>
          <a:xfrm flipH="1" flipV="1">
            <a:off x="6433664" y="2926525"/>
            <a:ext cx="426573" cy="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5DECE5F7-CC82-41A1-A963-C71A6DF7A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132" y="3940033"/>
            <a:ext cx="1543051" cy="126393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8E22A15D-78DB-40CC-A25F-8BD94CDC3EF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501" t="32741" r="52332" b="18963"/>
          <a:stretch/>
        </p:blipFill>
        <p:spPr>
          <a:xfrm rot="16200000">
            <a:off x="10217699" y="4677475"/>
            <a:ext cx="237322" cy="160512"/>
          </a:xfrm>
          <a:prstGeom prst="rect">
            <a:avLst/>
          </a:prstGeom>
        </p:spPr>
      </p:pic>
      <p:sp>
        <p:nvSpPr>
          <p:cNvPr id="123" name="Flowchart: Terminator 122">
            <a:extLst>
              <a:ext uri="{FF2B5EF4-FFF2-40B4-BE49-F238E27FC236}">
                <a16:creationId xmlns:a16="http://schemas.microsoft.com/office/drawing/2014/main" id="{666101DB-0247-4EE7-8773-7FB7E76B2732}"/>
              </a:ext>
            </a:extLst>
          </p:cNvPr>
          <p:cNvSpPr/>
          <p:nvPr/>
        </p:nvSpPr>
        <p:spPr>
          <a:xfrm rot="19404114">
            <a:off x="10369856" y="4501922"/>
            <a:ext cx="399073" cy="94846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8D4E462-C398-49E3-92A2-D6A1826B02AE}"/>
              </a:ext>
            </a:extLst>
          </p:cNvPr>
          <p:cNvSpPr txBox="1"/>
          <p:nvPr/>
        </p:nvSpPr>
        <p:spPr>
          <a:xfrm>
            <a:off x="10077142" y="5197334"/>
            <a:ext cx="20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Pet with RFID collar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7DF4843-05F1-464D-ABA1-FBC4493DED33}"/>
              </a:ext>
            </a:extLst>
          </p:cNvPr>
          <p:cNvSpPr txBox="1"/>
          <p:nvPr/>
        </p:nvSpPr>
        <p:spPr>
          <a:xfrm rot="16200000">
            <a:off x="10837694" y="2807058"/>
            <a:ext cx="14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RFID Receiver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458E62EA-996D-42AE-B23C-5ED22E5C24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2221" y="4159886"/>
            <a:ext cx="1070249" cy="1044145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770356B8-2B94-4201-846E-56F765F8FC27}"/>
              </a:ext>
            </a:extLst>
          </p:cNvPr>
          <p:cNvSpPr txBox="1"/>
          <p:nvPr/>
        </p:nvSpPr>
        <p:spPr>
          <a:xfrm rot="16200000">
            <a:off x="575728" y="2810067"/>
            <a:ext cx="9178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Key Pad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428509D-D950-44C1-81A3-38AF4B9B7B08}"/>
              </a:ext>
            </a:extLst>
          </p:cNvPr>
          <p:cNvSpPr txBox="1"/>
          <p:nvPr/>
        </p:nvSpPr>
        <p:spPr>
          <a:xfrm rot="16200000">
            <a:off x="945392" y="2807057"/>
            <a:ext cx="12323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LCD Screen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F6CB4AD-ADE6-44A7-97D3-29076C950F03}"/>
              </a:ext>
            </a:extLst>
          </p:cNvPr>
          <p:cNvSpPr/>
          <p:nvPr/>
        </p:nvSpPr>
        <p:spPr>
          <a:xfrm>
            <a:off x="736887" y="2257901"/>
            <a:ext cx="1158667" cy="1467646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6682728-98BE-403A-B667-2781A087335D}"/>
              </a:ext>
            </a:extLst>
          </p:cNvPr>
          <p:cNvSpPr txBox="1"/>
          <p:nvPr/>
        </p:nvSpPr>
        <p:spPr>
          <a:xfrm rot="16200000">
            <a:off x="-196045" y="2827063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Interface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AB35A93-188D-4893-8237-AE489BC57918}"/>
              </a:ext>
            </a:extLst>
          </p:cNvPr>
          <p:cNvCxnSpPr>
            <a:cxnSpLocks/>
            <a:endCxn id="131" idx="1"/>
          </p:cNvCxnSpPr>
          <p:nvPr/>
        </p:nvCxnSpPr>
        <p:spPr>
          <a:xfrm flipV="1">
            <a:off x="1034668" y="3453673"/>
            <a:ext cx="0" cy="693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334A6C-A6A7-46C2-9F88-E17E50642998}"/>
              </a:ext>
            </a:extLst>
          </p:cNvPr>
          <p:cNvCxnSpPr>
            <a:cxnSpLocks/>
          </p:cNvCxnSpPr>
          <p:nvPr/>
        </p:nvCxnSpPr>
        <p:spPr>
          <a:xfrm flipH="1">
            <a:off x="1554970" y="3619435"/>
            <a:ext cx="6584" cy="342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BFE600B-80AF-404A-8A81-4259F6649524}"/>
              </a:ext>
            </a:extLst>
          </p:cNvPr>
          <p:cNvCxnSpPr>
            <a:cxnSpLocks/>
            <a:stCxn id="131" idx="3"/>
          </p:cNvCxnSpPr>
          <p:nvPr/>
        </p:nvCxnSpPr>
        <p:spPr>
          <a:xfrm flipH="1" flipV="1">
            <a:off x="1034374" y="1422400"/>
            <a:ext cx="294" cy="111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A528EA9-5F9D-4CAD-8691-A4F51DD378B7}"/>
              </a:ext>
            </a:extLst>
          </p:cNvPr>
          <p:cNvCxnSpPr>
            <a:cxnSpLocks/>
          </p:cNvCxnSpPr>
          <p:nvPr/>
        </p:nvCxnSpPr>
        <p:spPr>
          <a:xfrm flipV="1">
            <a:off x="1034374" y="1382389"/>
            <a:ext cx="4289048" cy="40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C8FE6CC-756E-4C61-BABF-C0BE5571BA53}"/>
              </a:ext>
            </a:extLst>
          </p:cNvPr>
          <p:cNvCxnSpPr>
            <a:cxnSpLocks/>
          </p:cNvCxnSpPr>
          <p:nvPr/>
        </p:nvCxnSpPr>
        <p:spPr>
          <a:xfrm>
            <a:off x="5323422" y="1402394"/>
            <a:ext cx="297116" cy="24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Top Corners Snipped 152">
            <a:extLst>
              <a:ext uri="{FF2B5EF4-FFF2-40B4-BE49-F238E27FC236}">
                <a16:creationId xmlns:a16="http://schemas.microsoft.com/office/drawing/2014/main" id="{AC0803BB-3426-4D1F-BF1A-92829F45C50A}"/>
              </a:ext>
            </a:extLst>
          </p:cNvPr>
          <p:cNvSpPr/>
          <p:nvPr/>
        </p:nvSpPr>
        <p:spPr>
          <a:xfrm>
            <a:off x="9153256" y="2926525"/>
            <a:ext cx="914400" cy="9144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14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0B139B-656E-47CE-9886-6943C1A38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75" t="44603" r="48036" b="30635"/>
          <a:stretch/>
        </p:blipFill>
        <p:spPr>
          <a:xfrm>
            <a:off x="4495800" y="3058886"/>
            <a:ext cx="1839686" cy="16981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EC7085-5CD4-4DA1-A437-5AA1C186D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926" b="65741" l="41927" r="46979"/>
                    </a14:imgEffect>
                  </a14:imgLayer>
                </a14:imgProps>
              </a:ext>
            </a:extLst>
          </a:blip>
          <a:srcRect l="40984" t="54223" r="52309" b="32889"/>
          <a:stretch/>
        </p:blipFill>
        <p:spPr>
          <a:xfrm>
            <a:off x="2913738" y="4003040"/>
            <a:ext cx="596905" cy="645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49A49-FBD5-4A51-A4C4-655E759468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01" t="32741" r="52332" b="18963"/>
          <a:stretch/>
        </p:blipFill>
        <p:spPr>
          <a:xfrm rot="16200000">
            <a:off x="4200630" y="5531590"/>
            <a:ext cx="97642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2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82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App-PET-ite</vt:lpstr>
      <vt:lpstr>Component List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App-PET-ite</dc:title>
  <dc:creator>Rabiya Farooq</dc:creator>
  <cp:lastModifiedBy>Rabiya Farooq</cp:lastModifiedBy>
  <cp:revision>23</cp:revision>
  <dcterms:created xsi:type="dcterms:W3CDTF">2019-01-28T15:51:01Z</dcterms:created>
  <dcterms:modified xsi:type="dcterms:W3CDTF">2019-01-29T14:54:05Z</dcterms:modified>
</cp:coreProperties>
</file>