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5" r:id="rId1"/>
  </p:sldMasterIdLst>
  <p:notesMasterIdLst>
    <p:notesMasterId r:id="rId5"/>
  </p:notesMasterIdLst>
  <p:sldIdLst>
    <p:sldId id="260" r:id="rId2"/>
    <p:sldId id="460" r:id="rId3"/>
    <p:sldId id="43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CCFF"/>
    <a:srgbClr val="C4C4C4"/>
    <a:srgbClr val="660066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DD6-CCFE-43D5-B3DB-E045D7A9FA93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4691B-4CA3-4886-9D4B-CB3B65C02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55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3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6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6A9B-0EFA-4AFF-93D2-9143CDB54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A2375-5D29-45B3-B6C8-1D51D2B95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DE806-1AD2-45CC-B03C-F23D5A88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371E2-3511-40E6-B7BC-C221D7B0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563A7-E49D-412F-ABAF-895CCB05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77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250D0-6187-44A0-A9C2-D6E9640B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8708-2808-4538-80EA-436DA7643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F8F0-9F0E-46B3-A877-71C3206B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7F433-50DB-4B35-961B-44BF49F7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DEA3F-0787-4F96-8B5E-AD52E3EC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39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7391A-B3BA-4AD0-9B1C-E02F6A3EA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53B94-304D-4C5B-BCA8-6E969D652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C820-6760-4BCE-9F3F-EC86B63B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39B9C-9471-46C9-A4DC-BA2AAF2B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F118A-D160-4DD8-A692-A94248BA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600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753165" y="1604799"/>
            <a:ext cx="4958792" cy="4954149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19402" y="1604800"/>
            <a:ext cx="4992556" cy="6720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9402" y="2468896"/>
            <a:ext cx="4992556" cy="4128457"/>
          </a:xfrm>
          <a:prstGeom prst="rect">
            <a:avLst/>
          </a:prstGeom>
        </p:spPr>
        <p:txBody>
          <a:bodyPr/>
          <a:lstStyle>
            <a:lvl1pPr>
              <a:defRPr sz="2133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867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49013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1DD0-DD2D-4B60-8B88-50318219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2757-6B22-468C-BFFC-CB78E718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8B7B0-D7AF-417F-91CF-71B7F1F0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74655-D628-4F8E-952B-8074E671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1F856-E5C5-459D-B232-EFEBE186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6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2C69-84F4-4B7C-961D-3DE1685F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255D5-B14E-4394-97C5-12A5A3427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5E116-82D4-47D0-B89A-A986DF62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8BDCE-8312-468B-8E9C-CF230BCA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4E6FD-5E77-4510-8C76-A0712A61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56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593F-01FC-41D1-999B-BC0E28DA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CDB5-DC44-4765-B206-6A8C709F7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42DD-469F-4648-B217-578930135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0A223-4EB6-407C-A8BA-30602031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6009D-A46E-4D84-B5AF-19FFBB6D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EE660-3194-4616-84E0-72E65C14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74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0619-2248-4CDA-B36C-DFB165F6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D60F5-EE5A-4B92-8DAC-786787005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AD936-3A9D-454E-BABB-26D3D5458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51E9F-3D5A-4A69-9DD6-5C117070D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96843-758C-48FC-92F6-74D36ECEE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ED639-5181-400D-80FA-B4E6EF09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855FF-176F-4805-B33A-C9A698D3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10DD-C55A-40F5-8F20-EF843CC1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1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76C8-4901-4053-A3E2-9D44A11E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A4563-EAEB-4BE4-8918-B81B7174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83AE7-42BE-4E8C-973A-3A8DC0B0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3AF13-B4CB-4198-A85B-C676B479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09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A5298-708C-4A89-9292-CE633E56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C0203-0783-4EE4-AD30-31AD29A8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AB30F-3D88-4441-B301-5C4F5500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5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FD19-B52C-4A3E-B966-41DD2E1A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ACFF-AD9D-4FA2-BB1B-F3CC6B035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F53A3-5D29-43F3-B74A-5827C335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B5A02-A75D-4F40-8C8E-29BBFFA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9EB47-D0F4-49E2-8A34-D97D239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82103-3405-438D-A432-6FD53904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56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1FC1-F4CC-4902-8AE9-3CA058E6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29145-336B-4DAA-8625-FE8710F3A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88B7E-F2B6-4806-A987-441A26B75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D56D4-D791-46E9-9F4A-C79E5480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A6BD0-974F-43A0-A564-0EBBA4D3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12B2D-B616-4BBC-8791-D81036FF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40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35B98-8144-49CF-B1C0-523D9E26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361B9-A743-4719-AE33-60852C85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067F8-676F-44DA-9E06-5BDB0EC1E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C361D-6A26-46BC-AFBF-34A148EAB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8E247-F009-44D3-9E01-65A456C20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2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  <p:sldLayoutId id="21474841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2.jp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1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4.jp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image" Target="../media/image9.png"/><Relationship Id="rId3" Type="http://schemas.openxmlformats.org/officeDocument/2006/relationships/image" Target="../media/image12.jpg"/><Relationship Id="rId7" Type="http://schemas.openxmlformats.org/officeDocument/2006/relationships/image" Target="../media/image3.jp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F9DE4D-7AD0-409A-98DA-A0B79EC119FE}"/>
              </a:ext>
            </a:extLst>
          </p:cNvPr>
          <p:cNvSpPr/>
          <p:nvPr/>
        </p:nvSpPr>
        <p:spPr>
          <a:xfrm>
            <a:off x="7900126" y="3863644"/>
            <a:ext cx="76199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712905-5927-4339-94D6-56FDC81A230D}"/>
              </a:ext>
            </a:extLst>
          </p:cNvPr>
          <p:cNvSpPr/>
          <p:nvPr/>
        </p:nvSpPr>
        <p:spPr>
          <a:xfrm>
            <a:off x="8433526" y="3863644"/>
            <a:ext cx="76199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3E59AD-0289-4488-BE60-B5E79405C3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926" b="65741" l="41927" r="46979"/>
                    </a14:imgEffect>
                  </a14:imgLayer>
                </a14:imgProps>
              </a:ext>
            </a:extLst>
          </a:blip>
          <a:srcRect l="42008" t="56134" r="52876" b="35014"/>
          <a:stretch/>
        </p:blipFill>
        <p:spPr>
          <a:xfrm>
            <a:off x="7976325" y="3872364"/>
            <a:ext cx="488465" cy="4754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CD80BD-1ACF-41F9-9484-A050C8A73660}"/>
              </a:ext>
            </a:extLst>
          </p:cNvPr>
          <p:cNvSpPr txBox="1"/>
          <p:nvPr/>
        </p:nvSpPr>
        <p:spPr>
          <a:xfrm>
            <a:off x="7715486" y="2531179"/>
            <a:ext cx="1104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Pet Food </a:t>
            </a:r>
          </a:p>
          <a:p>
            <a:pPr algn="ctr"/>
            <a:r>
              <a:rPr lang="en-GB" dirty="0"/>
              <a:t>Container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A53D731-0013-4ECC-9B46-E39B7FC3E1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3" r="11848" b="4096"/>
          <a:stretch/>
        </p:blipFill>
        <p:spPr>
          <a:xfrm rot="10800000">
            <a:off x="2731715" y="1952830"/>
            <a:ext cx="1605158" cy="25581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ED9564-8AA2-41A6-9947-70703529A1CE}"/>
              </a:ext>
            </a:extLst>
          </p:cNvPr>
          <p:cNvSpPr txBox="1"/>
          <p:nvPr/>
        </p:nvSpPr>
        <p:spPr>
          <a:xfrm rot="16200000">
            <a:off x="2448855" y="2939663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Pet Water Container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5B8E55A-62B3-4D43-82D7-10EE1EF092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1" b="11331"/>
          <a:stretch/>
        </p:blipFill>
        <p:spPr>
          <a:xfrm>
            <a:off x="7357881" y="4572001"/>
            <a:ext cx="1795375" cy="13919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8541C0A-0CE1-4238-9C18-3E1D30876D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 r="3293"/>
          <a:stretch/>
        </p:blipFill>
        <p:spPr>
          <a:xfrm rot="5400000">
            <a:off x="4315308" y="2240282"/>
            <a:ext cx="2471899" cy="17430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5768308-CAFE-486B-BE90-2DE2A7E6D859}"/>
              </a:ext>
            </a:extLst>
          </p:cNvPr>
          <p:cNvSpPr/>
          <p:nvPr/>
        </p:nvSpPr>
        <p:spPr>
          <a:xfrm>
            <a:off x="7357882" y="5875227"/>
            <a:ext cx="1795374" cy="88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91EF69-F8B0-4F1F-81A8-D57C6118A77D}"/>
              </a:ext>
            </a:extLst>
          </p:cNvPr>
          <p:cNvSpPr txBox="1"/>
          <p:nvPr/>
        </p:nvSpPr>
        <p:spPr>
          <a:xfrm>
            <a:off x="7484042" y="5919574"/>
            <a:ext cx="154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 Sensor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F6AD9B1-9BF2-477E-93E9-1AAFDA878E8A}"/>
              </a:ext>
            </a:extLst>
          </p:cNvPr>
          <p:cNvCxnSpPr>
            <a:cxnSpLocks/>
          </p:cNvCxnSpPr>
          <p:nvPr/>
        </p:nvCxnSpPr>
        <p:spPr>
          <a:xfrm rot="10800000">
            <a:off x="6384694" y="3111820"/>
            <a:ext cx="935087" cy="2807754"/>
          </a:xfrm>
          <a:prstGeom prst="bentConnector3">
            <a:avLst>
              <a:gd name="adj1" fmla="val 66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030D37-C8D5-451B-84ED-07B17BCECAE6}"/>
              </a:ext>
            </a:extLst>
          </p:cNvPr>
          <p:cNvSpPr txBox="1"/>
          <p:nvPr/>
        </p:nvSpPr>
        <p:spPr>
          <a:xfrm>
            <a:off x="7045291" y="3962168"/>
            <a:ext cx="78034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Motor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05948E-CB67-4497-BA62-01C20A7CB031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7825633" y="4131208"/>
            <a:ext cx="335749" cy="156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4B60E7B-61D2-494F-BFFB-77B7248D14AC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6862582" y="4146834"/>
            <a:ext cx="1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53274B3-4BD8-4E00-B905-F8D087CD8575}"/>
              </a:ext>
            </a:extLst>
          </p:cNvPr>
          <p:cNvCxnSpPr>
            <a:cxnSpLocks/>
          </p:cNvCxnSpPr>
          <p:nvPr/>
        </p:nvCxnSpPr>
        <p:spPr>
          <a:xfrm flipH="1">
            <a:off x="6860234" y="2927155"/>
            <a:ext cx="7055" cy="121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Top Corners Rounded 73">
            <a:extLst>
              <a:ext uri="{FF2B5EF4-FFF2-40B4-BE49-F238E27FC236}">
                <a16:creationId xmlns:a16="http://schemas.microsoft.com/office/drawing/2014/main" id="{791D9D5A-E224-4092-9FC4-400872D132EE}"/>
              </a:ext>
            </a:extLst>
          </p:cNvPr>
          <p:cNvSpPr/>
          <p:nvPr/>
        </p:nvSpPr>
        <p:spPr>
          <a:xfrm rot="10800000">
            <a:off x="2860398" y="4810761"/>
            <a:ext cx="1384390" cy="914400"/>
          </a:xfrm>
          <a:prstGeom prst="round2Same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1E3577EC-7F48-46C8-AB43-D523AA6A64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96" y="4706382"/>
            <a:ext cx="1378610" cy="82804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D4E4596-8CE5-4ECF-839F-0F4FB8F70B1D}"/>
              </a:ext>
            </a:extLst>
          </p:cNvPr>
          <p:cNvSpPr txBox="1"/>
          <p:nvPr/>
        </p:nvSpPr>
        <p:spPr>
          <a:xfrm>
            <a:off x="2918824" y="5299473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Water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A8BF0AB-05EA-4214-94E0-8208FE8BD820}"/>
              </a:ext>
            </a:extLst>
          </p:cNvPr>
          <p:cNvSpPr/>
          <p:nvPr/>
        </p:nvSpPr>
        <p:spPr>
          <a:xfrm rot="16200000">
            <a:off x="3556699" y="5112086"/>
            <a:ext cx="898298" cy="868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4590C80-9231-49BE-AB73-A270EBD9D86D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4005849" y="4572000"/>
            <a:ext cx="43444" cy="13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AD825DA-872E-4943-90A1-4909AEE03887}"/>
              </a:ext>
            </a:extLst>
          </p:cNvPr>
          <p:cNvCxnSpPr>
            <a:cxnSpLocks/>
          </p:cNvCxnSpPr>
          <p:nvPr/>
        </p:nvCxnSpPr>
        <p:spPr>
          <a:xfrm>
            <a:off x="4049293" y="4578636"/>
            <a:ext cx="2492379" cy="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DE4904F-A706-44DE-B9D0-1B479EA268D9}"/>
              </a:ext>
            </a:extLst>
          </p:cNvPr>
          <p:cNvCxnSpPr>
            <a:cxnSpLocks/>
          </p:cNvCxnSpPr>
          <p:nvPr/>
        </p:nvCxnSpPr>
        <p:spPr>
          <a:xfrm flipV="1">
            <a:off x="6534617" y="3352800"/>
            <a:ext cx="7055" cy="123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9A5DB06-DB6D-45B3-874B-510862B05A14}"/>
              </a:ext>
            </a:extLst>
          </p:cNvPr>
          <p:cNvCxnSpPr>
            <a:cxnSpLocks/>
          </p:cNvCxnSpPr>
          <p:nvPr/>
        </p:nvCxnSpPr>
        <p:spPr>
          <a:xfrm flipH="1">
            <a:off x="6384693" y="3352800"/>
            <a:ext cx="15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50DF16D-8E8C-449A-92EB-6A2DCF5EB5AC}"/>
              </a:ext>
            </a:extLst>
          </p:cNvPr>
          <p:cNvSpPr txBox="1"/>
          <p:nvPr/>
        </p:nvSpPr>
        <p:spPr>
          <a:xfrm rot="5400000">
            <a:off x="3962938" y="4922318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Water Level</a:t>
            </a:r>
          </a:p>
          <a:p>
            <a:pPr algn="ctr"/>
            <a:r>
              <a:rPr lang="en-GB" dirty="0"/>
              <a:t> Sensor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663CB9FB-F0B8-42E0-AE49-3DC76A6EEE4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001" t="11704" r="57833" b="15555"/>
          <a:stretch/>
        </p:blipFill>
        <p:spPr>
          <a:xfrm>
            <a:off x="9703227" y="2078689"/>
            <a:ext cx="1286852" cy="180527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ED4813D-7B66-4100-A435-7D614AD01A91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10346653" y="1298717"/>
            <a:ext cx="0" cy="779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9B25254-C89B-4D20-868F-11211A07BDFA}"/>
              </a:ext>
            </a:extLst>
          </p:cNvPr>
          <p:cNvCxnSpPr>
            <a:cxnSpLocks/>
          </p:cNvCxnSpPr>
          <p:nvPr/>
        </p:nvCxnSpPr>
        <p:spPr>
          <a:xfrm flipH="1">
            <a:off x="6632326" y="1323577"/>
            <a:ext cx="3714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E08DD02-DEE5-4EED-890C-6A4F9A64802F}"/>
              </a:ext>
            </a:extLst>
          </p:cNvPr>
          <p:cNvCxnSpPr>
            <a:cxnSpLocks/>
          </p:cNvCxnSpPr>
          <p:nvPr/>
        </p:nvCxnSpPr>
        <p:spPr>
          <a:xfrm>
            <a:off x="6632325" y="1323577"/>
            <a:ext cx="0" cy="1106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2254925-AE4C-4579-AF59-ECC46DE2597C}"/>
              </a:ext>
            </a:extLst>
          </p:cNvPr>
          <p:cNvCxnSpPr>
            <a:cxnSpLocks/>
          </p:cNvCxnSpPr>
          <p:nvPr/>
        </p:nvCxnSpPr>
        <p:spPr>
          <a:xfrm flipH="1" flipV="1">
            <a:off x="6395721" y="2418441"/>
            <a:ext cx="236604" cy="1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0C767A3-28B9-40EC-98A2-FEFBB7138655}"/>
              </a:ext>
            </a:extLst>
          </p:cNvPr>
          <p:cNvCxnSpPr>
            <a:cxnSpLocks/>
          </p:cNvCxnSpPr>
          <p:nvPr/>
        </p:nvCxnSpPr>
        <p:spPr>
          <a:xfrm flipH="1" flipV="1">
            <a:off x="6433664" y="2926525"/>
            <a:ext cx="426573" cy="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5DECE5F7-CC82-41A1-A963-C71A6DF7A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27" y="3940033"/>
            <a:ext cx="1543051" cy="1263933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8E22A15D-78DB-40CC-A25F-8BD94CDC3EF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501" t="32741" r="52332" b="18963"/>
          <a:stretch/>
        </p:blipFill>
        <p:spPr>
          <a:xfrm rot="16200000">
            <a:off x="9707794" y="4677475"/>
            <a:ext cx="237322" cy="160512"/>
          </a:xfrm>
          <a:prstGeom prst="rect">
            <a:avLst/>
          </a:prstGeom>
        </p:spPr>
      </p:pic>
      <p:sp>
        <p:nvSpPr>
          <p:cNvPr id="123" name="Flowchart: Terminator 122">
            <a:extLst>
              <a:ext uri="{FF2B5EF4-FFF2-40B4-BE49-F238E27FC236}">
                <a16:creationId xmlns:a16="http://schemas.microsoft.com/office/drawing/2014/main" id="{666101DB-0247-4EE7-8773-7FB7E76B2732}"/>
              </a:ext>
            </a:extLst>
          </p:cNvPr>
          <p:cNvSpPr/>
          <p:nvPr/>
        </p:nvSpPr>
        <p:spPr>
          <a:xfrm rot="19404114">
            <a:off x="9859951" y="4501922"/>
            <a:ext cx="399073" cy="94846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8D4E462-C398-49E3-92A2-D6A1826B02AE}"/>
              </a:ext>
            </a:extLst>
          </p:cNvPr>
          <p:cNvSpPr txBox="1"/>
          <p:nvPr/>
        </p:nvSpPr>
        <p:spPr>
          <a:xfrm>
            <a:off x="9567237" y="5197334"/>
            <a:ext cx="201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Pet with RFID collar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7DF4843-05F1-464D-ABA1-FBC4493DED33}"/>
              </a:ext>
            </a:extLst>
          </p:cNvPr>
          <p:cNvSpPr txBox="1"/>
          <p:nvPr/>
        </p:nvSpPr>
        <p:spPr>
          <a:xfrm rot="16200000">
            <a:off x="10327789" y="2807058"/>
            <a:ext cx="14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RFID Receiver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458E62EA-996D-42AE-B23C-5ED22E5C24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27" y="4337855"/>
            <a:ext cx="1070249" cy="1044145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770356B8-2B94-4201-846E-56F765F8FC27}"/>
              </a:ext>
            </a:extLst>
          </p:cNvPr>
          <p:cNvSpPr txBox="1"/>
          <p:nvPr/>
        </p:nvSpPr>
        <p:spPr>
          <a:xfrm rot="16200000">
            <a:off x="1032928" y="2810067"/>
            <a:ext cx="9178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Key Pad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428509D-D950-44C1-81A3-38AF4B9B7B08}"/>
              </a:ext>
            </a:extLst>
          </p:cNvPr>
          <p:cNvSpPr txBox="1"/>
          <p:nvPr/>
        </p:nvSpPr>
        <p:spPr>
          <a:xfrm rot="16200000">
            <a:off x="1402592" y="2807057"/>
            <a:ext cx="12323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LCD Screen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F6CB4AD-ADE6-44A7-97D3-29076C950F03}"/>
              </a:ext>
            </a:extLst>
          </p:cNvPr>
          <p:cNvSpPr/>
          <p:nvPr/>
        </p:nvSpPr>
        <p:spPr>
          <a:xfrm>
            <a:off x="1194087" y="2257901"/>
            <a:ext cx="1158667" cy="1467646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6682728-98BE-403A-B667-2781A087335D}"/>
              </a:ext>
            </a:extLst>
          </p:cNvPr>
          <p:cNvSpPr txBox="1"/>
          <p:nvPr/>
        </p:nvSpPr>
        <p:spPr>
          <a:xfrm rot="16200000">
            <a:off x="261155" y="2827063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Interface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AB35A93-188D-4893-8237-AE489BC57918}"/>
              </a:ext>
            </a:extLst>
          </p:cNvPr>
          <p:cNvCxnSpPr>
            <a:cxnSpLocks/>
            <a:endCxn id="131" idx="1"/>
          </p:cNvCxnSpPr>
          <p:nvPr/>
        </p:nvCxnSpPr>
        <p:spPr>
          <a:xfrm flipV="1">
            <a:off x="1491868" y="3453673"/>
            <a:ext cx="0" cy="6931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D334A6C-A6A7-46C2-9F88-E17E50642998}"/>
              </a:ext>
            </a:extLst>
          </p:cNvPr>
          <p:cNvCxnSpPr>
            <a:cxnSpLocks/>
          </p:cNvCxnSpPr>
          <p:nvPr/>
        </p:nvCxnSpPr>
        <p:spPr>
          <a:xfrm>
            <a:off x="2018754" y="3619435"/>
            <a:ext cx="0" cy="569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BFE600B-80AF-404A-8A81-4259F6649524}"/>
              </a:ext>
            </a:extLst>
          </p:cNvPr>
          <p:cNvCxnSpPr>
            <a:cxnSpLocks/>
            <a:stCxn id="131" idx="3"/>
          </p:cNvCxnSpPr>
          <p:nvPr/>
        </p:nvCxnSpPr>
        <p:spPr>
          <a:xfrm flipH="1" flipV="1">
            <a:off x="1491574" y="1422400"/>
            <a:ext cx="294" cy="111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A528EA9-5F9D-4CAD-8691-A4F51DD378B7}"/>
              </a:ext>
            </a:extLst>
          </p:cNvPr>
          <p:cNvCxnSpPr>
            <a:cxnSpLocks/>
          </p:cNvCxnSpPr>
          <p:nvPr/>
        </p:nvCxnSpPr>
        <p:spPr>
          <a:xfrm>
            <a:off x="1491574" y="1406385"/>
            <a:ext cx="4390648" cy="1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C8FE6CC-756E-4C61-BABF-C0BE5571BA53}"/>
              </a:ext>
            </a:extLst>
          </p:cNvPr>
          <p:cNvCxnSpPr>
            <a:cxnSpLocks/>
          </p:cNvCxnSpPr>
          <p:nvPr/>
        </p:nvCxnSpPr>
        <p:spPr>
          <a:xfrm>
            <a:off x="5882222" y="1422400"/>
            <a:ext cx="0" cy="47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Top Corners Snipped 152">
            <a:extLst>
              <a:ext uri="{FF2B5EF4-FFF2-40B4-BE49-F238E27FC236}">
                <a16:creationId xmlns:a16="http://schemas.microsoft.com/office/drawing/2014/main" id="{AC0803BB-3426-4D1F-BF1A-92829F45C50A}"/>
              </a:ext>
            </a:extLst>
          </p:cNvPr>
          <p:cNvSpPr/>
          <p:nvPr/>
        </p:nvSpPr>
        <p:spPr>
          <a:xfrm rot="10800000">
            <a:off x="7452252" y="1952830"/>
            <a:ext cx="1536607" cy="1893234"/>
          </a:xfrm>
          <a:prstGeom prst="snip2SameRect">
            <a:avLst>
              <a:gd name="adj1" fmla="val 20915"/>
              <a:gd name="adj2" fmla="val 0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6369EE2-F8ED-4D79-A6D5-329E3B16B6E0}"/>
              </a:ext>
            </a:extLst>
          </p:cNvPr>
          <p:cNvCxnSpPr>
            <a:cxnSpLocks/>
          </p:cNvCxnSpPr>
          <p:nvPr/>
        </p:nvCxnSpPr>
        <p:spPr>
          <a:xfrm>
            <a:off x="2018754" y="1636047"/>
            <a:ext cx="320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5A46287-7C4B-43AC-9094-92D10380F81A}"/>
              </a:ext>
            </a:extLst>
          </p:cNvPr>
          <p:cNvSpPr/>
          <p:nvPr/>
        </p:nvSpPr>
        <p:spPr>
          <a:xfrm>
            <a:off x="0" y="6410959"/>
            <a:ext cx="12192000" cy="437337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19350586-51E3-436C-9FDF-8BE37D84510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87" b="23187"/>
          <a:stretch/>
        </p:blipFill>
        <p:spPr>
          <a:xfrm>
            <a:off x="8596402" y="-15195"/>
            <a:ext cx="2465210" cy="1331844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2300622C-FC28-4948-8D06-E66B36D80661}"/>
              </a:ext>
            </a:extLst>
          </p:cNvPr>
          <p:cNvSpPr txBox="1"/>
          <p:nvPr/>
        </p:nvSpPr>
        <p:spPr>
          <a:xfrm>
            <a:off x="6262710" y="4394599"/>
            <a:ext cx="58381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dirty="0"/>
              <a:t>ADC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F389C1D-FC08-44B6-8558-D3460C788970}"/>
              </a:ext>
            </a:extLst>
          </p:cNvPr>
          <p:cNvCxnSpPr>
            <a:cxnSpLocks/>
          </p:cNvCxnSpPr>
          <p:nvPr/>
        </p:nvCxnSpPr>
        <p:spPr>
          <a:xfrm>
            <a:off x="5217871" y="1667269"/>
            <a:ext cx="1" cy="254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F6555D4-5764-4F79-813A-5BA28AD491F3}"/>
              </a:ext>
            </a:extLst>
          </p:cNvPr>
          <p:cNvCxnSpPr>
            <a:cxnSpLocks/>
          </p:cNvCxnSpPr>
          <p:nvPr/>
        </p:nvCxnSpPr>
        <p:spPr>
          <a:xfrm>
            <a:off x="2012170" y="1659138"/>
            <a:ext cx="14376" cy="70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127A0272-C03F-4F0B-B79E-9618D7697FD5}"/>
              </a:ext>
            </a:extLst>
          </p:cNvPr>
          <p:cNvSpPr txBox="1"/>
          <p:nvPr/>
        </p:nvSpPr>
        <p:spPr>
          <a:xfrm>
            <a:off x="1210127" y="303368"/>
            <a:ext cx="4282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002060"/>
                </a:solidFill>
              </a:rPr>
              <a:t>Project Overview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FF09B15-5FF6-42D5-ADAF-E1699B58643F}"/>
              </a:ext>
            </a:extLst>
          </p:cNvPr>
          <p:cNvSpPr/>
          <p:nvPr/>
        </p:nvSpPr>
        <p:spPr>
          <a:xfrm>
            <a:off x="7994623" y="3765558"/>
            <a:ext cx="478541" cy="107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14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03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6264F1-43E0-4F32-8BC9-97026A7C78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87" b="23187"/>
          <a:stretch/>
        </p:blipFill>
        <p:spPr>
          <a:xfrm>
            <a:off x="2534140" y="320984"/>
            <a:ext cx="2290040" cy="11241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E06866-965F-48B8-869E-E7B5FDCE10FD}"/>
              </a:ext>
            </a:extLst>
          </p:cNvPr>
          <p:cNvSpPr/>
          <p:nvPr/>
        </p:nvSpPr>
        <p:spPr>
          <a:xfrm>
            <a:off x="7900126" y="4310684"/>
            <a:ext cx="76199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6BD0CC-5B99-49BC-A790-5E2F3079D678}"/>
              </a:ext>
            </a:extLst>
          </p:cNvPr>
          <p:cNvSpPr/>
          <p:nvPr/>
        </p:nvSpPr>
        <p:spPr>
          <a:xfrm>
            <a:off x="8433526" y="4310684"/>
            <a:ext cx="76199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95EFA9-B51D-419D-8917-69D05FDEAC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5926" b="65741" l="41927" r="46979"/>
                    </a14:imgEffect>
                  </a14:imgLayer>
                </a14:imgProps>
              </a:ext>
            </a:extLst>
          </a:blip>
          <a:srcRect l="42008" t="56134" r="52876" b="35014"/>
          <a:stretch/>
        </p:blipFill>
        <p:spPr>
          <a:xfrm>
            <a:off x="7976325" y="4319404"/>
            <a:ext cx="488465" cy="4754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01F4D8-A628-467E-98CB-6360BC18F43C}"/>
              </a:ext>
            </a:extLst>
          </p:cNvPr>
          <p:cNvSpPr txBox="1"/>
          <p:nvPr/>
        </p:nvSpPr>
        <p:spPr>
          <a:xfrm>
            <a:off x="7715486" y="2978219"/>
            <a:ext cx="1104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Pet Food </a:t>
            </a:r>
          </a:p>
          <a:p>
            <a:pPr algn="ctr"/>
            <a:r>
              <a:rPr lang="en-GB" dirty="0"/>
              <a:t>Container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0CC9BC-63E6-4263-AD95-29B8667B98A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3" r="11848" b="4096"/>
          <a:stretch/>
        </p:blipFill>
        <p:spPr>
          <a:xfrm rot="10800000">
            <a:off x="2731715" y="2399870"/>
            <a:ext cx="1605158" cy="25581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BFA130-0A3F-4D02-B28B-D658A6581236}"/>
              </a:ext>
            </a:extLst>
          </p:cNvPr>
          <p:cNvSpPr txBox="1"/>
          <p:nvPr/>
        </p:nvSpPr>
        <p:spPr>
          <a:xfrm rot="16200000">
            <a:off x="2448855" y="3386703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Pet Water Container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7EDE1D-9C8A-4C33-A2F6-87FAC12ADC8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1" b="11331"/>
          <a:stretch/>
        </p:blipFill>
        <p:spPr>
          <a:xfrm>
            <a:off x="7357881" y="5019041"/>
            <a:ext cx="1795375" cy="1391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2FE07E-D5CC-44CB-A976-B030364C056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 r="3293"/>
          <a:stretch/>
        </p:blipFill>
        <p:spPr>
          <a:xfrm rot="5400000">
            <a:off x="4315308" y="2687322"/>
            <a:ext cx="2471899" cy="17430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FC6C026-0BFE-4C7A-9737-E355DC159765}"/>
              </a:ext>
            </a:extLst>
          </p:cNvPr>
          <p:cNvSpPr/>
          <p:nvPr/>
        </p:nvSpPr>
        <p:spPr>
          <a:xfrm>
            <a:off x="7357882" y="6322267"/>
            <a:ext cx="1795374" cy="88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61D2C2-C938-46FE-AD31-AC95C4779E3D}"/>
              </a:ext>
            </a:extLst>
          </p:cNvPr>
          <p:cNvSpPr txBox="1"/>
          <p:nvPr/>
        </p:nvSpPr>
        <p:spPr>
          <a:xfrm>
            <a:off x="7484042" y="6366614"/>
            <a:ext cx="154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 Sensor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1E08D4C-7CEA-48D0-9312-4534F8A4C68A}"/>
              </a:ext>
            </a:extLst>
          </p:cNvPr>
          <p:cNvCxnSpPr>
            <a:cxnSpLocks/>
          </p:cNvCxnSpPr>
          <p:nvPr/>
        </p:nvCxnSpPr>
        <p:spPr>
          <a:xfrm rot="10800000">
            <a:off x="6384694" y="3558860"/>
            <a:ext cx="935087" cy="2807754"/>
          </a:xfrm>
          <a:prstGeom prst="bentConnector3">
            <a:avLst>
              <a:gd name="adj1" fmla="val 66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D1BAA9-91DC-41CF-ABEF-B21A22B83C88}"/>
              </a:ext>
            </a:extLst>
          </p:cNvPr>
          <p:cNvSpPr txBox="1"/>
          <p:nvPr/>
        </p:nvSpPr>
        <p:spPr>
          <a:xfrm>
            <a:off x="7045291" y="4409208"/>
            <a:ext cx="78034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Motor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AE03D0-87CA-427B-B148-6782446C49E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825633" y="4578248"/>
            <a:ext cx="335749" cy="156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1904F3-7D95-447A-8507-D9219D722E4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862582" y="4593874"/>
            <a:ext cx="1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93191C-6A86-4A13-963B-5434E8AA21E8}"/>
              </a:ext>
            </a:extLst>
          </p:cNvPr>
          <p:cNvCxnSpPr>
            <a:cxnSpLocks/>
          </p:cNvCxnSpPr>
          <p:nvPr/>
        </p:nvCxnSpPr>
        <p:spPr>
          <a:xfrm flipH="1">
            <a:off x="6860234" y="3374195"/>
            <a:ext cx="7055" cy="121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6D1667B-DA03-4C25-B5A3-FD34BBA01030}"/>
              </a:ext>
            </a:extLst>
          </p:cNvPr>
          <p:cNvSpPr/>
          <p:nvPr/>
        </p:nvSpPr>
        <p:spPr>
          <a:xfrm rot="10800000">
            <a:off x="2860398" y="5257801"/>
            <a:ext cx="1384390" cy="914400"/>
          </a:xfrm>
          <a:prstGeom prst="round2Same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0162C84-245E-495C-A883-B6335AF928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96" y="5153422"/>
            <a:ext cx="1378610" cy="8280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477229-C02A-4CD3-BA48-1342ABEEAB99}"/>
              </a:ext>
            </a:extLst>
          </p:cNvPr>
          <p:cNvSpPr txBox="1"/>
          <p:nvPr/>
        </p:nvSpPr>
        <p:spPr>
          <a:xfrm>
            <a:off x="2918824" y="5746513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9B6F7F-827D-40F5-8C39-5F34810CB3BA}"/>
              </a:ext>
            </a:extLst>
          </p:cNvPr>
          <p:cNvSpPr/>
          <p:nvPr/>
        </p:nvSpPr>
        <p:spPr>
          <a:xfrm rot="16200000">
            <a:off x="3556699" y="5559126"/>
            <a:ext cx="898298" cy="868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234746-40D8-4B4C-9810-16A492056EE8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4005849" y="5019040"/>
            <a:ext cx="43444" cy="13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8A2090-34F4-4AA2-95C2-54BCFD5ADEB7}"/>
              </a:ext>
            </a:extLst>
          </p:cNvPr>
          <p:cNvCxnSpPr>
            <a:cxnSpLocks/>
          </p:cNvCxnSpPr>
          <p:nvPr/>
        </p:nvCxnSpPr>
        <p:spPr>
          <a:xfrm>
            <a:off x="4049293" y="5025676"/>
            <a:ext cx="2492379" cy="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EF46EAD-0011-4CCC-A8A9-4B0023F323D3}"/>
              </a:ext>
            </a:extLst>
          </p:cNvPr>
          <p:cNvCxnSpPr>
            <a:cxnSpLocks/>
          </p:cNvCxnSpPr>
          <p:nvPr/>
        </p:nvCxnSpPr>
        <p:spPr>
          <a:xfrm flipV="1">
            <a:off x="6534617" y="3799840"/>
            <a:ext cx="7055" cy="123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3F0E92-54A6-4CA7-AF67-8BF88C6951E6}"/>
              </a:ext>
            </a:extLst>
          </p:cNvPr>
          <p:cNvCxnSpPr>
            <a:cxnSpLocks/>
          </p:cNvCxnSpPr>
          <p:nvPr/>
        </p:nvCxnSpPr>
        <p:spPr>
          <a:xfrm flipH="1">
            <a:off x="6384693" y="3799840"/>
            <a:ext cx="15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9EB945-EE3B-413B-A787-C1926A470C24}"/>
              </a:ext>
            </a:extLst>
          </p:cNvPr>
          <p:cNvSpPr txBox="1"/>
          <p:nvPr/>
        </p:nvSpPr>
        <p:spPr>
          <a:xfrm rot="5400000">
            <a:off x="3962938" y="5369358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Water Level</a:t>
            </a:r>
          </a:p>
          <a:p>
            <a:pPr algn="ctr"/>
            <a:r>
              <a:rPr lang="en-GB" dirty="0"/>
              <a:t> Sensor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CD05583-D914-4DA0-8012-1C7F807EBAE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3001" t="11704" r="57833" b="15555"/>
          <a:stretch/>
        </p:blipFill>
        <p:spPr>
          <a:xfrm>
            <a:off x="9560987" y="2525729"/>
            <a:ext cx="1286852" cy="180527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4CCAA5-DBEF-4596-AC52-8B8BD4BA2EB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10204413" y="1745757"/>
            <a:ext cx="0" cy="779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C95F7C-A8F3-4AFC-9147-C7B4F4776FED}"/>
              </a:ext>
            </a:extLst>
          </p:cNvPr>
          <p:cNvCxnSpPr>
            <a:cxnSpLocks/>
          </p:cNvCxnSpPr>
          <p:nvPr/>
        </p:nvCxnSpPr>
        <p:spPr>
          <a:xfrm flipH="1">
            <a:off x="6632327" y="1770617"/>
            <a:ext cx="3572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5441E1-5086-43B5-B557-5CA03FED9BE1}"/>
              </a:ext>
            </a:extLst>
          </p:cNvPr>
          <p:cNvCxnSpPr>
            <a:cxnSpLocks/>
          </p:cNvCxnSpPr>
          <p:nvPr/>
        </p:nvCxnSpPr>
        <p:spPr>
          <a:xfrm>
            <a:off x="6632325" y="1770617"/>
            <a:ext cx="0" cy="1106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A26A8A-BD60-483B-8F26-6DB2502AE270}"/>
              </a:ext>
            </a:extLst>
          </p:cNvPr>
          <p:cNvCxnSpPr>
            <a:cxnSpLocks/>
          </p:cNvCxnSpPr>
          <p:nvPr/>
        </p:nvCxnSpPr>
        <p:spPr>
          <a:xfrm flipH="1" flipV="1">
            <a:off x="6395721" y="2865481"/>
            <a:ext cx="236604" cy="1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F76947-A17B-45EC-9000-C0971CCFFDED}"/>
              </a:ext>
            </a:extLst>
          </p:cNvPr>
          <p:cNvCxnSpPr>
            <a:cxnSpLocks/>
          </p:cNvCxnSpPr>
          <p:nvPr/>
        </p:nvCxnSpPr>
        <p:spPr>
          <a:xfrm flipH="1" flipV="1">
            <a:off x="6433664" y="3373565"/>
            <a:ext cx="426573" cy="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4D7FBDF0-4B2E-4430-BEA6-26F13D3484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987" y="4387073"/>
            <a:ext cx="1543051" cy="12639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2F6A536-8CE4-4395-9D02-EBC0E9DD38F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7501" t="32741" r="52332" b="18963"/>
          <a:stretch/>
        </p:blipFill>
        <p:spPr>
          <a:xfrm rot="16200000">
            <a:off x="9565554" y="5124515"/>
            <a:ext cx="237322" cy="160512"/>
          </a:xfrm>
          <a:prstGeom prst="rect">
            <a:avLst/>
          </a:prstGeom>
        </p:spPr>
      </p:pic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00BAA3ED-3CD2-4C36-9B23-F659B0E952AA}"/>
              </a:ext>
            </a:extLst>
          </p:cNvPr>
          <p:cNvSpPr/>
          <p:nvPr/>
        </p:nvSpPr>
        <p:spPr>
          <a:xfrm rot="19404114">
            <a:off x="9717711" y="4948962"/>
            <a:ext cx="399073" cy="94846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4FA123-8755-4B94-944B-4887B670F8A7}"/>
              </a:ext>
            </a:extLst>
          </p:cNvPr>
          <p:cNvSpPr txBox="1"/>
          <p:nvPr/>
        </p:nvSpPr>
        <p:spPr>
          <a:xfrm>
            <a:off x="9424997" y="5644374"/>
            <a:ext cx="201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Pet with RFID collar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5020D6-89F3-49FA-B334-14C83E4F689B}"/>
              </a:ext>
            </a:extLst>
          </p:cNvPr>
          <p:cNvSpPr txBox="1"/>
          <p:nvPr/>
        </p:nvSpPr>
        <p:spPr>
          <a:xfrm rot="16200000">
            <a:off x="10185549" y="3254098"/>
            <a:ext cx="14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RFID Receiver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1ABAAFC-2C5B-4CA5-B73E-967705E3F8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27" y="4784895"/>
            <a:ext cx="1070249" cy="104414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865B6FD-D0F0-4E28-A27C-1171AF166FE8}"/>
              </a:ext>
            </a:extLst>
          </p:cNvPr>
          <p:cNvSpPr txBox="1"/>
          <p:nvPr/>
        </p:nvSpPr>
        <p:spPr>
          <a:xfrm rot="16200000">
            <a:off x="1032928" y="3257107"/>
            <a:ext cx="9178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Key Pad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2121A9-AA73-431C-A63D-069D50A0CFF8}"/>
              </a:ext>
            </a:extLst>
          </p:cNvPr>
          <p:cNvSpPr txBox="1"/>
          <p:nvPr/>
        </p:nvSpPr>
        <p:spPr>
          <a:xfrm rot="16200000">
            <a:off x="1402592" y="3254097"/>
            <a:ext cx="12323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LCD Screen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9B45-3468-42F8-B066-D04893FB9299}"/>
              </a:ext>
            </a:extLst>
          </p:cNvPr>
          <p:cNvSpPr/>
          <p:nvPr/>
        </p:nvSpPr>
        <p:spPr>
          <a:xfrm>
            <a:off x="1194087" y="2704941"/>
            <a:ext cx="1158667" cy="1467646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657379-0D48-4560-AC93-449448835564}"/>
              </a:ext>
            </a:extLst>
          </p:cNvPr>
          <p:cNvSpPr txBox="1"/>
          <p:nvPr/>
        </p:nvSpPr>
        <p:spPr>
          <a:xfrm rot="16200000">
            <a:off x="261155" y="3274103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Interface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E2945B-20EF-408B-B953-75EC772687A9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1491868" y="3900713"/>
            <a:ext cx="0" cy="6931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7B846B-AC17-4C45-AE23-FF516BB39AE9}"/>
              </a:ext>
            </a:extLst>
          </p:cNvPr>
          <p:cNvCxnSpPr>
            <a:cxnSpLocks/>
          </p:cNvCxnSpPr>
          <p:nvPr/>
        </p:nvCxnSpPr>
        <p:spPr>
          <a:xfrm>
            <a:off x="2018754" y="4066475"/>
            <a:ext cx="0" cy="569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436DE8-1EBE-4632-BDA5-464845637D7E}"/>
              </a:ext>
            </a:extLst>
          </p:cNvPr>
          <p:cNvCxnSpPr>
            <a:cxnSpLocks/>
            <a:stCxn id="43" idx="3"/>
          </p:cNvCxnSpPr>
          <p:nvPr/>
        </p:nvCxnSpPr>
        <p:spPr>
          <a:xfrm flipH="1" flipV="1">
            <a:off x="1491574" y="1869440"/>
            <a:ext cx="294" cy="111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B80A80-B25B-470A-B9A0-4FEED9C55A59}"/>
              </a:ext>
            </a:extLst>
          </p:cNvPr>
          <p:cNvCxnSpPr>
            <a:cxnSpLocks/>
          </p:cNvCxnSpPr>
          <p:nvPr/>
        </p:nvCxnSpPr>
        <p:spPr>
          <a:xfrm>
            <a:off x="1491574" y="1853425"/>
            <a:ext cx="4390648" cy="1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8C07DB-B525-44E3-A6B6-428C9775C365}"/>
              </a:ext>
            </a:extLst>
          </p:cNvPr>
          <p:cNvCxnSpPr>
            <a:cxnSpLocks/>
          </p:cNvCxnSpPr>
          <p:nvPr/>
        </p:nvCxnSpPr>
        <p:spPr>
          <a:xfrm>
            <a:off x="5882222" y="1869440"/>
            <a:ext cx="0" cy="47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Top Corners Snipped 51">
            <a:extLst>
              <a:ext uri="{FF2B5EF4-FFF2-40B4-BE49-F238E27FC236}">
                <a16:creationId xmlns:a16="http://schemas.microsoft.com/office/drawing/2014/main" id="{6800B299-2ECD-4D26-9724-FA0D448D322B}"/>
              </a:ext>
            </a:extLst>
          </p:cNvPr>
          <p:cNvSpPr/>
          <p:nvPr/>
        </p:nvSpPr>
        <p:spPr>
          <a:xfrm rot="10800000">
            <a:off x="7452252" y="2399870"/>
            <a:ext cx="1536607" cy="1893234"/>
          </a:xfrm>
          <a:prstGeom prst="snip2SameRect">
            <a:avLst>
              <a:gd name="adj1" fmla="val 20915"/>
              <a:gd name="adj2" fmla="val 0"/>
            </a:avLst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7A4FDF9-251C-4489-9BCD-8534B9B5F356}"/>
              </a:ext>
            </a:extLst>
          </p:cNvPr>
          <p:cNvCxnSpPr>
            <a:cxnSpLocks/>
          </p:cNvCxnSpPr>
          <p:nvPr/>
        </p:nvCxnSpPr>
        <p:spPr>
          <a:xfrm>
            <a:off x="2018754" y="2083087"/>
            <a:ext cx="320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AACB60-9CB3-429A-9045-88A4616ED766}"/>
              </a:ext>
            </a:extLst>
          </p:cNvPr>
          <p:cNvSpPr txBox="1"/>
          <p:nvPr/>
        </p:nvSpPr>
        <p:spPr>
          <a:xfrm>
            <a:off x="6262710" y="4841639"/>
            <a:ext cx="58381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dirty="0"/>
              <a:t>ADC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48CE3C1-B970-40B1-9045-A538ACF70CF0}"/>
              </a:ext>
            </a:extLst>
          </p:cNvPr>
          <p:cNvCxnSpPr>
            <a:cxnSpLocks/>
          </p:cNvCxnSpPr>
          <p:nvPr/>
        </p:nvCxnSpPr>
        <p:spPr>
          <a:xfrm>
            <a:off x="5217871" y="2114309"/>
            <a:ext cx="1" cy="254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B927734-40A5-4AC5-B878-E3B234DAD842}"/>
              </a:ext>
            </a:extLst>
          </p:cNvPr>
          <p:cNvCxnSpPr>
            <a:cxnSpLocks/>
          </p:cNvCxnSpPr>
          <p:nvPr/>
        </p:nvCxnSpPr>
        <p:spPr>
          <a:xfrm>
            <a:off x="2012170" y="2106178"/>
            <a:ext cx="14376" cy="70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061CE4-4240-4ED4-806B-AD661DACACD4}"/>
              </a:ext>
            </a:extLst>
          </p:cNvPr>
          <p:cNvSpPr txBox="1"/>
          <p:nvPr/>
        </p:nvSpPr>
        <p:spPr>
          <a:xfrm>
            <a:off x="6588365" y="541832"/>
            <a:ext cx="383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2060"/>
                </a:solidFill>
              </a:rPr>
              <a:t>Project Overview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CF4B0B-667F-4662-A06E-D6D13A2C0CCF}"/>
              </a:ext>
            </a:extLst>
          </p:cNvPr>
          <p:cNvSpPr/>
          <p:nvPr/>
        </p:nvSpPr>
        <p:spPr>
          <a:xfrm>
            <a:off x="7967712" y="4202899"/>
            <a:ext cx="478541" cy="107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CD7908-F644-44C5-8354-0D8DD568359C}"/>
              </a:ext>
            </a:extLst>
          </p:cNvPr>
          <p:cNvSpPr/>
          <p:nvPr/>
        </p:nvSpPr>
        <p:spPr>
          <a:xfrm>
            <a:off x="8016296" y="4181636"/>
            <a:ext cx="478541" cy="107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67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FDCECF2-C218-46F1-A772-B3CA863FDC11}"/>
              </a:ext>
            </a:extLst>
          </p:cNvPr>
          <p:cNvSpPr/>
          <p:nvPr/>
        </p:nvSpPr>
        <p:spPr bwMode="auto">
          <a:xfrm>
            <a:off x="355600" y="1422401"/>
            <a:ext cx="11440160" cy="51308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C60CB1-EF1A-4C78-A5C7-F85E825859CE}"/>
              </a:ext>
            </a:extLst>
          </p:cNvPr>
          <p:cNvSpPr/>
          <p:nvPr/>
        </p:nvSpPr>
        <p:spPr>
          <a:xfrm>
            <a:off x="7900126" y="4097324"/>
            <a:ext cx="76199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843FE5-9915-454F-874E-2CACE1EAECF0}"/>
              </a:ext>
            </a:extLst>
          </p:cNvPr>
          <p:cNvSpPr/>
          <p:nvPr/>
        </p:nvSpPr>
        <p:spPr>
          <a:xfrm>
            <a:off x="8433526" y="4097324"/>
            <a:ext cx="76199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C785EDD-6145-4FDB-B5BB-AE58AD5250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926" b="65741" l="41927" r="46979"/>
                    </a14:imgEffect>
                  </a14:imgLayer>
                </a14:imgProps>
              </a:ext>
            </a:extLst>
          </a:blip>
          <a:srcRect l="42008" t="56134" r="52876" b="35014"/>
          <a:stretch/>
        </p:blipFill>
        <p:spPr>
          <a:xfrm>
            <a:off x="7976325" y="4106044"/>
            <a:ext cx="488465" cy="4754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344FF9-2077-4F14-B1AE-A9E80AD9F239}"/>
              </a:ext>
            </a:extLst>
          </p:cNvPr>
          <p:cNvSpPr txBox="1"/>
          <p:nvPr/>
        </p:nvSpPr>
        <p:spPr>
          <a:xfrm>
            <a:off x="7715486" y="2764859"/>
            <a:ext cx="1104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Pet Food </a:t>
            </a:r>
          </a:p>
          <a:p>
            <a:pPr algn="ctr"/>
            <a:r>
              <a:rPr lang="en-GB" dirty="0"/>
              <a:t>Container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9C1A46-B45C-4567-8B83-5265A74F6D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3" r="11848" b="4096"/>
          <a:stretch/>
        </p:blipFill>
        <p:spPr>
          <a:xfrm rot="10800000">
            <a:off x="2731715" y="2186510"/>
            <a:ext cx="1605158" cy="25581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6E87899-899E-4EA4-B3B6-A034AEAB4684}"/>
              </a:ext>
            </a:extLst>
          </p:cNvPr>
          <p:cNvSpPr txBox="1"/>
          <p:nvPr/>
        </p:nvSpPr>
        <p:spPr>
          <a:xfrm rot="16200000">
            <a:off x="2448855" y="3173343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Pet Water Container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EA4BF61-B496-44B7-9549-E2AF4623C6C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1" b="11331"/>
          <a:stretch/>
        </p:blipFill>
        <p:spPr>
          <a:xfrm>
            <a:off x="7357881" y="4805681"/>
            <a:ext cx="1795375" cy="13919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382E921-68F8-49CF-A5BD-DBABF215BF0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 r="3293"/>
          <a:stretch/>
        </p:blipFill>
        <p:spPr>
          <a:xfrm rot="5400000">
            <a:off x="4315308" y="2473962"/>
            <a:ext cx="2471899" cy="17430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9E039B8-5327-47C9-9E21-934509F85774}"/>
              </a:ext>
            </a:extLst>
          </p:cNvPr>
          <p:cNvSpPr/>
          <p:nvPr/>
        </p:nvSpPr>
        <p:spPr>
          <a:xfrm>
            <a:off x="7357882" y="6108907"/>
            <a:ext cx="1795374" cy="88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4C85A0-F9F0-46C4-850D-ECC217B675D7}"/>
              </a:ext>
            </a:extLst>
          </p:cNvPr>
          <p:cNvSpPr txBox="1"/>
          <p:nvPr/>
        </p:nvSpPr>
        <p:spPr>
          <a:xfrm>
            <a:off x="7484042" y="6153254"/>
            <a:ext cx="154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 Sensor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D88B00E-0556-42E0-B353-0097A51AB260}"/>
              </a:ext>
            </a:extLst>
          </p:cNvPr>
          <p:cNvCxnSpPr>
            <a:cxnSpLocks/>
          </p:cNvCxnSpPr>
          <p:nvPr/>
        </p:nvCxnSpPr>
        <p:spPr>
          <a:xfrm rot="10800000">
            <a:off x="6384694" y="3345500"/>
            <a:ext cx="935087" cy="2807754"/>
          </a:xfrm>
          <a:prstGeom prst="bentConnector3">
            <a:avLst>
              <a:gd name="adj1" fmla="val 66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437909-E4BF-4C7B-A09A-130617BC2971}"/>
              </a:ext>
            </a:extLst>
          </p:cNvPr>
          <p:cNvSpPr txBox="1"/>
          <p:nvPr/>
        </p:nvSpPr>
        <p:spPr>
          <a:xfrm>
            <a:off x="7045291" y="4195848"/>
            <a:ext cx="78034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Motor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BAED1B-B3AB-4FAA-948E-A2CA2807A0CC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7825633" y="4364888"/>
            <a:ext cx="335749" cy="156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3C144A-9A18-41C4-AF4A-4F75890D415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862582" y="4380514"/>
            <a:ext cx="1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070C9A-0F93-4F6B-B964-F349143D0F30}"/>
              </a:ext>
            </a:extLst>
          </p:cNvPr>
          <p:cNvCxnSpPr>
            <a:cxnSpLocks/>
          </p:cNvCxnSpPr>
          <p:nvPr/>
        </p:nvCxnSpPr>
        <p:spPr>
          <a:xfrm flipH="1">
            <a:off x="6860234" y="3160835"/>
            <a:ext cx="7055" cy="121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42FAF940-D11A-4D5E-BA22-8C342ED29E79}"/>
              </a:ext>
            </a:extLst>
          </p:cNvPr>
          <p:cNvSpPr/>
          <p:nvPr/>
        </p:nvSpPr>
        <p:spPr>
          <a:xfrm rot="10800000">
            <a:off x="2860398" y="5044441"/>
            <a:ext cx="1384390" cy="914400"/>
          </a:xfrm>
          <a:prstGeom prst="round2Same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F5AA061-46A2-41F7-9773-023A8D5964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96" y="4940062"/>
            <a:ext cx="1378610" cy="82804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34F3E5B-7314-45B2-AC9D-37D216D0F7D7}"/>
              </a:ext>
            </a:extLst>
          </p:cNvPr>
          <p:cNvSpPr txBox="1"/>
          <p:nvPr/>
        </p:nvSpPr>
        <p:spPr>
          <a:xfrm>
            <a:off x="2918824" y="5533153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Water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F647D0-F7B5-4C59-A3C6-FD958861939E}"/>
              </a:ext>
            </a:extLst>
          </p:cNvPr>
          <p:cNvSpPr/>
          <p:nvPr/>
        </p:nvSpPr>
        <p:spPr>
          <a:xfrm rot="16200000">
            <a:off x="3556699" y="5345766"/>
            <a:ext cx="898298" cy="868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EC096F-6FAE-4327-8310-B31CDE441F90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4005849" y="4805680"/>
            <a:ext cx="43444" cy="13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A2B250-B0B3-4A6E-B42D-F9818BB8259F}"/>
              </a:ext>
            </a:extLst>
          </p:cNvPr>
          <p:cNvCxnSpPr>
            <a:cxnSpLocks/>
          </p:cNvCxnSpPr>
          <p:nvPr/>
        </p:nvCxnSpPr>
        <p:spPr>
          <a:xfrm>
            <a:off x="4049293" y="4812316"/>
            <a:ext cx="2492379" cy="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AC2109-6F7E-418E-9662-695D29A43B49}"/>
              </a:ext>
            </a:extLst>
          </p:cNvPr>
          <p:cNvCxnSpPr>
            <a:cxnSpLocks/>
          </p:cNvCxnSpPr>
          <p:nvPr/>
        </p:nvCxnSpPr>
        <p:spPr>
          <a:xfrm flipV="1">
            <a:off x="6534617" y="3586480"/>
            <a:ext cx="7055" cy="123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E78212-8C7F-4E90-A498-723C3067592C}"/>
              </a:ext>
            </a:extLst>
          </p:cNvPr>
          <p:cNvCxnSpPr>
            <a:cxnSpLocks/>
          </p:cNvCxnSpPr>
          <p:nvPr/>
        </p:nvCxnSpPr>
        <p:spPr>
          <a:xfrm flipH="1">
            <a:off x="6384693" y="3586480"/>
            <a:ext cx="15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3CEBD18-A8EA-4AA7-9925-790D79BB023C}"/>
              </a:ext>
            </a:extLst>
          </p:cNvPr>
          <p:cNvSpPr txBox="1"/>
          <p:nvPr/>
        </p:nvSpPr>
        <p:spPr>
          <a:xfrm rot="5400000">
            <a:off x="3962938" y="5155998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Water Level</a:t>
            </a:r>
          </a:p>
          <a:p>
            <a:pPr algn="ctr"/>
            <a:r>
              <a:rPr lang="en-GB" dirty="0"/>
              <a:t> Sensor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6F9571B7-A22D-470A-B442-7C0B564723A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3001" t="11704" r="57833" b="15555"/>
          <a:stretch/>
        </p:blipFill>
        <p:spPr>
          <a:xfrm>
            <a:off x="9703227" y="2312369"/>
            <a:ext cx="1286852" cy="180527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6267BB-0EDD-4509-81B3-ED7F6CB449FD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10346653" y="1532397"/>
            <a:ext cx="0" cy="779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2D1FFA-49F6-4678-AED9-905CBB7ABD3F}"/>
              </a:ext>
            </a:extLst>
          </p:cNvPr>
          <p:cNvCxnSpPr>
            <a:cxnSpLocks/>
          </p:cNvCxnSpPr>
          <p:nvPr/>
        </p:nvCxnSpPr>
        <p:spPr>
          <a:xfrm flipH="1">
            <a:off x="6632326" y="1557257"/>
            <a:ext cx="3714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FC6C85-79A7-4103-9242-98FFF1A0938F}"/>
              </a:ext>
            </a:extLst>
          </p:cNvPr>
          <p:cNvCxnSpPr>
            <a:cxnSpLocks/>
          </p:cNvCxnSpPr>
          <p:nvPr/>
        </p:nvCxnSpPr>
        <p:spPr>
          <a:xfrm>
            <a:off x="6632325" y="1557257"/>
            <a:ext cx="0" cy="1106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81708C-E433-48B0-B3DD-84CDA74F490E}"/>
              </a:ext>
            </a:extLst>
          </p:cNvPr>
          <p:cNvCxnSpPr>
            <a:cxnSpLocks/>
          </p:cNvCxnSpPr>
          <p:nvPr/>
        </p:nvCxnSpPr>
        <p:spPr>
          <a:xfrm flipH="1" flipV="1">
            <a:off x="6395721" y="2652121"/>
            <a:ext cx="236604" cy="1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3C22F9F-9B31-440F-BEDB-D6C5325F287D}"/>
              </a:ext>
            </a:extLst>
          </p:cNvPr>
          <p:cNvCxnSpPr>
            <a:cxnSpLocks/>
          </p:cNvCxnSpPr>
          <p:nvPr/>
        </p:nvCxnSpPr>
        <p:spPr>
          <a:xfrm flipH="1" flipV="1">
            <a:off x="6433664" y="3160205"/>
            <a:ext cx="426573" cy="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5C6F0BEB-3251-426A-B5E3-05D873E404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27" y="4173713"/>
            <a:ext cx="1543051" cy="126393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EA62CD2-0275-4D5A-9CD5-505259160A6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501" t="32741" r="52332" b="18963"/>
          <a:stretch/>
        </p:blipFill>
        <p:spPr>
          <a:xfrm rot="16200000">
            <a:off x="9707794" y="4911155"/>
            <a:ext cx="237322" cy="160512"/>
          </a:xfrm>
          <a:prstGeom prst="rect">
            <a:avLst/>
          </a:prstGeom>
        </p:spPr>
      </p:pic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C5EF6244-3FA8-4DFB-9F65-BDC324CB5DD0}"/>
              </a:ext>
            </a:extLst>
          </p:cNvPr>
          <p:cNvSpPr/>
          <p:nvPr/>
        </p:nvSpPr>
        <p:spPr>
          <a:xfrm rot="19404114">
            <a:off x="9859951" y="4735602"/>
            <a:ext cx="399073" cy="94846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610183-4381-4AAF-B063-AC2604B59B45}"/>
              </a:ext>
            </a:extLst>
          </p:cNvPr>
          <p:cNvSpPr txBox="1"/>
          <p:nvPr/>
        </p:nvSpPr>
        <p:spPr>
          <a:xfrm>
            <a:off x="9567237" y="5431014"/>
            <a:ext cx="201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Pet with RFID collar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5218F0-B085-4002-BCA9-30778A008A7F}"/>
              </a:ext>
            </a:extLst>
          </p:cNvPr>
          <p:cNvSpPr txBox="1"/>
          <p:nvPr/>
        </p:nvSpPr>
        <p:spPr>
          <a:xfrm rot="16200000">
            <a:off x="10327789" y="3040738"/>
            <a:ext cx="14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RFID Receiver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2936971-A48E-4041-AC21-F73CFE45CE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27" y="4571535"/>
            <a:ext cx="1070249" cy="104414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1F8D18F0-713B-486B-A861-A74693510D85}"/>
              </a:ext>
            </a:extLst>
          </p:cNvPr>
          <p:cNvSpPr txBox="1"/>
          <p:nvPr/>
        </p:nvSpPr>
        <p:spPr>
          <a:xfrm rot="16200000">
            <a:off x="1032928" y="3043747"/>
            <a:ext cx="9178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Key Pad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300957-852F-4B7B-8FD7-97FB916CEB73}"/>
              </a:ext>
            </a:extLst>
          </p:cNvPr>
          <p:cNvSpPr txBox="1"/>
          <p:nvPr/>
        </p:nvSpPr>
        <p:spPr>
          <a:xfrm rot="16200000">
            <a:off x="1402592" y="3040737"/>
            <a:ext cx="12323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LCD Screen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9EBC3AE-D5D0-4A80-8A4C-C3C3FC86AF6C}"/>
              </a:ext>
            </a:extLst>
          </p:cNvPr>
          <p:cNvSpPr/>
          <p:nvPr/>
        </p:nvSpPr>
        <p:spPr>
          <a:xfrm>
            <a:off x="1194087" y="2491581"/>
            <a:ext cx="1158667" cy="1467646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3910AE-9839-4A5F-B81D-B645B03DCE81}"/>
              </a:ext>
            </a:extLst>
          </p:cNvPr>
          <p:cNvSpPr txBox="1"/>
          <p:nvPr/>
        </p:nvSpPr>
        <p:spPr>
          <a:xfrm rot="16200000">
            <a:off x="261155" y="3060743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Interface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708F880-2D9C-43F2-8C4E-687E63A1EC71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1491868" y="3687353"/>
            <a:ext cx="0" cy="6931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ED78D0F-6B1A-4802-976D-9C9F86659D02}"/>
              </a:ext>
            </a:extLst>
          </p:cNvPr>
          <p:cNvCxnSpPr>
            <a:cxnSpLocks/>
          </p:cNvCxnSpPr>
          <p:nvPr/>
        </p:nvCxnSpPr>
        <p:spPr>
          <a:xfrm>
            <a:off x="2018754" y="3853115"/>
            <a:ext cx="0" cy="569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7F250C6-F444-4CC4-AB66-BF1B22624CFA}"/>
              </a:ext>
            </a:extLst>
          </p:cNvPr>
          <p:cNvCxnSpPr>
            <a:cxnSpLocks/>
            <a:stCxn id="63" idx="3"/>
          </p:cNvCxnSpPr>
          <p:nvPr/>
        </p:nvCxnSpPr>
        <p:spPr>
          <a:xfrm flipH="1" flipV="1">
            <a:off x="1491574" y="1656080"/>
            <a:ext cx="294" cy="111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C6C098-184D-4393-8EF0-6631E230F4F3}"/>
              </a:ext>
            </a:extLst>
          </p:cNvPr>
          <p:cNvCxnSpPr>
            <a:cxnSpLocks/>
          </p:cNvCxnSpPr>
          <p:nvPr/>
        </p:nvCxnSpPr>
        <p:spPr>
          <a:xfrm>
            <a:off x="1491574" y="1640065"/>
            <a:ext cx="4390648" cy="1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1F48FF3-01B2-4E82-BEC8-15E9A790CCAC}"/>
              </a:ext>
            </a:extLst>
          </p:cNvPr>
          <p:cNvCxnSpPr>
            <a:cxnSpLocks/>
          </p:cNvCxnSpPr>
          <p:nvPr/>
        </p:nvCxnSpPr>
        <p:spPr>
          <a:xfrm>
            <a:off x="5882222" y="1656080"/>
            <a:ext cx="0" cy="47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Top Corners Snipped 71">
            <a:extLst>
              <a:ext uri="{FF2B5EF4-FFF2-40B4-BE49-F238E27FC236}">
                <a16:creationId xmlns:a16="http://schemas.microsoft.com/office/drawing/2014/main" id="{B9A967A8-142E-4463-9076-7703980E87D1}"/>
              </a:ext>
            </a:extLst>
          </p:cNvPr>
          <p:cNvSpPr/>
          <p:nvPr/>
        </p:nvSpPr>
        <p:spPr>
          <a:xfrm rot="10800000">
            <a:off x="7452252" y="2186510"/>
            <a:ext cx="1536607" cy="1893234"/>
          </a:xfrm>
          <a:prstGeom prst="snip2SameRect">
            <a:avLst>
              <a:gd name="adj1" fmla="val 20915"/>
              <a:gd name="adj2" fmla="val 0"/>
            </a:avLst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9B3A2-AA21-4ADE-B5BD-AA8ECCB7823D}"/>
              </a:ext>
            </a:extLst>
          </p:cNvPr>
          <p:cNvCxnSpPr>
            <a:cxnSpLocks/>
          </p:cNvCxnSpPr>
          <p:nvPr/>
        </p:nvCxnSpPr>
        <p:spPr>
          <a:xfrm>
            <a:off x="2018754" y="1869727"/>
            <a:ext cx="320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2F3EA15-2791-4367-B8EF-88373280FFD1}"/>
              </a:ext>
            </a:extLst>
          </p:cNvPr>
          <p:cNvSpPr txBox="1"/>
          <p:nvPr/>
        </p:nvSpPr>
        <p:spPr>
          <a:xfrm>
            <a:off x="6262710" y="4628279"/>
            <a:ext cx="58381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dirty="0"/>
              <a:t>ADC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BC078CE-C7C3-4130-92C8-75D1BA954741}"/>
              </a:ext>
            </a:extLst>
          </p:cNvPr>
          <p:cNvCxnSpPr>
            <a:cxnSpLocks/>
          </p:cNvCxnSpPr>
          <p:nvPr/>
        </p:nvCxnSpPr>
        <p:spPr>
          <a:xfrm>
            <a:off x="5217871" y="1900949"/>
            <a:ext cx="1" cy="254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2651D8-8CD7-4318-86A8-76270529614A}"/>
              </a:ext>
            </a:extLst>
          </p:cNvPr>
          <p:cNvCxnSpPr>
            <a:cxnSpLocks/>
          </p:cNvCxnSpPr>
          <p:nvPr/>
        </p:nvCxnSpPr>
        <p:spPr>
          <a:xfrm>
            <a:off x="2012170" y="1892818"/>
            <a:ext cx="14376" cy="70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968BA692-0DC4-4F0F-A349-035F5B1F328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87" b="23187"/>
          <a:stretch/>
        </p:blipFill>
        <p:spPr>
          <a:xfrm>
            <a:off x="2534140" y="320984"/>
            <a:ext cx="2290040" cy="112419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C2A55AD-CEBF-4F84-BDDE-46C04CC71103}"/>
              </a:ext>
            </a:extLst>
          </p:cNvPr>
          <p:cNvSpPr txBox="1"/>
          <p:nvPr/>
        </p:nvSpPr>
        <p:spPr>
          <a:xfrm>
            <a:off x="6588365" y="541832"/>
            <a:ext cx="383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2060"/>
                </a:solidFill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208389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2652</TotalTime>
  <Words>89</Words>
  <Application>Microsoft Office PowerPoint</Application>
  <PresentationFormat>Widescreen</PresentationFormat>
  <Paragraphs>47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App-PET-ite</dc:title>
  <dc:creator>Rabiya Farooq</dc:creator>
  <cp:lastModifiedBy>Rabiya Farooq</cp:lastModifiedBy>
  <cp:revision>41</cp:revision>
  <dcterms:created xsi:type="dcterms:W3CDTF">2019-01-28T15:51:01Z</dcterms:created>
  <dcterms:modified xsi:type="dcterms:W3CDTF">2019-01-30T12:03:05Z</dcterms:modified>
</cp:coreProperties>
</file>