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3"/>
  </p:notesMasterIdLst>
  <p:sldIdLst>
    <p:sldId id="4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C4C4C4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DD6-CCFE-43D5-B3DB-E045D7A9FA93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691B-4CA3-4886-9D4B-CB3B65C02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A9B-0EFA-4AFF-93D2-9143CDB5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2375-5D29-45B3-B6C8-1D51D2B9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E806-1AD2-45CC-B03C-F23D5A8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71E2-3511-40E6-B7BC-C221D7B0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63A7-E49D-412F-ABAF-895CCB05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50D0-6187-44A0-A9C2-D6E9640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708-2808-4538-80EA-436DA764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8F0-9F0E-46B3-A877-71C3206B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433-50DB-4B35-961B-44BF49F7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EA3F-0787-4F96-8B5E-AD52E3E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391A-B3BA-4AD0-9B1C-E02F6A3E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53B94-304D-4C5B-BCA8-6E969D65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C820-6760-4BCE-9F3F-EC86B63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9C-9471-46C9-A4DC-BA2AAF2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118A-D160-4DD8-A692-A94248B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49013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DD0-DD2D-4B60-8B88-5031821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2757-6B22-468C-BFFC-CB78E718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B7B0-D7AF-417F-91CF-71B7F1F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4655-D628-4F8E-952B-8074E67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F856-E5C5-459D-B232-EFEBE18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2C69-84F4-4B7C-961D-3DE1685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55D5-B14E-4394-97C5-12A5A342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116-82D4-47D0-B89A-A986DF62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DCE-8312-468B-8E9C-CF230BCA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E6FD-5E77-4510-8C76-A0712A6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593F-01FC-41D1-999B-BC0E28D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DB5-DC44-4765-B206-6A8C709F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42DD-469F-4648-B217-57893013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A223-4EB6-407C-A8BA-3060203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009D-A46E-4D84-B5AF-19FFBB6D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E660-3194-4616-84E0-72E65C1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0619-2248-4CDA-B36C-DFB165F6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60F5-EE5A-4B92-8DAC-78678700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D936-3A9D-454E-BABB-26D3D545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E9F-3D5A-4A69-9DD6-5C117070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6843-758C-48FC-92F6-74D36ECEE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ED639-5181-400D-80FA-B4E6EF0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55FF-176F-4805-B33A-C9A698D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10DD-C55A-40F5-8F20-EF843CC1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6C8-4901-4053-A3E2-9D44A11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4563-EAEB-4BE4-8918-B81B717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3AE7-42BE-4E8C-973A-3A8DC0B0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AF13-B4CB-4198-A85B-C676B479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A5298-708C-4A89-9292-CE633E5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0203-0783-4EE4-AD30-31AD29A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B30F-3D88-4441-B301-5C4F550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FD19-B52C-4A3E-B966-41DD2E1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CFF-AD9D-4FA2-BB1B-F3CC6B0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53A3-5D29-43F3-B74A-5827C335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5A02-A75D-4F40-8C8E-29BBFFA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EB47-D0F4-49E2-8A34-D97D239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2103-3405-438D-A432-6FD5390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FC1-F4CC-4902-8AE9-3CA058E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29145-336B-4DAA-8625-FE8710F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8B7E-F2B6-4806-A987-441A26B7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56D4-D791-46E9-9F4A-C79E548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6BD0-974F-43A0-A564-0EBBA4D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2B2D-B616-4BBC-8791-D81036FF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35B98-8144-49CF-B1C0-523D9E2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61B9-A743-4719-AE33-60852C85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67F8-676F-44DA-9E06-5BDB0EC1E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61D-6A26-46BC-AFBF-34A148EAB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E247-F009-44D3-9E01-65A456C2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DCECF2-C218-46F1-A772-B3CA863FDC11}"/>
              </a:ext>
            </a:extLst>
          </p:cNvPr>
          <p:cNvSpPr/>
          <p:nvPr/>
        </p:nvSpPr>
        <p:spPr bwMode="auto">
          <a:xfrm>
            <a:off x="355600" y="1422401"/>
            <a:ext cx="11440160" cy="51308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60CB1-EF1A-4C78-A5C7-F85E825859CE}"/>
              </a:ext>
            </a:extLst>
          </p:cNvPr>
          <p:cNvSpPr/>
          <p:nvPr/>
        </p:nvSpPr>
        <p:spPr>
          <a:xfrm>
            <a:off x="79001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43FE5-9915-454F-874E-2CACE1EAECF0}"/>
              </a:ext>
            </a:extLst>
          </p:cNvPr>
          <p:cNvSpPr/>
          <p:nvPr/>
        </p:nvSpPr>
        <p:spPr>
          <a:xfrm>
            <a:off x="84335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785EDD-6145-4FDB-B5BB-AE58AD525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106044"/>
            <a:ext cx="488465" cy="475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344FF9-2077-4F14-B1AE-A9E80AD9F239}"/>
              </a:ext>
            </a:extLst>
          </p:cNvPr>
          <p:cNvSpPr txBox="1"/>
          <p:nvPr/>
        </p:nvSpPr>
        <p:spPr>
          <a:xfrm>
            <a:off x="7715486" y="276485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9C1A46-B45C-4567-8B83-5265A74F6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186510"/>
            <a:ext cx="1605158" cy="25581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87899-899E-4EA4-B3B6-A034AEAB4684}"/>
              </a:ext>
            </a:extLst>
          </p:cNvPr>
          <p:cNvSpPr txBox="1"/>
          <p:nvPr/>
        </p:nvSpPr>
        <p:spPr>
          <a:xfrm rot="16200000">
            <a:off x="2448855" y="317334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A4BF61-B496-44B7-9549-E2AF4623C6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805681"/>
            <a:ext cx="1795375" cy="1391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82E921-68F8-49CF-A5BD-DBABF215BF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47396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E039B8-5327-47C9-9E21-934509F85774}"/>
              </a:ext>
            </a:extLst>
          </p:cNvPr>
          <p:cNvSpPr/>
          <p:nvPr/>
        </p:nvSpPr>
        <p:spPr>
          <a:xfrm>
            <a:off x="7357882" y="610890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C85A0-F9F0-46C4-850D-ECC217B675D7}"/>
              </a:ext>
            </a:extLst>
          </p:cNvPr>
          <p:cNvSpPr txBox="1"/>
          <p:nvPr/>
        </p:nvSpPr>
        <p:spPr>
          <a:xfrm>
            <a:off x="7484042" y="615325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88B00E-0556-42E0-B353-0097A51AB260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34550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437909-E4BF-4C7B-A09A-130617BC2971}"/>
              </a:ext>
            </a:extLst>
          </p:cNvPr>
          <p:cNvSpPr txBox="1"/>
          <p:nvPr/>
        </p:nvSpPr>
        <p:spPr>
          <a:xfrm>
            <a:off x="7045291" y="419584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BAED1B-B3AB-4FAA-948E-A2CA2807A0C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25633" y="436488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C144A-9A18-41C4-AF4A-4F75890D415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862582" y="438051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70C9A-0F93-4F6B-B964-F349143D0F30}"/>
              </a:ext>
            </a:extLst>
          </p:cNvPr>
          <p:cNvCxnSpPr>
            <a:cxnSpLocks/>
          </p:cNvCxnSpPr>
          <p:nvPr/>
        </p:nvCxnSpPr>
        <p:spPr>
          <a:xfrm flipH="1">
            <a:off x="6860234" y="316083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42FAF940-D11A-4D5E-BA22-8C342ED29E79}"/>
              </a:ext>
            </a:extLst>
          </p:cNvPr>
          <p:cNvSpPr/>
          <p:nvPr/>
        </p:nvSpPr>
        <p:spPr>
          <a:xfrm rot="10800000">
            <a:off x="2860398" y="504444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AA061-46A2-41F7-9773-023A8D596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940062"/>
            <a:ext cx="1378610" cy="8280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4F3E5B-7314-45B2-AC9D-37D216D0F7D7}"/>
              </a:ext>
            </a:extLst>
          </p:cNvPr>
          <p:cNvSpPr txBox="1"/>
          <p:nvPr/>
        </p:nvSpPr>
        <p:spPr>
          <a:xfrm>
            <a:off x="2918824" y="553315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647D0-F7B5-4C59-A3C6-FD958861939E}"/>
              </a:ext>
            </a:extLst>
          </p:cNvPr>
          <p:cNvSpPr/>
          <p:nvPr/>
        </p:nvSpPr>
        <p:spPr>
          <a:xfrm rot="16200000">
            <a:off x="3556699" y="534576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EC096F-6FAE-4327-8310-B31CDE441F9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005849" y="480568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2B250-B0B3-4A6E-B42D-F9818BB8259F}"/>
              </a:ext>
            </a:extLst>
          </p:cNvPr>
          <p:cNvCxnSpPr>
            <a:cxnSpLocks/>
          </p:cNvCxnSpPr>
          <p:nvPr/>
        </p:nvCxnSpPr>
        <p:spPr>
          <a:xfrm>
            <a:off x="4049293" y="481231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AC2109-6F7E-418E-9662-695D29A43B49}"/>
              </a:ext>
            </a:extLst>
          </p:cNvPr>
          <p:cNvCxnSpPr>
            <a:cxnSpLocks/>
          </p:cNvCxnSpPr>
          <p:nvPr/>
        </p:nvCxnSpPr>
        <p:spPr>
          <a:xfrm flipV="1">
            <a:off x="6534617" y="358648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78212-8C7F-4E90-A498-723C3067592C}"/>
              </a:ext>
            </a:extLst>
          </p:cNvPr>
          <p:cNvCxnSpPr>
            <a:cxnSpLocks/>
          </p:cNvCxnSpPr>
          <p:nvPr/>
        </p:nvCxnSpPr>
        <p:spPr>
          <a:xfrm flipH="1">
            <a:off x="6384693" y="358648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CEBD18-A8EA-4AA7-9925-790D79BB023C}"/>
              </a:ext>
            </a:extLst>
          </p:cNvPr>
          <p:cNvSpPr txBox="1"/>
          <p:nvPr/>
        </p:nvSpPr>
        <p:spPr>
          <a:xfrm rot="5400000">
            <a:off x="3962938" y="515599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F9571B7-A22D-470A-B442-7C0B564723A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001" t="11704" r="57833" b="15555"/>
          <a:stretch/>
        </p:blipFill>
        <p:spPr>
          <a:xfrm>
            <a:off x="9703227" y="2312369"/>
            <a:ext cx="1286852" cy="18052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267BB-0EDD-4509-81B3-ED7F6CB449FD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0346653" y="153239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D1FFA-49F6-4678-AED9-905CBB7ABD3F}"/>
              </a:ext>
            </a:extLst>
          </p:cNvPr>
          <p:cNvCxnSpPr>
            <a:cxnSpLocks/>
          </p:cNvCxnSpPr>
          <p:nvPr/>
        </p:nvCxnSpPr>
        <p:spPr>
          <a:xfrm flipH="1">
            <a:off x="6632326" y="155725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C6C85-79A7-4103-9242-98FFF1A0938F}"/>
              </a:ext>
            </a:extLst>
          </p:cNvPr>
          <p:cNvCxnSpPr>
            <a:cxnSpLocks/>
          </p:cNvCxnSpPr>
          <p:nvPr/>
        </p:nvCxnSpPr>
        <p:spPr>
          <a:xfrm>
            <a:off x="6632325" y="155725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81708C-E433-48B0-B3DD-84CDA74F490E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65212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C22F9F-9B31-440F-BEDB-D6C5325F287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16020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C6F0BEB-3251-426A-B5E3-05D873E40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4173713"/>
            <a:ext cx="1543051" cy="12639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A62CD2-0275-4D5A-9CD5-505259160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01" t="32741" r="52332" b="18963"/>
          <a:stretch/>
        </p:blipFill>
        <p:spPr>
          <a:xfrm rot="16200000">
            <a:off x="9707794" y="4911155"/>
            <a:ext cx="237322" cy="160512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C5EF6244-3FA8-4DFB-9F65-BDC324CB5DD0}"/>
              </a:ext>
            </a:extLst>
          </p:cNvPr>
          <p:cNvSpPr/>
          <p:nvPr/>
        </p:nvSpPr>
        <p:spPr>
          <a:xfrm rot="19404114">
            <a:off x="9859951" y="473560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10183-4381-4AAF-B063-AC2604B59B45}"/>
              </a:ext>
            </a:extLst>
          </p:cNvPr>
          <p:cNvSpPr txBox="1"/>
          <p:nvPr/>
        </p:nvSpPr>
        <p:spPr>
          <a:xfrm>
            <a:off x="9567237" y="543101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5218F0-B085-4002-BCA9-30778A008A7F}"/>
              </a:ext>
            </a:extLst>
          </p:cNvPr>
          <p:cNvSpPr txBox="1"/>
          <p:nvPr/>
        </p:nvSpPr>
        <p:spPr>
          <a:xfrm rot="16200000">
            <a:off x="10327789" y="3040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2936971-A48E-4041-AC21-F73CFE45CE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571535"/>
            <a:ext cx="1070249" cy="1044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F8D18F0-713B-486B-A861-A74693510D85}"/>
              </a:ext>
            </a:extLst>
          </p:cNvPr>
          <p:cNvSpPr txBox="1"/>
          <p:nvPr/>
        </p:nvSpPr>
        <p:spPr>
          <a:xfrm rot="16200000">
            <a:off x="1032928" y="304374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300957-852F-4B7B-8FD7-97FB916CEB73}"/>
              </a:ext>
            </a:extLst>
          </p:cNvPr>
          <p:cNvSpPr txBox="1"/>
          <p:nvPr/>
        </p:nvSpPr>
        <p:spPr>
          <a:xfrm rot="16200000">
            <a:off x="1402592" y="304073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9EBC3AE-D5D0-4A80-8A4C-C3C3FC86AF6C}"/>
              </a:ext>
            </a:extLst>
          </p:cNvPr>
          <p:cNvSpPr/>
          <p:nvPr/>
        </p:nvSpPr>
        <p:spPr>
          <a:xfrm>
            <a:off x="1194087" y="249158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910AE-9839-4A5F-B81D-B645B03DCE81}"/>
              </a:ext>
            </a:extLst>
          </p:cNvPr>
          <p:cNvSpPr txBox="1"/>
          <p:nvPr/>
        </p:nvSpPr>
        <p:spPr>
          <a:xfrm rot="16200000">
            <a:off x="261155" y="306074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08F880-2D9C-43F2-8C4E-687E63A1EC7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491868" y="368735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D78D0F-6B1A-4802-976D-9C9F86659D02}"/>
              </a:ext>
            </a:extLst>
          </p:cNvPr>
          <p:cNvCxnSpPr>
            <a:cxnSpLocks/>
          </p:cNvCxnSpPr>
          <p:nvPr/>
        </p:nvCxnSpPr>
        <p:spPr>
          <a:xfrm>
            <a:off x="2018754" y="385311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F250C6-F444-4CC4-AB66-BF1B22624CFA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1491574" y="165608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C6C098-184D-4393-8EF0-6631E230F4F3}"/>
              </a:ext>
            </a:extLst>
          </p:cNvPr>
          <p:cNvCxnSpPr>
            <a:cxnSpLocks/>
          </p:cNvCxnSpPr>
          <p:nvPr/>
        </p:nvCxnSpPr>
        <p:spPr>
          <a:xfrm>
            <a:off x="1491574" y="164006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48FF3-01B2-4E82-BEC8-15E9A790CCAC}"/>
              </a:ext>
            </a:extLst>
          </p:cNvPr>
          <p:cNvCxnSpPr>
            <a:cxnSpLocks/>
          </p:cNvCxnSpPr>
          <p:nvPr/>
        </p:nvCxnSpPr>
        <p:spPr>
          <a:xfrm>
            <a:off x="5882222" y="165608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Top Corners Snipped 71">
            <a:extLst>
              <a:ext uri="{FF2B5EF4-FFF2-40B4-BE49-F238E27FC236}">
                <a16:creationId xmlns:a16="http://schemas.microsoft.com/office/drawing/2014/main" id="{B9A967A8-142E-4463-9076-7703980E87D1}"/>
              </a:ext>
            </a:extLst>
          </p:cNvPr>
          <p:cNvSpPr/>
          <p:nvPr/>
        </p:nvSpPr>
        <p:spPr>
          <a:xfrm rot="10800000">
            <a:off x="7452252" y="218651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9B3A2-AA21-4ADE-B5BD-AA8ECCB7823D}"/>
              </a:ext>
            </a:extLst>
          </p:cNvPr>
          <p:cNvCxnSpPr>
            <a:cxnSpLocks/>
          </p:cNvCxnSpPr>
          <p:nvPr/>
        </p:nvCxnSpPr>
        <p:spPr>
          <a:xfrm>
            <a:off x="2018754" y="186972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F3EA15-2791-4367-B8EF-88373280FFD1}"/>
              </a:ext>
            </a:extLst>
          </p:cNvPr>
          <p:cNvSpPr txBox="1"/>
          <p:nvPr/>
        </p:nvSpPr>
        <p:spPr>
          <a:xfrm>
            <a:off x="6262710" y="462827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C078CE-C7C3-4130-92C8-75D1BA954741}"/>
              </a:ext>
            </a:extLst>
          </p:cNvPr>
          <p:cNvCxnSpPr>
            <a:cxnSpLocks/>
          </p:cNvCxnSpPr>
          <p:nvPr/>
        </p:nvCxnSpPr>
        <p:spPr>
          <a:xfrm>
            <a:off x="5217871" y="190094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2651D8-8CD7-4318-86A8-76270529614A}"/>
              </a:ext>
            </a:extLst>
          </p:cNvPr>
          <p:cNvCxnSpPr>
            <a:cxnSpLocks/>
          </p:cNvCxnSpPr>
          <p:nvPr/>
        </p:nvCxnSpPr>
        <p:spPr>
          <a:xfrm>
            <a:off x="2012170" y="189281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968BA692-0DC4-4F0F-A349-035F5B1F328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C2A55AD-CEBF-4F84-BDDE-46C04CC71103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30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App-PET-ite</dc:title>
  <dc:creator>Rabiya Farooq</dc:creator>
  <cp:lastModifiedBy>Rabiya Farooq</cp:lastModifiedBy>
  <cp:revision>42</cp:revision>
  <dcterms:created xsi:type="dcterms:W3CDTF">2019-01-28T15:51:01Z</dcterms:created>
  <dcterms:modified xsi:type="dcterms:W3CDTF">2019-01-30T12:05:12Z</dcterms:modified>
</cp:coreProperties>
</file>