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5" r:id="rId1"/>
  </p:sldMasterIdLst>
  <p:notesMasterIdLst>
    <p:notesMasterId r:id="rId3"/>
  </p:notesMasterIdLst>
  <p:sldIdLst>
    <p:sldId id="43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FFCCFF"/>
    <a:srgbClr val="C4C4C4"/>
    <a:srgbClr val="660066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88DD6-CCFE-43D5-B3DB-E045D7A9FA93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4691B-4CA3-4886-9D4B-CB3B65C02A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559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61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F6A9B-0EFA-4AFF-93D2-9143CDB54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A2375-5D29-45B3-B6C8-1D51D2B95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DE806-1AD2-45CC-B03C-F23D5A889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B7BC-7928-4E1C-9641-4B355094B2D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371E2-3511-40E6-B7BC-C221D7B0A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563A7-E49D-412F-ABAF-895CCB051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71CC-3725-4959-B8B1-332627D31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77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250D0-6187-44A0-A9C2-D6E9640B3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F08708-2808-4538-80EA-436DA7643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0F8F0-9F0E-46B3-A877-71C3206B7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B7BC-7928-4E1C-9641-4B355094B2D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7F433-50DB-4B35-961B-44BF49F7D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DEA3F-0787-4F96-8B5E-AD52E3ECB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71CC-3725-4959-B8B1-332627D31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399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37391A-B3BA-4AD0-9B1C-E02F6A3EAD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53B94-304D-4C5B-BCA8-6E969D652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3C820-6760-4BCE-9F3F-EC86B63BA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B7BC-7928-4E1C-9641-4B355094B2D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39B9C-9471-46C9-A4DC-BA2AAF2BC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F118A-D160-4DD8-A692-A94248BAF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71CC-3725-4959-B8B1-332627D31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600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753165" y="1604799"/>
            <a:ext cx="4958792" cy="4954149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19402" y="1604800"/>
            <a:ext cx="4992556" cy="67207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3200" dirty="0"/>
              <a:t>Title: Font size 24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719402" y="2468896"/>
            <a:ext cx="4992556" cy="4128457"/>
          </a:xfrm>
          <a:prstGeom prst="rect">
            <a:avLst/>
          </a:prstGeom>
        </p:spPr>
        <p:txBody>
          <a:bodyPr/>
          <a:lstStyle>
            <a:lvl1pPr>
              <a:defRPr sz="2133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1867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0490138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41DD0-DD2D-4B60-8B88-503182197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B2757-6B22-468C-BFFC-CB78E718D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8B7B0-D7AF-417F-91CF-71B7F1F09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B7BC-7928-4E1C-9641-4B355094B2D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74655-D628-4F8E-952B-8074E671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1F856-E5C5-459D-B232-EFEBE186A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71CC-3725-4959-B8B1-332627D31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56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C2C69-84F4-4B7C-961D-3DE1685FF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255D5-B14E-4394-97C5-12A5A3427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5E116-82D4-47D0-B89A-A986DF629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B7BC-7928-4E1C-9641-4B355094B2D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8BDCE-8312-468B-8E9C-CF230BCA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4E6FD-5E77-4510-8C76-A0712A618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71CC-3725-4959-B8B1-332627D31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560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2593F-01FC-41D1-999B-BC0E28DA1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3CDB5-DC44-4765-B206-6A8C709F7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F42DD-469F-4648-B217-578930135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0A223-4EB6-407C-A8BA-306020316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B7BC-7928-4E1C-9641-4B355094B2D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6009D-A46E-4D84-B5AF-19FFBB6D1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EE660-3194-4616-84E0-72E65C142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71CC-3725-4959-B8B1-332627D31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74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20619-2248-4CDA-B36C-DFB165F6A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D60F5-EE5A-4B92-8DAC-786787005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AD936-3A9D-454E-BABB-26D3D5458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251E9F-3D5A-4A69-9DD6-5C117070D4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696843-758C-48FC-92F6-74D36ECEE3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5ED639-5181-400D-80FA-B4E6EF09D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B7BC-7928-4E1C-9641-4B355094B2D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0855FF-176F-4805-B33A-C9A698D3C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2910DD-C55A-40F5-8F20-EF843CC1C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71CC-3725-4959-B8B1-332627D31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012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C76C8-4901-4053-A3E2-9D44A11E7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3A4563-EAEB-4BE4-8918-B81B71741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B7BC-7928-4E1C-9641-4B355094B2D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83AE7-42BE-4E8C-973A-3A8DC0B03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3AF13-B4CB-4198-A85B-C676B4792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71CC-3725-4959-B8B1-332627D31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609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A5298-708C-4A89-9292-CE633E56C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B7BC-7928-4E1C-9641-4B355094B2D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FC0203-0783-4EE4-AD30-31AD29A86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6AB30F-3D88-4441-B301-5C4F55001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71CC-3725-4959-B8B1-332627D31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5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FD19-B52C-4A3E-B966-41DD2E1A0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6ACFF-AD9D-4FA2-BB1B-F3CC6B035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4F53A3-5D29-43F3-B74A-5827C3350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B5A02-A75D-4F40-8C8E-29BBFFADB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B7BC-7928-4E1C-9641-4B355094B2D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9EB47-D0F4-49E2-8A34-D97D239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82103-3405-438D-A432-6FD53904F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71CC-3725-4959-B8B1-332627D31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568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71FC1-F4CC-4902-8AE9-3CA058E6C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F29145-336B-4DAA-8625-FE8710F3A6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88B7E-F2B6-4806-A987-441A26B75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D56D4-D791-46E9-9F4A-C79E5480D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B7BC-7928-4E1C-9641-4B355094B2D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A6BD0-974F-43A0-A564-0EBBA4D3E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12B2D-B616-4BBC-8791-D81036FF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71CC-3725-4959-B8B1-332627D31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405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C35B98-8144-49CF-B1C0-523D9E26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361B9-A743-4719-AE33-60852C859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067F8-676F-44DA-9E06-5BDB0EC1EB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EB7BC-7928-4E1C-9641-4B355094B2D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C361D-6A26-46BC-AFBF-34A148EAB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8E247-F009-44D3-9E01-65A456C20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A71CC-3725-4959-B8B1-332627D31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528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6" r:id="rId1"/>
    <p:sldLayoutId id="2147484177" r:id="rId2"/>
    <p:sldLayoutId id="2147484178" r:id="rId3"/>
    <p:sldLayoutId id="2147484179" r:id="rId4"/>
    <p:sldLayoutId id="2147484180" r:id="rId5"/>
    <p:sldLayoutId id="2147484181" r:id="rId6"/>
    <p:sldLayoutId id="2147484182" r:id="rId7"/>
    <p:sldLayoutId id="2147484183" r:id="rId8"/>
    <p:sldLayoutId id="2147484184" r:id="rId9"/>
    <p:sldLayoutId id="2147484185" r:id="rId10"/>
    <p:sldLayoutId id="2147484186" r:id="rId11"/>
    <p:sldLayoutId id="214748418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13" Type="http://schemas.openxmlformats.org/officeDocument/2006/relationships/image" Target="../media/image10.png"/><Relationship Id="rId3" Type="http://schemas.openxmlformats.org/officeDocument/2006/relationships/image" Target="../media/image1.jpg"/><Relationship Id="rId7" Type="http://schemas.openxmlformats.org/officeDocument/2006/relationships/image" Target="../media/image4.jp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jpg"/><Relationship Id="rId11" Type="http://schemas.openxmlformats.org/officeDocument/2006/relationships/image" Target="../media/image8.png"/><Relationship Id="rId5" Type="http://schemas.microsoft.com/office/2007/relationships/hdphoto" Target="../media/hdphoto1.wdp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FDCECF2-C218-46F1-A772-B3CA863FDC11}"/>
              </a:ext>
            </a:extLst>
          </p:cNvPr>
          <p:cNvSpPr/>
          <p:nvPr/>
        </p:nvSpPr>
        <p:spPr bwMode="auto">
          <a:xfrm>
            <a:off x="355600" y="1422401"/>
            <a:ext cx="11440160" cy="5130800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C60CB1-EF1A-4C78-A5C7-F85E825859CE}"/>
              </a:ext>
            </a:extLst>
          </p:cNvPr>
          <p:cNvSpPr/>
          <p:nvPr/>
        </p:nvSpPr>
        <p:spPr>
          <a:xfrm>
            <a:off x="7900126" y="4097324"/>
            <a:ext cx="76199" cy="612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843FE5-9915-454F-874E-2CACE1EAECF0}"/>
              </a:ext>
            </a:extLst>
          </p:cNvPr>
          <p:cNvSpPr/>
          <p:nvPr/>
        </p:nvSpPr>
        <p:spPr>
          <a:xfrm>
            <a:off x="8433526" y="4097324"/>
            <a:ext cx="76199" cy="612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C785EDD-6145-4FDB-B5BB-AE58AD52504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5926" b="65741" l="41927" r="46979"/>
                    </a14:imgEffect>
                  </a14:imgLayer>
                </a14:imgProps>
              </a:ext>
            </a:extLst>
          </a:blip>
          <a:srcRect l="42008" t="56134" r="52876" b="35014"/>
          <a:stretch/>
        </p:blipFill>
        <p:spPr>
          <a:xfrm>
            <a:off x="7976325" y="4106044"/>
            <a:ext cx="488465" cy="47540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9344FF9-2077-4F14-B1AE-A9E80AD9F239}"/>
              </a:ext>
            </a:extLst>
          </p:cNvPr>
          <p:cNvSpPr txBox="1"/>
          <p:nvPr/>
        </p:nvSpPr>
        <p:spPr>
          <a:xfrm>
            <a:off x="7715486" y="2764859"/>
            <a:ext cx="1104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 Food </a:t>
            </a:r>
          </a:p>
          <a:p>
            <a:pPr algn="ctr"/>
            <a:r>
              <a:rPr lang="en-GB" dirty="0"/>
              <a:t>Container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19C1A46-B45C-4567-8B83-5265A74F6D4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3" r="11848" b="4096"/>
          <a:stretch/>
        </p:blipFill>
        <p:spPr>
          <a:xfrm rot="10800000">
            <a:off x="2731715" y="2186510"/>
            <a:ext cx="1605158" cy="255814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6E87899-899E-4EA4-B3B6-A034AEAB4684}"/>
              </a:ext>
            </a:extLst>
          </p:cNvPr>
          <p:cNvSpPr txBox="1"/>
          <p:nvPr/>
        </p:nvSpPr>
        <p:spPr>
          <a:xfrm rot="16200000">
            <a:off x="2872465" y="3061320"/>
            <a:ext cx="124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Water Tank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EA4BF61-B496-44B7-9549-E2AF4623C6C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41" b="11331"/>
          <a:stretch/>
        </p:blipFill>
        <p:spPr>
          <a:xfrm>
            <a:off x="7357881" y="4805681"/>
            <a:ext cx="1795375" cy="13919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382E921-68F8-49CF-A5BD-DBABF215BF0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" r="3293"/>
          <a:stretch/>
        </p:blipFill>
        <p:spPr>
          <a:xfrm rot="5400000">
            <a:off x="4315308" y="2473962"/>
            <a:ext cx="2471899" cy="174307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49E039B8-5327-47C9-9E21-934509F85774}"/>
              </a:ext>
            </a:extLst>
          </p:cNvPr>
          <p:cNvSpPr/>
          <p:nvPr/>
        </p:nvSpPr>
        <p:spPr>
          <a:xfrm>
            <a:off x="7357882" y="6108907"/>
            <a:ext cx="1795374" cy="886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4C85A0-F9F0-46C4-850D-ECC217B675D7}"/>
              </a:ext>
            </a:extLst>
          </p:cNvPr>
          <p:cNvSpPr txBox="1"/>
          <p:nvPr/>
        </p:nvSpPr>
        <p:spPr>
          <a:xfrm>
            <a:off x="7484042" y="6153254"/>
            <a:ext cx="1543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Weight Sensor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D88B00E-0556-42E0-B353-0097A51AB260}"/>
              </a:ext>
            </a:extLst>
          </p:cNvPr>
          <p:cNvCxnSpPr>
            <a:cxnSpLocks/>
          </p:cNvCxnSpPr>
          <p:nvPr/>
        </p:nvCxnSpPr>
        <p:spPr>
          <a:xfrm rot="10800000">
            <a:off x="6384694" y="3345500"/>
            <a:ext cx="935087" cy="2807754"/>
          </a:xfrm>
          <a:prstGeom prst="bentConnector3">
            <a:avLst>
              <a:gd name="adj1" fmla="val 662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B437909-E4BF-4C7B-A09A-130617BC2971}"/>
              </a:ext>
            </a:extLst>
          </p:cNvPr>
          <p:cNvSpPr txBox="1"/>
          <p:nvPr/>
        </p:nvSpPr>
        <p:spPr>
          <a:xfrm>
            <a:off x="7045291" y="4195848"/>
            <a:ext cx="780342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Motor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BAED1B-B3AB-4FAA-948E-A2CA2807A0CC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7825633" y="4364888"/>
            <a:ext cx="335749" cy="1562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3C144A-9A18-41C4-AF4A-4F75890D415F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6862582" y="4380514"/>
            <a:ext cx="182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9070C9A-0F93-4F6B-B964-F349143D0F30}"/>
              </a:ext>
            </a:extLst>
          </p:cNvPr>
          <p:cNvCxnSpPr>
            <a:cxnSpLocks/>
          </p:cNvCxnSpPr>
          <p:nvPr/>
        </p:nvCxnSpPr>
        <p:spPr>
          <a:xfrm flipH="1">
            <a:off x="6860234" y="3160835"/>
            <a:ext cx="7055" cy="1211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Top Corners Rounded 32">
            <a:extLst>
              <a:ext uri="{FF2B5EF4-FFF2-40B4-BE49-F238E27FC236}">
                <a16:creationId xmlns:a16="http://schemas.microsoft.com/office/drawing/2014/main" id="{42FAF940-D11A-4D5E-BA22-8C342ED29E79}"/>
              </a:ext>
            </a:extLst>
          </p:cNvPr>
          <p:cNvSpPr/>
          <p:nvPr/>
        </p:nvSpPr>
        <p:spPr>
          <a:xfrm rot="10800000">
            <a:off x="2860398" y="5044441"/>
            <a:ext cx="1384390" cy="914400"/>
          </a:xfrm>
          <a:prstGeom prst="round2Same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F5AA061-46A2-41F7-9773-023A8D5964E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96" y="4940062"/>
            <a:ext cx="1378610" cy="82804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34F3E5B-7314-45B2-AC9D-37D216D0F7D7}"/>
              </a:ext>
            </a:extLst>
          </p:cNvPr>
          <p:cNvSpPr txBox="1"/>
          <p:nvPr/>
        </p:nvSpPr>
        <p:spPr>
          <a:xfrm>
            <a:off x="2918824" y="5533153"/>
            <a:ext cx="76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Water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5F647D0-F7B5-4C59-A3C6-FD958861939E}"/>
              </a:ext>
            </a:extLst>
          </p:cNvPr>
          <p:cNvSpPr/>
          <p:nvPr/>
        </p:nvSpPr>
        <p:spPr>
          <a:xfrm rot="16200000">
            <a:off x="3556699" y="5345766"/>
            <a:ext cx="898298" cy="8688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DEC096F-6FAE-4327-8310-B31CDE441F90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4005849" y="4805680"/>
            <a:ext cx="43444" cy="134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0A2B250-B0B3-4A6E-B42D-F9818BB8259F}"/>
              </a:ext>
            </a:extLst>
          </p:cNvPr>
          <p:cNvCxnSpPr>
            <a:cxnSpLocks/>
          </p:cNvCxnSpPr>
          <p:nvPr/>
        </p:nvCxnSpPr>
        <p:spPr>
          <a:xfrm>
            <a:off x="4049293" y="4812316"/>
            <a:ext cx="2492379" cy="7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6AC2109-6F7E-418E-9662-695D29A43B49}"/>
              </a:ext>
            </a:extLst>
          </p:cNvPr>
          <p:cNvCxnSpPr>
            <a:cxnSpLocks/>
          </p:cNvCxnSpPr>
          <p:nvPr/>
        </p:nvCxnSpPr>
        <p:spPr>
          <a:xfrm flipV="1">
            <a:off x="6534617" y="3586480"/>
            <a:ext cx="7055" cy="1233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EE78212-8C7F-4E90-A498-723C3067592C}"/>
              </a:ext>
            </a:extLst>
          </p:cNvPr>
          <p:cNvCxnSpPr>
            <a:cxnSpLocks/>
          </p:cNvCxnSpPr>
          <p:nvPr/>
        </p:nvCxnSpPr>
        <p:spPr>
          <a:xfrm flipH="1">
            <a:off x="6384693" y="3586480"/>
            <a:ext cx="156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3CEBD18-A8EA-4AA7-9925-790D79BB023C}"/>
              </a:ext>
            </a:extLst>
          </p:cNvPr>
          <p:cNvSpPr txBox="1"/>
          <p:nvPr/>
        </p:nvSpPr>
        <p:spPr>
          <a:xfrm rot="5400000">
            <a:off x="3962938" y="5155998"/>
            <a:ext cx="1295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Water Level</a:t>
            </a:r>
          </a:p>
          <a:p>
            <a:pPr algn="ctr"/>
            <a:r>
              <a:rPr lang="en-GB" dirty="0"/>
              <a:t> Sensor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6F9571B7-A22D-470A-B442-7C0B564723A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3001" t="11704" r="57833" b="15555"/>
          <a:stretch/>
        </p:blipFill>
        <p:spPr>
          <a:xfrm>
            <a:off x="9703227" y="2312369"/>
            <a:ext cx="1286852" cy="1805270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06267BB-0EDD-4509-81B3-ED7F6CB449FD}"/>
              </a:ext>
            </a:extLst>
          </p:cNvPr>
          <p:cNvCxnSpPr>
            <a:cxnSpLocks/>
            <a:stCxn id="51" idx="0"/>
          </p:cNvCxnSpPr>
          <p:nvPr/>
        </p:nvCxnSpPr>
        <p:spPr>
          <a:xfrm flipV="1">
            <a:off x="10346653" y="1532397"/>
            <a:ext cx="0" cy="779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E2D1FFA-49F6-4678-AED9-905CBB7ABD3F}"/>
              </a:ext>
            </a:extLst>
          </p:cNvPr>
          <p:cNvCxnSpPr>
            <a:cxnSpLocks/>
          </p:cNvCxnSpPr>
          <p:nvPr/>
        </p:nvCxnSpPr>
        <p:spPr>
          <a:xfrm flipH="1">
            <a:off x="6632326" y="1557257"/>
            <a:ext cx="37143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DFC6C85-79A7-4103-9242-98FFF1A0938F}"/>
              </a:ext>
            </a:extLst>
          </p:cNvPr>
          <p:cNvCxnSpPr>
            <a:cxnSpLocks/>
          </p:cNvCxnSpPr>
          <p:nvPr/>
        </p:nvCxnSpPr>
        <p:spPr>
          <a:xfrm>
            <a:off x="6632325" y="1557257"/>
            <a:ext cx="0" cy="1106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D81708C-E433-48B0-B3DD-84CDA74F490E}"/>
              </a:ext>
            </a:extLst>
          </p:cNvPr>
          <p:cNvCxnSpPr>
            <a:cxnSpLocks/>
          </p:cNvCxnSpPr>
          <p:nvPr/>
        </p:nvCxnSpPr>
        <p:spPr>
          <a:xfrm flipH="1" flipV="1">
            <a:off x="6395721" y="2652121"/>
            <a:ext cx="236604" cy="1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3C22F9F-9B31-440F-BEDB-D6C5325F287D}"/>
              </a:ext>
            </a:extLst>
          </p:cNvPr>
          <p:cNvCxnSpPr>
            <a:cxnSpLocks/>
          </p:cNvCxnSpPr>
          <p:nvPr/>
        </p:nvCxnSpPr>
        <p:spPr>
          <a:xfrm flipH="1" flipV="1">
            <a:off x="6433664" y="3160205"/>
            <a:ext cx="426573" cy="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5C6F0BEB-3251-426A-B5E3-05D873E404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227" y="4173713"/>
            <a:ext cx="1543051" cy="1263933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7EA62CD2-0275-4D5A-9CD5-505259160A67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7501" t="32741" r="52332" b="18963"/>
          <a:stretch/>
        </p:blipFill>
        <p:spPr>
          <a:xfrm rot="16200000">
            <a:off x="9707794" y="4911155"/>
            <a:ext cx="237322" cy="160512"/>
          </a:xfrm>
          <a:prstGeom prst="rect">
            <a:avLst/>
          </a:prstGeom>
        </p:spPr>
      </p:pic>
      <p:sp>
        <p:nvSpPr>
          <p:cNvPr id="59" name="Flowchart: Terminator 58">
            <a:extLst>
              <a:ext uri="{FF2B5EF4-FFF2-40B4-BE49-F238E27FC236}">
                <a16:creationId xmlns:a16="http://schemas.microsoft.com/office/drawing/2014/main" id="{C5EF6244-3FA8-4DFB-9F65-BDC324CB5DD0}"/>
              </a:ext>
            </a:extLst>
          </p:cNvPr>
          <p:cNvSpPr/>
          <p:nvPr/>
        </p:nvSpPr>
        <p:spPr>
          <a:xfrm rot="19404114">
            <a:off x="9859951" y="4735602"/>
            <a:ext cx="399073" cy="94846"/>
          </a:xfrm>
          <a:prstGeom prst="flowChartTermina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0610183-4381-4AAF-B063-AC2604B59B45}"/>
              </a:ext>
            </a:extLst>
          </p:cNvPr>
          <p:cNvSpPr txBox="1"/>
          <p:nvPr/>
        </p:nvSpPr>
        <p:spPr>
          <a:xfrm>
            <a:off x="9567237" y="5431014"/>
            <a:ext cx="2010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Pet with RFID collar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35218F0-B085-4002-BCA9-30778A008A7F}"/>
              </a:ext>
            </a:extLst>
          </p:cNvPr>
          <p:cNvSpPr txBox="1"/>
          <p:nvPr/>
        </p:nvSpPr>
        <p:spPr>
          <a:xfrm rot="16200000">
            <a:off x="10327789" y="3040738"/>
            <a:ext cx="1467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RFID Receiver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C2936971-A48E-4041-AC21-F73CFE45CED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127" y="4571535"/>
            <a:ext cx="1070249" cy="1044145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1F8D18F0-713B-486B-A861-A74693510D85}"/>
              </a:ext>
            </a:extLst>
          </p:cNvPr>
          <p:cNvSpPr txBox="1"/>
          <p:nvPr/>
        </p:nvSpPr>
        <p:spPr>
          <a:xfrm rot="16200000">
            <a:off x="1032928" y="3043747"/>
            <a:ext cx="91788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Key Pad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3300957-852F-4B7B-8FD7-97FB916CEB73}"/>
              </a:ext>
            </a:extLst>
          </p:cNvPr>
          <p:cNvSpPr txBox="1"/>
          <p:nvPr/>
        </p:nvSpPr>
        <p:spPr>
          <a:xfrm rot="16200000">
            <a:off x="1402592" y="3040737"/>
            <a:ext cx="123232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LCD Screen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9EBC3AE-D5D0-4A80-8A4C-C3C3FC86AF6C}"/>
              </a:ext>
            </a:extLst>
          </p:cNvPr>
          <p:cNvSpPr/>
          <p:nvPr/>
        </p:nvSpPr>
        <p:spPr>
          <a:xfrm>
            <a:off x="1194087" y="2491581"/>
            <a:ext cx="1158667" cy="1467646"/>
          </a:xfrm>
          <a:prstGeom prst="roundRect">
            <a:avLst/>
          </a:prstGeom>
          <a:noFill/>
          <a:ln w="28575" cap="flat" cmpd="sng" algn="ctr">
            <a:solidFill>
              <a:schemeClr val="accent5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23910AE-9839-4A5F-B81D-B645B03DCE81}"/>
              </a:ext>
            </a:extLst>
          </p:cNvPr>
          <p:cNvSpPr txBox="1"/>
          <p:nvPr/>
        </p:nvSpPr>
        <p:spPr>
          <a:xfrm rot="16200000">
            <a:off x="261155" y="3060743"/>
            <a:ext cx="1507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User Interface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708F880-2D9C-43F2-8C4E-687E63A1EC71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1491868" y="3687353"/>
            <a:ext cx="0" cy="6931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ED78D0F-6B1A-4802-976D-9C9F86659D02}"/>
              </a:ext>
            </a:extLst>
          </p:cNvPr>
          <p:cNvCxnSpPr>
            <a:cxnSpLocks/>
          </p:cNvCxnSpPr>
          <p:nvPr/>
        </p:nvCxnSpPr>
        <p:spPr>
          <a:xfrm>
            <a:off x="2018754" y="3853115"/>
            <a:ext cx="0" cy="5690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7F250C6-F444-4CC4-AB66-BF1B22624CFA}"/>
              </a:ext>
            </a:extLst>
          </p:cNvPr>
          <p:cNvCxnSpPr>
            <a:cxnSpLocks/>
            <a:stCxn id="63" idx="3"/>
          </p:cNvCxnSpPr>
          <p:nvPr/>
        </p:nvCxnSpPr>
        <p:spPr>
          <a:xfrm flipH="1" flipV="1">
            <a:off x="1491574" y="1656080"/>
            <a:ext cx="294" cy="1113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3C6C098-184D-4393-8EF0-6631E230F4F3}"/>
              </a:ext>
            </a:extLst>
          </p:cNvPr>
          <p:cNvCxnSpPr>
            <a:cxnSpLocks/>
          </p:cNvCxnSpPr>
          <p:nvPr/>
        </p:nvCxnSpPr>
        <p:spPr>
          <a:xfrm>
            <a:off x="1491574" y="1640065"/>
            <a:ext cx="4390648" cy="16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1F48FF3-01B2-4E82-BEC8-15E9A790CCAC}"/>
              </a:ext>
            </a:extLst>
          </p:cNvPr>
          <p:cNvCxnSpPr>
            <a:cxnSpLocks/>
          </p:cNvCxnSpPr>
          <p:nvPr/>
        </p:nvCxnSpPr>
        <p:spPr>
          <a:xfrm>
            <a:off x="5882222" y="1656080"/>
            <a:ext cx="0" cy="473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: Top Corners Snipped 71">
            <a:extLst>
              <a:ext uri="{FF2B5EF4-FFF2-40B4-BE49-F238E27FC236}">
                <a16:creationId xmlns:a16="http://schemas.microsoft.com/office/drawing/2014/main" id="{B9A967A8-142E-4463-9076-7703980E87D1}"/>
              </a:ext>
            </a:extLst>
          </p:cNvPr>
          <p:cNvSpPr/>
          <p:nvPr/>
        </p:nvSpPr>
        <p:spPr>
          <a:xfrm rot="10800000">
            <a:off x="7452252" y="2186510"/>
            <a:ext cx="1536607" cy="1893234"/>
          </a:xfrm>
          <a:prstGeom prst="snip2SameRect">
            <a:avLst>
              <a:gd name="adj1" fmla="val 20915"/>
              <a:gd name="adj2" fmla="val 0"/>
            </a:avLst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769B3A2-AA21-4ADE-B5BD-AA8ECCB7823D}"/>
              </a:ext>
            </a:extLst>
          </p:cNvPr>
          <p:cNvCxnSpPr>
            <a:cxnSpLocks/>
          </p:cNvCxnSpPr>
          <p:nvPr/>
        </p:nvCxnSpPr>
        <p:spPr>
          <a:xfrm>
            <a:off x="2018754" y="1869727"/>
            <a:ext cx="3200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2F3EA15-2791-4367-B8EF-88373280FFD1}"/>
              </a:ext>
            </a:extLst>
          </p:cNvPr>
          <p:cNvSpPr txBox="1"/>
          <p:nvPr/>
        </p:nvSpPr>
        <p:spPr>
          <a:xfrm>
            <a:off x="6262710" y="4628279"/>
            <a:ext cx="58381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GB" dirty="0"/>
              <a:t>ADC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BC078CE-C7C3-4130-92C8-75D1BA954741}"/>
              </a:ext>
            </a:extLst>
          </p:cNvPr>
          <p:cNvCxnSpPr>
            <a:cxnSpLocks/>
          </p:cNvCxnSpPr>
          <p:nvPr/>
        </p:nvCxnSpPr>
        <p:spPr>
          <a:xfrm>
            <a:off x="5217871" y="1900949"/>
            <a:ext cx="1" cy="254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32651D8-8CD7-4318-86A8-76270529614A}"/>
              </a:ext>
            </a:extLst>
          </p:cNvPr>
          <p:cNvCxnSpPr>
            <a:cxnSpLocks/>
          </p:cNvCxnSpPr>
          <p:nvPr/>
        </p:nvCxnSpPr>
        <p:spPr>
          <a:xfrm>
            <a:off x="2012170" y="1892818"/>
            <a:ext cx="14376" cy="704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968BA692-0DC4-4F0F-A349-035F5B1F3288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87" b="23187"/>
          <a:stretch/>
        </p:blipFill>
        <p:spPr>
          <a:xfrm>
            <a:off x="2534140" y="320984"/>
            <a:ext cx="2290040" cy="112419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CC2A55AD-CEBF-4F84-BDDE-46C04CC71103}"/>
              </a:ext>
            </a:extLst>
          </p:cNvPr>
          <p:cNvSpPr txBox="1"/>
          <p:nvPr/>
        </p:nvSpPr>
        <p:spPr>
          <a:xfrm>
            <a:off x="6588365" y="541832"/>
            <a:ext cx="38394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rgbClr val="002060"/>
                </a:solidFill>
              </a:rPr>
              <a:t>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2083895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2690</TotalTime>
  <Words>29</Words>
  <Application>Microsoft Office PowerPoint</Application>
  <PresentationFormat>Widescreen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App-PET-ite</dc:title>
  <dc:creator>Rabiya Farooq</dc:creator>
  <cp:lastModifiedBy>Rabiya Farooq</cp:lastModifiedBy>
  <cp:revision>43</cp:revision>
  <dcterms:created xsi:type="dcterms:W3CDTF">2019-01-28T15:51:01Z</dcterms:created>
  <dcterms:modified xsi:type="dcterms:W3CDTF">2019-01-30T12:41:08Z</dcterms:modified>
</cp:coreProperties>
</file>