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Medium"/>
      <p:regular r:id="rId23"/>
      <p:bold r:id="rId24"/>
      <p:italic r:id="rId25"/>
      <p:boldItalic r:id="rId26"/>
    </p:embeddedFont>
    <p:embeddedFont>
      <p:font typeface="Roboto"/>
      <p:regular r:id="rId27"/>
      <p:bold r:id="rId28"/>
      <p:italic r:id="rId29"/>
      <p:boldItalic r:id="rId30"/>
    </p:embeddedFont>
    <p:embeddedFont>
      <p:font typeface="Proxima Nova"/>
      <p:regular r:id="rId31"/>
      <p:bold r:id="rId32"/>
      <p:italic r:id="rId33"/>
      <p:boldItalic r:id="rId34"/>
    </p:embeddedFont>
    <p:embeddedFont>
      <p:font typeface="Inter"/>
      <p:regular r:id="rId35"/>
      <p:bold r:id="rId36"/>
      <p:italic r:id="rId37"/>
      <p:boldItalic r:id="rId38"/>
    </p:embeddedFont>
    <p:embeddedFont>
      <p:font typeface="Helvetica Neue"/>
      <p:regular r:id="rId39"/>
      <p:bold r:id="rId40"/>
      <p:italic r:id="rId41"/>
      <p:boldItalic r:id="rId42"/>
    </p:embeddedFont>
    <p:embeddedFont>
      <p:font typeface="PT Sans"/>
      <p:regular r:id="rId43"/>
      <p:bold r:id="rId44"/>
      <p:italic r:id="rId45"/>
      <p:boldItalic r:id="rId46"/>
    </p:embeddedFont>
    <p:embeddedFont>
      <p:font typeface="Helvetica Neue Light"/>
      <p:regular r:id="rId47"/>
      <p:bold r:id="rId48"/>
      <p:italic r:id="rId49"/>
      <p:boldItalic r:id="rId50"/>
    </p:embeddedFont>
    <p:embeddedFont>
      <p:font typeface="Gill Sans"/>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ED6F57-49A4-45B4-B489-24136652F4C4}">
  <a:tblStyle styleId="{2CED6F57-49A4-45B4-B489-24136652F4C4}" styleName="Table_0">
    <a:wholeTbl>
      <a:tcTxStyle b="off" i="off">
        <a:font>
          <a:latin typeface="Helvetica Light"/>
          <a:ea typeface="Helvetica Light"/>
          <a:cs typeface="Helvetica Light"/>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solidFill>
        </a:fill>
      </a:tcStyle>
    </a:wholeTbl>
    <a:band1H>
      <a:tcTxStyle b="off" i="off"/>
    </a:band1H>
    <a:band2H>
      <a:tcTxStyle b="off" i="off"/>
      <a:tcStyle>
        <a:fill>
          <a:solidFill>
            <a:srgbClr val="E3E5E8"/>
          </a:solidFill>
        </a:fill>
      </a:tcStyle>
    </a:band2H>
    <a:band1V>
      <a:tcTxStyle b="off" i="off"/>
    </a:band1V>
    <a:band2V>
      <a:tcTxStyle b="off" i="off"/>
    </a:band2V>
    <a:lastCol>
      <a:tcTxStyle b="off" i="off"/>
    </a:lastCol>
    <a:firstCol>
      <a:tcTxStyle b="on" i="off">
        <a:font>
          <a:latin typeface="Helvetica"/>
          <a:ea typeface="Helvetica"/>
          <a:cs typeface="Helvetica"/>
        </a:font>
        <a:srgbClr val="FFFFFF"/>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398CCE"/>
          </a:solidFill>
        </a:fill>
      </a:tcStyle>
    </a:firstCol>
    <a:lastRow>
      <a:tcTxStyle b="off" i="off">
        <a:font>
          <a:latin typeface="Helvetica Light"/>
          <a:ea typeface="Helvetica Light"/>
          <a:cs typeface="Helvetica Light"/>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rgbClr val="3797C6"/>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solidFill>
        </a:fill>
      </a:tcStyle>
    </a:lastRow>
    <a:seCell>
      <a:tcTxStyle b="off" i="off"/>
    </a:seCell>
    <a:swCell>
      <a:tcTxStyle b="off" i="off"/>
    </a:swCell>
    <a:firstRow>
      <a:tcTxStyle b="on" i="off">
        <a:font>
          <a:latin typeface="Helvetica"/>
          <a:ea typeface="Helvetica"/>
          <a:cs typeface="Helvetica"/>
        </a:font>
        <a:srgbClr val="FFFFFF"/>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fntdata"/><Relationship Id="rId42" Type="http://schemas.openxmlformats.org/officeDocument/2006/relationships/font" Target="fonts/HelveticaNeue-boldItalic.fntdata"/><Relationship Id="rId41" Type="http://schemas.openxmlformats.org/officeDocument/2006/relationships/font" Target="fonts/HelveticaNeue-italic.fntdata"/><Relationship Id="rId44" Type="http://schemas.openxmlformats.org/officeDocument/2006/relationships/font" Target="fonts/PTSans-bold.fntdata"/><Relationship Id="rId43" Type="http://schemas.openxmlformats.org/officeDocument/2006/relationships/font" Target="fonts/PTSans-regular.fntdata"/><Relationship Id="rId46" Type="http://schemas.openxmlformats.org/officeDocument/2006/relationships/font" Target="fonts/PTSans-boldItalic.fntdata"/><Relationship Id="rId45" Type="http://schemas.openxmlformats.org/officeDocument/2006/relationships/font" Target="fonts/PT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HelveticaNeueLight-bold.fntdata"/><Relationship Id="rId47" Type="http://schemas.openxmlformats.org/officeDocument/2006/relationships/font" Target="fonts/HelveticaNeueLight-regular.fntdata"/><Relationship Id="rId49" Type="http://schemas.openxmlformats.org/officeDocument/2006/relationships/font" Target="fonts/HelveticaNeueLigh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regular.fntdata"/><Relationship Id="rId30" Type="http://schemas.openxmlformats.org/officeDocument/2006/relationships/font" Target="fonts/Roboto-boldItalic.fntdata"/><Relationship Id="rId33" Type="http://schemas.openxmlformats.org/officeDocument/2006/relationships/font" Target="fonts/ProximaNova-italic.fntdata"/><Relationship Id="rId32" Type="http://schemas.openxmlformats.org/officeDocument/2006/relationships/font" Target="fonts/ProximaNova-bold.fntdata"/><Relationship Id="rId35" Type="http://schemas.openxmlformats.org/officeDocument/2006/relationships/font" Target="fonts/Inter-regular.fntdata"/><Relationship Id="rId34" Type="http://schemas.openxmlformats.org/officeDocument/2006/relationships/font" Target="fonts/ProximaNova-boldItalic.fntdata"/><Relationship Id="rId37" Type="http://schemas.openxmlformats.org/officeDocument/2006/relationships/font" Target="fonts/Inter-italic.fntdata"/><Relationship Id="rId36" Type="http://schemas.openxmlformats.org/officeDocument/2006/relationships/font" Target="fonts/Inter-bold.fntdata"/><Relationship Id="rId39" Type="http://schemas.openxmlformats.org/officeDocument/2006/relationships/font" Target="fonts/HelveticaNeue-regular.fntdata"/><Relationship Id="rId38" Type="http://schemas.openxmlformats.org/officeDocument/2006/relationships/font" Target="fonts/Inter-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Medium-bold.fntdata"/><Relationship Id="rId23" Type="http://schemas.openxmlformats.org/officeDocument/2006/relationships/font" Target="fonts/RobotoMedium-regular.fntdata"/><Relationship Id="rId26" Type="http://schemas.openxmlformats.org/officeDocument/2006/relationships/font" Target="fonts/RobotoMedium-boldItalic.fntdata"/><Relationship Id="rId25" Type="http://schemas.openxmlformats.org/officeDocument/2006/relationships/font" Target="fonts/RobotoMedium-italic.fntdata"/><Relationship Id="rId28" Type="http://schemas.openxmlformats.org/officeDocument/2006/relationships/font" Target="fonts/Roboto-bold.fntdata"/><Relationship Id="rId27" Type="http://schemas.openxmlformats.org/officeDocument/2006/relationships/font" Target="fonts/Roboto-regular.fntdata"/><Relationship Id="rId29" Type="http://schemas.openxmlformats.org/officeDocument/2006/relationships/font" Target="fonts/Roboto-italic.fntdata"/><Relationship Id="rId51" Type="http://schemas.openxmlformats.org/officeDocument/2006/relationships/font" Target="fonts/GillSans-regular.fntdata"/><Relationship Id="rId50" Type="http://schemas.openxmlformats.org/officeDocument/2006/relationships/font" Target="fonts/HelveticaNeueLight-boldItalic.fntdata"/><Relationship Id="rId52" Type="http://schemas.openxmlformats.org/officeDocument/2006/relationships/font" Target="fonts/GillSans-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ab5c57783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ab5c57783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b1b976aff6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b1b976aff6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ab5c577835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ab5c577835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b1b976aff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b1b976aff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ab5c577835_0_1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ab5c577835_0_1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b1b976af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b1b976af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ab5c57783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ab5c57783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b50f12f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b50f12f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b5c57783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b5c57783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1b976aff6_0_1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1b976aff6_0_1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1b976aff6_0_3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b1b976aff6_0_3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b5c57783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ab5c57783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1b976aff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1b976aff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b1b976aff6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b1b976aff6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b1b976aff6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b1b976aff6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ner pag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32175" y="1159075"/>
            <a:ext cx="4348800" cy="3936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Clr>
                <a:srgbClr val="1D4AFF"/>
              </a:buClr>
              <a:buSzPts val="2500"/>
              <a:buFont typeface="Roboto"/>
              <a:buNone/>
              <a:defRPr b="1" sz="2500">
                <a:solidFill>
                  <a:srgbClr val="1D4AFF"/>
                </a:solidFill>
                <a:latin typeface="Roboto"/>
                <a:ea typeface="Roboto"/>
                <a:cs typeface="Roboto"/>
                <a:sym typeface="Roboto"/>
              </a:defRPr>
            </a:lvl1pPr>
            <a:lvl2pPr lvl="1">
              <a:lnSpc>
                <a:spcPct val="80000"/>
              </a:lnSpc>
              <a:spcBef>
                <a:spcPts val="0"/>
              </a:spcBef>
              <a:spcAft>
                <a:spcPts val="0"/>
              </a:spcAft>
              <a:buSzPts val="2500"/>
              <a:buNone/>
              <a:defRPr sz="2500"/>
            </a:lvl2pPr>
            <a:lvl3pPr lvl="2">
              <a:lnSpc>
                <a:spcPct val="80000"/>
              </a:lnSpc>
              <a:spcBef>
                <a:spcPts val="0"/>
              </a:spcBef>
              <a:spcAft>
                <a:spcPts val="0"/>
              </a:spcAft>
              <a:buSzPts val="2500"/>
              <a:buNone/>
              <a:defRPr sz="2500"/>
            </a:lvl3pPr>
            <a:lvl4pPr lvl="3">
              <a:lnSpc>
                <a:spcPct val="80000"/>
              </a:lnSpc>
              <a:spcBef>
                <a:spcPts val="0"/>
              </a:spcBef>
              <a:spcAft>
                <a:spcPts val="0"/>
              </a:spcAft>
              <a:buSzPts val="2500"/>
              <a:buNone/>
              <a:defRPr sz="2500"/>
            </a:lvl4pPr>
            <a:lvl5pPr lvl="4">
              <a:lnSpc>
                <a:spcPct val="80000"/>
              </a:lnSpc>
              <a:spcBef>
                <a:spcPts val="0"/>
              </a:spcBef>
              <a:spcAft>
                <a:spcPts val="0"/>
              </a:spcAft>
              <a:buSzPts val="2500"/>
              <a:buNone/>
              <a:defRPr sz="2500"/>
            </a:lvl5pPr>
            <a:lvl6pPr lvl="5">
              <a:lnSpc>
                <a:spcPct val="80000"/>
              </a:lnSpc>
              <a:spcBef>
                <a:spcPts val="0"/>
              </a:spcBef>
              <a:spcAft>
                <a:spcPts val="0"/>
              </a:spcAft>
              <a:buSzPts val="2500"/>
              <a:buNone/>
              <a:defRPr sz="2500"/>
            </a:lvl6pPr>
            <a:lvl7pPr lvl="6">
              <a:lnSpc>
                <a:spcPct val="80000"/>
              </a:lnSpc>
              <a:spcBef>
                <a:spcPts val="0"/>
              </a:spcBef>
              <a:spcAft>
                <a:spcPts val="0"/>
              </a:spcAft>
              <a:buSzPts val="2500"/>
              <a:buNone/>
              <a:defRPr sz="2500"/>
            </a:lvl7pPr>
            <a:lvl8pPr lvl="7">
              <a:lnSpc>
                <a:spcPct val="80000"/>
              </a:lnSpc>
              <a:spcBef>
                <a:spcPts val="0"/>
              </a:spcBef>
              <a:spcAft>
                <a:spcPts val="0"/>
              </a:spcAft>
              <a:buSzPts val="2500"/>
              <a:buNone/>
              <a:defRPr sz="2500"/>
            </a:lvl8pPr>
            <a:lvl9pPr lvl="8">
              <a:lnSpc>
                <a:spcPct val="80000"/>
              </a:lnSpc>
              <a:spcBef>
                <a:spcPts val="0"/>
              </a:spcBef>
              <a:spcAft>
                <a:spcPts val="0"/>
              </a:spcAft>
              <a:buSzPts val="2500"/>
              <a:buNone/>
              <a:defRPr sz="2500"/>
            </a:lvl9pPr>
          </a:lstStyle>
          <a:p/>
        </p:txBody>
      </p:sp>
      <p:sp>
        <p:nvSpPr>
          <p:cNvPr id="11" name="Google Shape;11;p2"/>
          <p:cNvSpPr txBox="1"/>
          <p:nvPr>
            <p:ph idx="1" type="subTitle"/>
          </p:nvPr>
        </p:nvSpPr>
        <p:spPr>
          <a:xfrm>
            <a:off x="432175" y="1611650"/>
            <a:ext cx="3501300" cy="792600"/>
          </a:xfrm>
          <a:prstGeom prst="rect">
            <a:avLst/>
          </a:prstGeom>
        </p:spPr>
        <p:txBody>
          <a:bodyPr anchorCtr="0" anchor="t" bIns="91425" lIns="91425" spcFirstLastPara="1" rIns="91425" wrap="square" tIns="91425">
            <a:normAutofit/>
          </a:bodyPr>
          <a:lstStyle>
            <a:lvl1pPr lvl="0">
              <a:lnSpc>
                <a:spcPct val="115000"/>
              </a:lnSpc>
              <a:spcBef>
                <a:spcPts val="0"/>
              </a:spcBef>
              <a:spcAft>
                <a:spcPts val="0"/>
              </a:spcAft>
              <a:buClr>
                <a:srgbClr val="000000"/>
              </a:buClr>
              <a:buSzPts val="1400"/>
              <a:buNone/>
              <a:defRPr sz="1400">
                <a:solidFill>
                  <a:srgbClr val="000000"/>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0" y="0"/>
            <a:ext cx="9144003" cy="71438"/>
          </a:xfrm>
          <a:prstGeom prst="rect">
            <a:avLst/>
          </a:prstGeom>
          <a:noFill/>
          <a:ln>
            <a:noFill/>
          </a:ln>
        </p:spPr>
      </p:pic>
      <p:sp>
        <p:nvSpPr>
          <p:cNvPr id="14" name="Google Shape;14;p2"/>
          <p:cNvSpPr txBox="1"/>
          <p:nvPr>
            <p:ph idx="2" type="subTitle"/>
          </p:nvPr>
        </p:nvSpPr>
        <p:spPr>
          <a:xfrm>
            <a:off x="432175" y="2789025"/>
            <a:ext cx="3501300" cy="792600"/>
          </a:xfrm>
          <a:prstGeom prst="rect">
            <a:avLst/>
          </a:prstGeom>
        </p:spPr>
        <p:txBody>
          <a:bodyPr anchorCtr="0" anchor="t" bIns="91425" lIns="91425" spcFirstLastPara="1" rIns="91425" wrap="square" tIns="91425">
            <a:normAutofit/>
          </a:bodyPr>
          <a:lstStyle>
            <a:lvl1pPr lvl="0" rtl="0">
              <a:lnSpc>
                <a:spcPct val="115000"/>
              </a:lnSpc>
              <a:spcBef>
                <a:spcPts val="0"/>
              </a:spcBef>
              <a:spcAft>
                <a:spcPts val="0"/>
              </a:spcAft>
              <a:buClr>
                <a:srgbClr val="000000"/>
              </a:buClr>
              <a:buSzPts val="1400"/>
              <a:buNone/>
              <a:defRPr sz="1400">
                <a:solidFill>
                  <a:srgbClr val="000000"/>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pic>
        <p:nvPicPr>
          <p:cNvPr id="15" name="Google Shape;15;p2"/>
          <p:cNvPicPr preferRelativeResize="0"/>
          <p:nvPr/>
        </p:nvPicPr>
        <p:blipFill>
          <a:blip r:embed="rId3">
            <a:alphaModFix/>
          </a:blip>
          <a:stretch>
            <a:fillRect/>
          </a:stretch>
        </p:blipFill>
        <p:spPr>
          <a:xfrm>
            <a:off x="519775" y="415286"/>
            <a:ext cx="951004" cy="2651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1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p1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bg>
      <p:bgPr>
        <a:solidFill>
          <a:srgbClr val="1D4AFF"/>
        </a:solidFill>
      </p:bgPr>
    </p:bg>
    <p:spTree>
      <p:nvGrpSpPr>
        <p:cNvPr id="59" name="Shape 59"/>
        <p:cNvGrpSpPr/>
        <p:nvPr/>
      </p:nvGrpSpPr>
      <p:grpSpPr>
        <a:xfrm>
          <a:off x="0" y="0"/>
          <a:ext cx="0" cy="0"/>
          <a:chOff x="0" y="0"/>
          <a:chExt cx="0" cy="0"/>
        </a:xfrm>
      </p:grpSpPr>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70">
  <p:cSld name="070">
    <p:spTree>
      <p:nvGrpSpPr>
        <p:cNvPr id="61" name="Shape 61"/>
        <p:cNvGrpSpPr/>
        <p:nvPr/>
      </p:nvGrpSpPr>
      <p:grpSpPr>
        <a:xfrm>
          <a:off x="0" y="0"/>
          <a:ext cx="0" cy="0"/>
          <a:chOff x="0" y="0"/>
          <a:chExt cx="0" cy="0"/>
        </a:xfrm>
      </p:grpSpPr>
      <p:sp>
        <p:nvSpPr>
          <p:cNvPr id="62" name="Google Shape;62;p16"/>
          <p:cNvSpPr txBox="1"/>
          <p:nvPr>
            <p:ph idx="12" type="sldNum"/>
          </p:nvPr>
        </p:nvSpPr>
        <p:spPr>
          <a:xfrm rot="-5400000">
            <a:off x="8296425" y="4800600"/>
            <a:ext cx="476100" cy="209700"/>
          </a:xfrm>
          <a:prstGeom prst="rect">
            <a:avLst/>
          </a:prstGeom>
          <a:noFill/>
          <a:ln>
            <a:noFill/>
          </a:ln>
        </p:spPr>
        <p:txBody>
          <a:bodyPr anchorCtr="0" anchor="t" bIns="19050" lIns="19050" spcFirstLastPara="1" rIns="19050" wrap="square" tIns="19050">
            <a:noAutofit/>
          </a:bodyPr>
          <a:lstStyle>
            <a:lvl1pPr indent="0" lvl="0" marL="0" marR="0" rtl="0" algn="r">
              <a:lnSpc>
                <a:spcPct val="100000"/>
              </a:lnSpc>
              <a:spcBef>
                <a:spcPts val="0"/>
              </a:spcBef>
              <a:spcAft>
                <a:spcPts val="0"/>
              </a:spcAft>
              <a:buClr>
                <a:srgbClr val="694AFF"/>
              </a:buClr>
              <a:buSzPts val="1100"/>
              <a:buFont typeface="Proxima Nova"/>
              <a:buNone/>
              <a:defRPr b="0" i="0" sz="1100" u="none" cap="none" strike="noStrike">
                <a:solidFill>
                  <a:srgbClr val="694AFF"/>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694AFF"/>
              </a:buClr>
              <a:buSzPts val="1100"/>
              <a:buFont typeface="Proxima Nova"/>
              <a:buNone/>
              <a:defRPr b="0" i="0" sz="1100" u="none" cap="none" strike="noStrike">
                <a:solidFill>
                  <a:srgbClr val="694AFF"/>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694AFF"/>
              </a:buClr>
              <a:buSzPts val="1100"/>
              <a:buFont typeface="Proxima Nova"/>
              <a:buNone/>
              <a:defRPr b="0" i="0" sz="1100" u="none" cap="none" strike="noStrike">
                <a:solidFill>
                  <a:srgbClr val="694AFF"/>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694AFF"/>
              </a:buClr>
              <a:buSzPts val="1100"/>
              <a:buFont typeface="Proxima Nova"/>
              <a:buNone/>
              <a:defRPr b="0" i="0" sz="1100" u="none" cap="none" strike="noStrike">
                <a:solidFill>
                  <a:srgbClr val="694AFF"/>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694AFF"/>
              </a:buClr>
              <a:buSzPts val="1100"/>
              <a:buFont typeface="Proxima Nova"/>
              <a:buNone/>
              <a:defRPr b="0" i="0" sz="1100" u="none" cap="none" strike="noStrike">
                <a:solidFill>
                  <a:srgbClr val="694AFF"/>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694AFF"/>
              </a:buClr>
              <a:buSzPts val="1100"/>
              <a:buFont typeface="Proxima Nova"/>
              <a:buNone/>
              <a:defRPr b="0" i="0" sz="1100" u="none" cap="none" strike="noStrike">
                <a:solidFill>
                  <a:srgbClr val="694AFF"/>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694AFF"/>
              </a:buClr>
              <a:buSzPts val="1100"/>
              <a:buFont typeface="Proxima Nova"/>
              <a:buNone/>
              <a:defRPr b="0" i="0" sz="1100" u="none" cap="none" strike="noStrike">
                <a:solidFill>
                  <a:srgbClr val="694AFF"/>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694AFF"/>
              </a:buClr>
              <a:buSzPts val="1100"/>
              <a:buFont typeface="Proxima Nova"/>
              <a:buNone/>
              <a:defRPr b="0" i="0" sz="1100" u="none" cap="none" strike="noStrike">
                <a:solidFill>
                  <a:srgbClr val="694AFF"/>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694AFF"/>
              </a:buClr>
              <a:buSzPts val="1100"/>
              <a:buFont typeface="Proxima Nova"/>
              <a:buNone/>
              <a:defRPr b="0" i="0" sz="1100" u="none" cap="none" strike="noStrike">
                <a:solidFill>
                  <a:srgbClr val="694AFF"/>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sz="900">
              <a:solidFill>
                <a:srgbClr val="24282B"/>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ner page 1">
  <p:cSld name="TITLE_1">
    <p:spTree>
      <p:nvGrpSpPr>
        <p:cNvPr id="16" name="Shape 16"/>
        <p:cNvGrpSpPr/>
        <p:nvPr/>
      </p:nvGrpSpPr>
      <p:grpSpPr>
        <a:xfrm>
          <a:off x="0" y="0"/>
          <a:ext cx="0" cy="0"/>
          <a:chOff x="0" y="0"/>
          <a:chExt cx="0" cy="0"/>
        </a:xfrm>
      </p:grpSpPr>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8" name="Google Shape;18;p3"/>
          <p:cNvPicPr preferRelativeResize="0"/>
          <p:nvPr/>
        </p:nvPicPr>
        <p:blipFill>
          <a:blip r:embed="rId2">
            <a:alphaModFix/>
          </a:blip>
          <a:stretch>
            <a:fillRect/>
          </a:stretch>
        </p:blipFill>
        <p:spPr>
          <a:xfrm>
            <a:off x="0" y="0"/>
            <a:ext cx="9144003" cy="71438"/>
          </a:xfrm>
          <a:prstGeom prst="rect">
            <a:avLst/>
          </a:prstGeom>
          <a:noFill/>
          <a:ln>
            <a:noFill/>
          </a:ln>
        </p:spPr>
      </p:pic>
      <p:pic>
        <p:nvPicPr>
          <p:cNvPr id="19" name="Google Shape;19;p3"/>
          <p:cNvPicPr preferRelativeResize="0"/>
          <p:nvPr/>
        </p:nvPicPr>
        <p:blipFill>
          <a:blip r:embed="rId3">
            <a:alphaModFix/>
          </a:blip>
          <a:stretch>
            <a:fillRect/>
          </a:stretch>
        </p:blipFill>
        <p:spPr>
          <a:xfrm>
            <a:off x="519775" y="415286"/>
            <a:ext cx="951004" cy="2651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type="secHead">
  <p:cSld name="SECTION_HEADER">
    <p:bg>
      <p:bgPr>
        <a:solidFill>
          <a:srgbClr val="1D4AFF"/>
        </a:solidFill>
      </p:bgPr>
    </p:bg>
    <p:spTree>
      <p:nvGrpSpPr>
        <p:cNvPr id="20" name="Shape 20"/>
        <p:cNvGrpSpPr/>
        <p:nvPr/>
      </p:nvGrpSpPr>
      <p:grpSpPr>
        <a:xfrm>
          <a:off x="0" y="0"/>
          <a:ext cx="0" cy="0"/>
          <a:chOff x="0" y="0"/>
          <a:chExt cx="0" cy="0"/>
        </a:xfrm>
      </p:grpSpPr>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2" name="Google Shape;22;p4"/>
          <p:cNvPicPr preferRelativeResize="0"/>
          <p:nvPr/>
        </p:nvPicPr>
        <p:blipFill rotWithShape="1">
          <a:blip r:embed="rId2">
            <a:alphaModFix/>
          </a:blip>
          <a:srcRect b="0" l="4163" r="8370" t="0"/>
          <a:stretch/>
        </p:blipFill>
        <p:spPr>
          <a:xfrm>
            <a:off x="0" y="365725"/>
            <a:ext cx="9144003" cy="45073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2">
  <p:cSld name="CUSTOM">
    <p:spTree>
      <p:nvGrpSpPr>
        <p:cNvPr id="23" name="Shape 23"/>
        <p:cNvGrpSpPr/>
        <p:nvPr/>
      </p:nvGrpSpPr>
      <p:grpSpPr>
        <a:xfrm>
          <a:off x="0" y="0"/>
          <a:ext cx="0" cy="0"/>
          <a:chOff x="0" y="0"/>
          <a:chExt cx="0" cy="0"/>
        </a:xfrm>
      </p:grpSpPr>
      <p:pic>
        <p:nvPicPr>
          <p:cNvPr id="24" name="Google Shape;24;p5"/>
          <p:cNvPicPr preferRelativeResize="0"/>
          <p:nvPr/>
        </p:nvPicPr>
        <p:blipFill>
          <a:blip r:embed="rId2">
            <a:alphaModFix/>
          </a:blip>
          <a:stretch>
            <a:fillRect/>
          </a:stretch>
        </p:blipFill>
        <p:spPr>
          <a:xfrm>
            <a:off x="0" y="0"/>
            <a:ext cx="9143997" cy="514349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1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Roboto Medium"/>
              <a:buNone/>
              <a:defRPr sz="2800">
                <a:solidFill>
                  <a:schemeClr val="dk1"/>
                </a:solidFill>
                <a:latin typeface="Roboto Medium"/>
                <a:ea typeface="Roboto Medium"/>
                <a:cs typeface="Roboto Medium"/>
                <a:sym typeface="Roboto Medium"/>
              </a:defRPr>
            </a:lvl1pPr>
            <a:lvl2pPr lvl="1">
              <a:spcBef>
                <a:spcPts val="0"/>
              </a:spcBef>
              <a:spcAft>
                <a:spcPts val="0"/>
              </a:spcAft>
              <a:buClr>
                <a:schemeClr val="dk1"/>
              </a:buClr>
              <a:buSzPts val="2800"/>
              <a:buFont typeface="Roboto Medium"/>
              <a:buNone/>
              <a:defRPr sz="2800">
                <a:solidFill>
                  <a:schemeClr val="dk1"/>
                </a:solidFill>
                <a:latin typeface="Roboto Medium"/>
                <a:ea typeface="Roboto Medium"/>
                <a:cs typeface="Roboto Medium"/>
                <a:sym typeface="Roboto Medium"/>
              </a:defRPr>
            </a:lvl2pPr>
            <a:lvl3pPr lvl="2">
              <a:spcBef>
                <a:spcPts val="0"/>
              </a:spcBef>
              <a:spcAft>
                <a:spcPts val="0"/>
              </a:spcAft>
              <a:buClr>
                <a:schemeClr val="dk1"/>
              </a:buClr>
              <a:buSzPts val="2800"/>
              <a:buFont typeface="Roboto Medium"/>
              <a:buNone/>
              <a:defRPr sz="2800">
                <a:solidFill>
                  <a:schemeClr val="dk1"/>
                </a:solidFill>
                <a:latin typeface="Roboto Medium"/>
                <a:ea typeface="Roboto Medium"/>
                <a:cs typeface="Roboto Medium"/>
                <a:sym typeface="Roboto Medium"/>
              </a:defRPr>
            </a:lvl3pPr>
            <a:lvl4pPr lvl="3">
              <a:spcBef>
                <a:spcPts val="0"/>
              </a:spcBef>
              <a:spcAft>
                <a:spcPts val="0"/>
              </a:spcAft>
              <a:buClr>
                <a:schemeClr val="dk1"/>
              </a:buClr>
              <a:buSzPts val="2800"/>
              <a:buFont typeface="Roboto Medium"/>
              <a:buNone/>
              <a:defRPr sz="2800">
                <a:solidFill>
                  <a:schemeClr val="dk1"/>
                </a:solidFill>
                <a:latin typeface="Roboto Medium"/>
                <a:ea typeface="Roboto Medium"/>
                <a:cs typeface="Roboto Medium"/>
                <a:sym typeface="Roboto Medium"/>
              </a:defRPr>
            </a:lvl4pPr>
            <a:lvl5pPr lvl="4">
              <a:spcBef>
                <a:spcPts val="0"/>
              </a:spcBef>
              <a:spcAft>
                <a:spcPts val="0"/>
              </a:spcAft>
              <a:buClr>
                <a:schemeClr val="dk1"/>
              </a:buClr>
              <a:buSzPts val="2800"/>
              <a:buFont typeface="Roboto Medium"/>
              <a:buNone/>
              <a:defRPr sz="2800">
                <a:solidFill>
                  <a:schemeClr val="dk1"/>
                </a:solidFill>
                <a:latin typeface="Roboto Medium"/>
                <a:ea typeface="Roboto Medium"/>
                <a:cs typeface="Roboto Medium"/>
                <a:sym typeface="Roboto Medium"/>
              </a:defRPr>
            </a:lvl5pPr>
            <a:lvl6pPr lvl="5">
              <a:spcBef>
                <a:spcPts val="0"/>
              </a:spcBef>
              <a:spcAft>
                <a:spcPts val="0"/>
              </a:spcAft>
              <a:buClr>
                <a:schemeClr val="dk1"/>
              </a:buClr>
              <a:buSzPts val="2800"/>
              <a:buFont typeface="Roboto Medium"/>
              <a:buNone/>
              <a:defRPr sz="2800">
                <a:solidFill>
                  <a:schemeClr val="dk1"/>
                </a:solidFill>
                <a:latin typeface="Roboto Medium"/>
                <a:ea typeface="Roboto Medium"/>
                <a:cs typeface="Roboto Medium"/>
                <a:sym typeface="Roboto Medium"/>
              </a:defRPr>
            </a:lvl6pPr>
            <a:lvl7pPr lvl="6">
              <a:spcBef>
                <a:spcPts val="0"/>
              </a:spcBef>
              <a:spcAft>
                <a:spcPts val="0"/>
              </a:spcAft>
              <a:buClr>
                <a:schemeClr val="dk1"/>
              </a:buClr>
              <a:buSzPts val="2800"/>
              <a:buFont typeface="Roboto Medium"/>
              <a:buNone/>
              <a:defRPr sz="2800">
                <a:solidFill>
                  <a:schemeClr val="dk1"/>
                </a:solidFill>
                <a:latin typeface="Roboto Medium"/>
                <a:ea typeface="Roboto Medium"/>
                <a:cs typeface="Roboto Medium"/>
                <a:sym typeface="Roboto Medium"/>
              </a:defRPr>
            </a:lvl7pPr>
            <a:lvl8pPr lvl="7">
              <a:spcBef>
                <a:spcPts val="0"/>
              </a:spcBef>
              <a:spcAft>
                <a:spcPts val="0"/>
              </a:spcAft>
              <a:buClr>
                <a:schemeClr val="dk1"/>
              </a:buClr>
              <a:buSzPts val="2800"/>
              <a:buFont typeface="Roboto Medium"/>
              <a:buNone/>
              <a:defRPr sz="2800">
                <a:solidFill>
                  <a:schemeClr val="dk1"/>
                </a:solidFill>
                <a:latin typeface="Roboto Medium"/>
                <a:ea typeface="Roboto Medium"/>
                <a:cs typeface="Roboto Medium"/>
                <a:sym typeface="Roboto Medium"/>
              </a:defRPr>
            </a:lvl8pPr>
            <a:lvl9pPr lvl="8">
              <a:spcBef>
                <a:spcPts val="0"/>
              </a:spcBef>
              <a:spcAft>
                <a:spcPts val="0"/>
              </a:spcAft>
              <a:buClr>
                <a:schemeClr val="dk1"/>
              </a:buClr>
              <a:buSzPts val="2800"/>
              <a:buFont typeface="Roboto Medium"/>
              <a:buNone/>
              <a:defRPr sz="2800">
                <a:solidFill>
                  <a:schemeClr val="dk1"/>
                </a:solidFill>
                <a:latin typeface="Roboto Medium"/>
                <a:ea typeface="Roboto Medium"/>
                <a:cs typeface="Roboto Medium"/>
                <a:sym typeface="Roboto Medium"/>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pic>
        <p:nvPicPr>
          <p:cNvPr id="67" name="Google Shape;67;p17"/>
          <p:cNvPicPr preferRelativeResize="0"/>
          <p:nvPr/>
        </p:nvPicPr>
        <p:blipFill>
          <a:blip r:embed="rId4">
            <a:alphaModFix/>
          </a:blip>
          <a:stretch>
            <a:fillRect/>
          </a:stretch>
        </p:blipFill>
        <p:spPr>
          <a:xfrm>
            <a:off x="-9" y="0"/>
            <a:ext cx="9144018" cy="5143501"/>
          </a:xfrm>
          <a:prstGeom prst="rect">
            <a:avLst/>
          </a:prstGeom>
          <a:noFill/>
          <a:ln>
            <a:noFill/>
          </a:ln>
        </p:spPr>
      </p:pic>
      <p:sp>
        <p:nvSpPr>
          <p:cNvPr id="68" name="Google Shape;68;p17"/>
          <p:cNvSpPr txBox="1"/>
          <p:nvPr/>
        </p:nvSpPr>
        <p:spPr>
          <a:xfrm>
            <a:off x="428700" y="1563125"/>
            <a:ext cx="4841100" cy="10455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b="1" lang="en" sz="4800">
                <a:solidFill>
                  <a:schemeClr val="lt1"/>
                </a:solidFill>
                <a:latin typeface="Roboto"/>
                <a:ea typeface="Roboto"/>
                <a:cs typeface="Roboto"/>
                <a:sym typeface="Roboto"/>
              </a:rPr>
              <a:t>HEADLINE</a:t>
            </a:r>
            <a:endParaRPr b="1" sz="4800">
              <a:solidFill>
                <a:schemeClr val="lt1"/>
              </a:solidFill>
              <a:latin typeface="Roboto"/>
              <a:ea typeface="Roboto"/>
              <a:cs typeface="Roboto"/>
              <a:sym typeface="Roboto"/>
            </a:endParaRPr>
          </a:p>
          <a:p>
            <a:pPr indent="0" lvl="0" marL="0" rtl="0" algn="l">
              <a:lnSpc>
                <a:spcPct val="80000"/>
              </a:lnSpc>
              <a:spcBef>
                <a:spcPts val="0"/>
              </a:spcBef>
              <a:spcAft>
                <a:spcPts val="0"/>
              </a:spcAft>
              <a:buNone/>
            </a:pPr>
            <a:r>
              <a:rPr b="1" lang="en" sz="4800">
                <a:solidFill>
                  <a:schemeClr val="lt1"/>
                </a:solidFill>
                <a:latin typeface="Roboto"/>
                <a:ea typeface="Roboto"/>
                <a:cs typeface="Roboto"/>
                <a:sym typeface="Roboto"/>
              </a:rPr>
              <a:t>GOES HERE</a:t>
            </a:r>
            <a:endParaRPr b="1" sz="4800">
              <a:solidFill>
                <a:schemeClr val="lt1"/>
              </a:solidFill>
              <a:latin typeface="Roboto"/>
              <a:ea typeface="Roboto"/>
              <a:cs typeface="Roboto"/>
              <a:sym typeface="Roboto"/>
            </a:endParaRPr>
          </a:p>
        </p:txBody>
      </p:sp>
      <p:sp>
        <p:nvSpPr>
          <p:cNvPr id="69" name="Google Shape;69;p17"/>
          <p:cNvSpPr txBox="1"/>
          <p:nvPr/>
        </p:nvSpPr>
        <p:spPr>
          <a:xfrm>
            <a:off x="428700" y="4640100"/>
            <a:ext cx="2223900" cy="819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b="1" lang="en" sz="800">
                <a:solidFill>
                  <a:schemeClr val="lt1"/>
                </a:solidFill>
                <a:latin typeface="Roboto"/>
                <a:ea typeface="Roboto"/>
                <a:cs typeface="Roboto"/>
                <a:sym typeface="Roboto"/>
              </a:rPr>
              <a:t>Details - Jan 2024</a:t>
            </a:r>
            <a:endParaRPr b="1" sz="800">
              <a:solidFill>
                <a:schemeClr val="lt1"/>
              </a:solidFill>
              <a:latin typeface="Roboto"/>
              <a:ea typeface="Roboto"/>
              <a:cs typeface="Roboto"/>
              <a:sym typeface="Roboto"/>
            </a:endParaRPr>
          </a:p>
        </p:txBody>
      </p:sp>
      <p:pic>
        <p:nvPicPr>
          <p:cNvPr id="70" name="Google Shape;70;p17"/>
          <p:cNvPicPr preferRelativeResize="0"/>
          <p:nvPr/>
        </p:nvPicPr>
        <p:blipFill>
          <a:blip r:embed="rId5">
            <a:alphaModFix/>
          </a:blip>
          <a:stretch>
            <a:fillRect/>
          </a:stretch>
        </p:blipFill>
        <p:spPr>
          <a:xfrm>
            <a:off x="519775" y="415275"/>
            <a:ext cx="951101" cy="265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grpSp>
        <p:nvGrpSpPr>
          <p:cNvPr id="243" name="Google Shape;243;p26"/>
          <p:cNvGrpSpPr/>
          <p:nvPr/>
        </p:nvGrpSpPr>
        <p:grpSpPr>
          <a:xfrm>
            <a:off x="4193013" y="1001101"/>
            <a:ext cx="3679200" cy="3135433"/>
            <a:chOff x="4192863" y="1002150"/>
            <a:chExt cx="3679200" cy="3139200"/>
          </a:xfrm>
        </p:grpSpPr>
        <p:sp>
          <p:nvSpPr>
            <p:cNvPr id="244" name="Google Shape;244;p26"/>
            <p:cNvSpPr/>
            <p:nvPr/>
          </p:nvSpPr>
          <p:spPr>
            <a:xfrm>
              <a:off x="4192863" y="1002150"/>
              <a:ext cx="3679200" cy="3139200"/>
            </a:xfrm>
            <a:prstGeom prst="round2DiagRect">
              <a:avLst>
                <a:gd fmla="val 0" name="adj1"/>
                <a:gd fmla="val 17764"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5" name="Google Shape;245;p26"/>
            <p:cNvSpPr txBox="1"/>
            <p:nvPr/>
          </p:nvSpPr>
          <p:spPr>
            <a:xfrm>
              <a:off x="5495575" y="1667700"/>
              <a:ext cx="2021400" cy="6036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Vestibulum congue tempus lorem ipsum nec dolor</a:t>
              </a:r>
              <a:endParaRPr sz="1100">
                <a:solidFill>
                  <a:srgbClr val="FFFFFF"/>
                </a:solidFill>
                <a:latin typeface="Roboto"/>
                <a:ea typeface="Roboto"/>
                <a:cs typeface="Roboto"/>
                <a:sym typeface="Roboto"/>
              </a:endParaRPr>
            </a:p>
          </p:txBody>
        </p:sp>
        <p:sp>
          <p:nvSpPr>
            <p:cNvPr id="246" name="Google Shape;246;p26"/>
            <p:cNvSpPr txBox="1"/>
            <p:nvPr/>
          </p:nvSpPr>
          <p:spPr>
            <a:xfrm>
              <a:off x="5495575" y="2349775"/>
              <a:ext cx="2021400" cy="11280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FFFFFF"/>
                  </a:solidFill>
                  <a:latin typeface="Roboto"/>
                  <a:ea typeface="Roboto"/>
                  <a:cs typeface="Roboto"/>
                  <a:sym typeface="Roboto"/>
                </a:rPr>
                <a:t>Lorem ipsum dolor sit amet, dolor at  consectetur adipiscing elit, sed do eiusmod tempor. Lorem ipsum dolor sit amet, consectetur adipiscing elit, sed do eiusmod tempor. Lorem ipsum dolor sit amet, consectetur adipiscing elit, sed do eiusmod tempor.</a:t>
              </a:r>
              <a:endParaRPr sz="800">
                <a:solidFill>
                  <a:srgbClr val="FFFFFF"/>
                </a:solidFill>
                <a:latin typeface="Roboto"/>
                <a:ea typeface="Roboto"/>
                <a:cs typeface="Roboto"/>
                <a:sym typeface="Roboto"/>
              </a:endParaRPr>
            </a:p>
          </p:txBody>
        </p:sp>
      </p:grpSp>
      <p:grpSp>
        <p:nvGrpSpPr>
          <p:cNvPr id="247" name="Google Shape;247;p26"/>
          <p:cNvGrpSpPr/>
          <p:nvPr/>
        </p:nvGrpSpPr>
        <p:grpSpPr>
          <a:xfrm>
            <a:off x="3216519" y="1000959"/>
            <a:ext cx="1944600" cy="1569600"/>
            <a:chOff x="3216519" y="1002150"/>
            <a:chExt cx="1944600" cy="1569600"/>
          </a:xfrm>
        </p:grpSpPr>
        <p:sp>
          <p:nvSpPr>
            <p:cNvPr id="248" name="Google Shape;248;p26"/>
            <p:cNvSpPr/>
            <p:nvPr/>
          </p:nvSpPr>
          <p:spPr>
            <a:xfrm flipH="1">
              <a:off x="3216519" y="1002150"/>
              <a:ext cx="1944600" cy="1569600"/>
            </a:xfrm>
            <a:prstGeom prst="round2DiagRect">
              <a:avLst>
                <a:gd fmla="val 0" name="adj1"/>
                <a:gd fmla="val 17764"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
            <p:cNvSpPr txBox="1"/>
            <p:nvPr/>
          </p:nvSpPr>
          <p:spPr>
            <a:xfrm>
              <a:off x="3461163" y="1244660"/>
              <a:ext cx="1451700" cy="459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Vestibulum congue tempus</a:t>
              </a:r>
              <a:endParaRPr sz="1100">
                <a:solidFill>
                  <a:srgbClr val="FFFFFF"/>
                </a:solidFill>
                <a:latin typeface="Roboto"/>
                <a:ea typeface="Roboto"/>
                <a:cs typeface="Roboto"/>
                <a:sym typeface="Roboto"/>
              </a:endParaRPr>
            </a:p>
          </p:txBody>
        </p:sp>
        <p:sp>
          <p:nvSpPr>
            <p:cNvPr id="250" name="Google Shape;250;p26"/>
            <p:cNvSpPr txBox="1"/>
            <p:nvPr/>
          </p:nvSpPr>
          <p:spPr>
            <a:xfrm>
              <a:off x="3461163" y="1704627"/>
              <a:ext cx="1451700" cy="5124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FFFFFF"/>
                  </a:solidFill>
                  <a:latin typeface="Roboto"/>
                  <a:ea typeface="Roboto"/>
                  <a:cs typeface="Roboto"/>
                  <a:sym typeface="Roboto"/>
                </a:rPr>
                <a:t>Lorem ipsum dolor sit amet, consectetur adipiscing elit, sed do eiusmod tempor.</a:t>
              </a:r>
              <a:endParaRPr sz="800">
                <a:solidFill>
                  <a:srgbClr val="FFFFFF"/>
                </a:solidFill>
                <a:latin typeface="Roboto"/>
                <a:ea typeface="Roboto"/>
                <a:cs typeface="Roboto"/>
                <a:sym typeface="Roboto"/>
              </a:endParaRPr>
            </a:p>
          </p:txBody>
        </p:sp>
      </p:grpSp>
      <p:grpSp>
        <p:nvGrpSpPr>
          <p:cNvPr id="251" name="Google Shape;251;p26"/>
          <p:cNvGrpSpPr/>
          <p:nvPr/>
        </p:nvGrpSpPr>
        <p:grpSpPr>
          <a:xfrm>
            <a:off x="1276688" y="1000959"/>
            <a:ext cx="1944600" cy="1569600"/>
            <a:chOff x="1271925" y="1002150"/>
            <a:chExt cx="1944600" cy="1569600"/>
          </a:xfrm>
        </p:grpSpPr>
        <p:sp>
          <p:nvSpPr>
            <p:cNvPr id="252" name="Google Shape;252;p26"/>
            <p:cNvSpPr/>
            <p:nvPr/>
          </p:nvSpPr>
          <p:spPr>
            <a:xfrm rot="10800000">
              <a:off x="1271925" y="1002150"/>
              <a:ext cx="1944600" cy="1569600"/>
            </a:xfrm>
            <a:prstGeom prst="round2DiagRect">
              <a:avLst>
                <a:gd fmla="val 0" name="adj1"/>
                <a:gd fmla="val 17764"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txBox="1"/>
            <p:nvPr/>
          </p:nvSpPr>
          <p:spPr>
            <a:xfrm>
              <a:off x="1496688" y="1244660"/>
              <a:ext cx="1451700" cy="4599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Vestibulum congue tempus</a:t>
              </a:r>
              <a:endParaRPr sz="1100">
                <a:solidFill>
                  <a:srgbClr val="FFFFFF"/>
                </a:solidFill>
                <a:latin typeface="Roboto"/>
                <a:ea typeface="Roboto"/>
                <a:cs typeface="Roboto"/>
                <a:sym typeface="Roboto"/>
              </a:endParaRPr>
            </a:p>
          </p:txBody>
        </p:sp>
        <p:sp>
          <p:nvSpPr>
            <p:cNvPr id="254" name="Google Shape;254;p26"/>
            <p:cNvSpPr txBox="1"/>
            <p:nvPr/>
          </p:nvSpPr>
          <p:spPr>
            <a:xfrm>
              <a:off x="1496688" y="1704627"/>
              <a:ext cx="1451700" cy="5124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FFFFFF"/>
                  </a:solidFill>
                  <a:latin typeface="Roboto"/>
                  <a:ea typeface="Roboto"/>
                  <a:cs typeface="Roboto"/>
                  <a:sym typeface="Roboto"/>
                </a:rPr>
                <a:t>Lorem ipsum dolor sit amet, consectetur adipiscing elit, sed do eiusmod tempor.</a:t>
              </a:r>
              <a:endParaRPr sz="800">
                <a:solidFill>
                  <a:srgbClr val="FFFFFF"/>
                </a:solidFill>
                <a:latin typeface="Roboto"/>
                <a:ea typeface="Roboto"/>
                <a:cs typeface="Roboto"/>
                <a:sym typeface="Roboto"/>
              </a:endParaRPr>
            </a:p>
          </p:txBody>
        </p:sp>
      </p:grpSp>
      <p:grpSp>
        <p:nvGrpSpPr>
          <p:cNvPr id="255" name="Google Shape;255;p26"/>
          <p:cNvGrpSpPr/>
          <p:nvPr/>
        </p:nvGrpSpPr>
        <p:grpSpPr>
          <a:xfrm>
            <a:off x="1276688" y="2566988"/>
            <a:ext cx="1944600" cy="1569600"/>
            <a:chOff x="1271925" y="2571750"/>
            <a:chExt cx="1944600" cy="1569600"/>
          </a:xfrm>
        </p:grpSpPr>
        <p:sp>
          <p:nvSpPr>
            <p:cNvPr id="256" name="Google Shape;256;p26"/>
            <p:cNvSpPr/>
            <p:nvPr/>
          </p:nvSpPr>
          <p:spPr>
            <a:xfrm flipH="1">
              <a:off x="1271925" y="2571750"/>
              <a:ext cx="1944600" cy="1569600"/>
            </a:xfrm>
            <a:prstGeom prst="round2DiagRect">
              <a:avLst>
                <a:gd fmla="val 0" name="adj1"/>
                <a:gd fmla="val 17764"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6"/>
            <p:cNvSpPr txBox="1"/>
            <p:nvPr/>
          </p:nvSpPr>
          <p:spPr>
            <a:xfrm>
              <a:off x="1496688" y="2814260"/>
              <a:ext cx="1451700" cy="459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Vestibulum congue tempus</a:t>
              </a:r>
              <a:endParaRPr sz="1100">
                <a:solidFill>
                  <a:srgbClr val="FFFFFF"/>
                </a:solidFill>
                <a:latin typeface="Roboto"/>
                <a:ea typeface="Roboto"/>
                <a:cs typeface="Roboto"/>
                <a:sym typeface="Roboto"/>
              </a:endParaRPr>
            </a:p>
          </p:txBody>
        </p:sp>
        <p:sp>
          <p:nvSpPr>
            <p:cNvPr id="258" name="Google Shape;258;p26"/>
            <p:cNvSpPr txBox="1"/>
            <p:nvPr/>
          </p:nvSpPr>
          <p:spPr>
            <a:xfrm>
              <a:off x="1496688" y="3274227"/>
              <a:ext cx="1451700" cy="5124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FFFFFF"/>
                  </a:solidFill>
                  <a:latin typeface="Roboto"/>
                  <a:ea typeface="Roboto"/>
                  <a:cs typeface="Roboto"/>
                  <a:sym typeface="Roboto"/>
                </a:rPr>
                <a:t>Lorem ipsum dolor sit amet, consectetur adipiscing elit, sed do eiusmod tempor.</a:t>
              </a:r>
              <a:endParaRPr sz="800">
                <a:solidFill>
                  <a:srgbClr val="FFFFFF"/>
                </a:solidFill>
                <a:latin typeface="Roboto"/>
                <a:ea typeface="Roboto"/>
                <a:cs typeface="Roboto"/>
                <a:sym typeface="Roboto"/>
              </a:endParaRPr>
            </a:p>
          </p:txBody>
        </p:sp>
      </p:grpSp>
      <p:grpSp>
        <p:nvGrpSpPr>
          <p:cNvPr id="259" name="Google Shape;259;p26"/>
          <p:cNvGrpSpPr/>
          <p:nvPr/>
        </p:nvGrpSpPr>
        <p:grpSpPr>
          <a:xfrm>
            <a:off x="3216519" y="2566988"/>
            <a:ext cx="1944600" cy="1569600"/>
            <a:chOff x="3216519" y="2571750"/>
            <a:chExt cx="1944600" cy="1569600"/>
          </a:xfrm>
        </p:grpSpPr>
        <p:sp>
          <p:nvSpPr>
            <p:cNvPr id="260" name="Google Shape;260;p26"/>
            <p:cNvSpPr/>
            <p:nvPr/>
          </p:nvSpPr>
          <p:spPr>
            <a:xfrm rot="10800000">
              <a:off x="3216519" y="2571750"/>
              <a:ext cx="1944600" cy="1569600"/>
            </a:xfrm>
            <a:prstGeom prst="round2DiagRect">
              <a:avLst>
                <a:gd fmla="val 0" name="adj1"/>
                <a:gd fmla="val 17764"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
            <p:cNvSpPr txBox="1"/>
            <p:nvPr/>
          </p:nvSpPr>
          <p:spPr>
            <a:xfrm>
              <a:off x="3461163" y="2814260"/>
              <a:ext cx="1451700" cy="4599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2"/>
                  </a:solidFill>
                  <a:latin typeface="Roboto"/>
                  <a:ea typeface="Roboto"/>
                  <a:cs typeface="Roboto"/>
                  <a:sym typeface="Roboto"/>
                </a:rPr>
                <a:t>Vestibulum congue tempus</a:t>
              </a:r>
              <a:endParaRPr sz="1100">
                <a:solidFill>
                  <a:schemeClr val="dk2"/>
                </a:solidFill>
                <a:latin typeface="Roboto"/>
                <a:ea typeface="Roboto"/>
                <a:cs typeface="Roboto"/>
                <a:sym typeface="Roboto"/>
              </a:endParaRPr>
            </a:p>
          </p:txBody>
        </p:sp>
        <p:sp>
          <p:nvSpPr>
            <p:cNvPr id="262" name="Google Shape;262;p26"/>
            <p:cNvSpPr txBox="1"/>
            <p:nvPr/>
          </p:nvSpPr>
          <p:spPr>
            <a:xfrm>
              <a:off x="3461163" y="3274227"/>
              <a:ext cx="1451700" cy="5124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chemeClr val="dk2"/>
                  </a:solidFill>
                  <a:latin typeface="Roboto"/>
                  <a:ea typeface="Roboto"/>
                  <a:cs typeface="Roboto"/>
                  <a:sym typeface="Roboto"/>
                </a:rPr>
                <a:t>Lorem ipsum dolor sit amet, consectetur adipiscing elit, sed do eiusmod tempor.</a:t>
              </a:r>
              <a:endParaRPr sz="800">
                <a:solidFill>
                  <a:schemeClr val="dk2"/>
                </a:solidFill>
                <a:latin typeface="Roboto"/>
                <a:ea typeface="Roboto"/>
                <a:cs typeface="Roboto"/>
                <a:sym typeface="Roboto"/>
              </a:endParaRPr>
            </a:p>
          </p:txBody>
        </p:sp>
      </p:grpSp>
      <p:grpSp>
        <p:nvGrpSpPr>
          <p:cNvPr id="263" name="Google Shape;263;p26"/>
          <p:cNvGrpSpPr/>
          <p:nvPr/>
        </p:nvGrpSpPr>
        <p:grpSpPr>
          <a:xfrm>
            <a:off x="3053468" y="2405696"/>
            <a:ext cx="334125" cy="334078"/>
            <a:chOff x="3157188" y="909150"/>
            <a:chExt cx="470400" cy="470400"/>
          </a:xfrm>
        </p:grpSpPr>
        <p:sp>
          <p:nvSpPr>
            <p:cNvPr id="264" name="Google Shape;264;p26"/>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p:nvPr/>
          </p:nvSpPr>
          <p:spPr>
            <a:xfrm>
              <a:off x="3243138" y="995100"/>
              <a:ext cx="298500" cy="298500"/>
            </a:xfrm>
            <a:prstGeom prst="mathPlus">
              <a:avLst>
                <a:gd fmla="val 9900" name="adj1"/>
              </a:avLst>
            </a:prstGeom>
            <a:solidFill>
              <a:srgbClr val="0D5C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7"/>
          <p:cNvSpPr txBox="1"/>
          <p:nvPr>
            <p:ph type="ctrTitle"/>
          </p:nvPr>
        </p:nvSpPr>
        <p:spPr>
          <a:xfrm>
            <a:off x="432175" y="1159075"/>
            <a:ext cx="4348800" cy="39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grpSp>
        <p:nvGrpSpPr>
          <p:cNvPr id="271" name="Google Shape;271;p27"/>
          <p:cNvGrpSpPr/>
          <p:nvPr/>
        </p:nvGrpSpPr>
        <p:grpSpPr>
          <a:xfrm>
            <a:off x="432256" y="2341390"/>
            <a:ext cx="3744493" cy="2138131"/>
            <a:chOff x="0" y="0"/>
            <a:chExt cx="9245661" cy="5279335"/>
          </a:xfrm>
        </p:grpSpPr>
        <p:sp>
          <p:nvSpPr>
            <p:cNvPr id="272" name="Google Shape;272;p27"/>
            <p:cNvSpPr/>
            <p:nvPr/>
          </p:nvSpPr>
          <p:spPr>
            <a:xfrm>
              <a:off x="833787" y="25929"/>
              <a:ext cx="7529112" cy="5099598"/>
            </a:xfrm>
            <a:custGeom>
              <a:rect b="b" l="l" r="r" t="t"/>
              <a:pathLst>
                <a:path extrusionOk="0" h="21600" w="21600">
                  <a:moveTo>
                    <a:pt x="0" y="21077"/>
                  </a:moveTo>
                  <a:lnTo>
                    <a:pt x="0" y="869"/>
                  </a:lnTo>
                  <a:cubicBezTo>
                    <a:pt x="0" y="388"/>
                    <a:pt x="263" y="0"/>
                    <a:pt x="589" y="0"/>
                  </a:cubicBezTo>
                  <a:lnTo>
                    <a:pt x="21013" y="0"/>
                  </a:lnTo>
                  <a:cubicBezTo>
                    <a:pt x="21335" y="0"/>
                    <a:pt x="21600" y="388"/>
                    <a:pt x="21600" y="869"/>
                  </a:cubicBezTo>
                  <a:lnTo>
                    <a:pt x="21600" y="21077"/>
                  </a:lnTo>
                  <a:cubicBezTo>
                    <a:pt x="21600" y="21363"/>
                    <a:pt x="21441" y="21600"/>
                    <a:pt x="21247" y="21600"/>
                  </a:cubicBezTo>
                  <a:lnTo>
                    <a:pt x="354" y="21600"/>
                  </a:lnTo>
                  <a:cubicBezTo>
                    <a:pt x="157" y="21600"/>
                    <a:pt x="0" y="21371"/>
                    <a:pt x="0" y="21077"/>
                  </a:cubicBezTo>
                </a:path>
              </a:pathLst>
            </a:custGeom>
            <a:solidFill>
              <a:srgbClr val="333333"/>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3" name="Google Shape;273;p27"/>
            <p:cNvSpPr/>
            <p:nvPr/>
          </p:nvSpPr>
          <p:spPr>
            <a:xfrm>
              <a:off x="818230" y="0"/>
              <a:ext cx="7560216" cy="5143662"/>
            </a:xfrm>
            <a:custGeom>
              <a:rect b="b" l="l" r="r" t="t"/>
              <a:pathLst>
                <a:path extrusionOk="0" h="21600" w="21600">
                  <a:moveTo>
                    <a:pt x="21212" y="21600"/>
                  </a:moveTo>
                  <a:lnTo>
                    <a:pt x="388" y="21600"/>
                  </a:lnTo>
                  <a:cubicBezTo>
                    <a:pt x="193" y="21600"/>
                    <a:pt x="0" y="21316"/>
                    <a:pt x="0" y="21030"/>
                  </a:cubicBezTo>
                  <a:lnTo>
                    <a:pt x="0" y="872"/>
                  </a:lnTo>
                  <a:cubicBezTo>
                    <a:pt x="0" y="390"/>
                    <a:pt x="299" y="0"/>
                    <a:pt x="627" y="0"/>
                  </a:cubicBezTo>
                  <a:lnTo>
                    <a:pt x="20972" y="0"/>
                  </a:lnTo>
                  <a:cubicBezTo>
                    <a:pt x="21299" y="0"/>
                    <a:pt x="21600" y="390"/>
                    <a:pt x="21600" y="872"/>
                  </a:cubicBezTo>
                  <a:lnTo>
                    <a:pt x="21600" y="21030"/>
                  </a:lnTo>
                  <a:cubicBezTo>
                    <a:pt x="21600" y="21316"/>
                    <a:pt x="21409" y="21600"/>
                    <a:pt x="21212" y="21600"/>
                  </a:cubicBezTo>
                  <a:close/>
                  <a:moveTo>
                    <a:pt x="405" y="21523"/>
                  </a:moveTo>
                  <a:lnTo>
                    <a:pt x="21193" y="21523"/>
                  </a:lnTo>
                  <a:cubicBezTo>
                    <a:pt x="21388" y="21523"/>
                    <a:pt x="21546" y="21289"/>
                    <a:pt x="21546" y="21005"/>
                  </a:cubicBezTo>
                  <a:lnTo>
                    <a:pt x="21546" y="975"/>
                  </a:lnTo>
                  <a:cubicBezTo>
                    <a:pt x="21546" y="509"/>
                    <a:pt x="21289" y="131"/>
                    <a:pt x="20972" y="131"/>
                  </a:cubicBezTo>
                  <a:lnTo>
                    <a:pt x="627" y="131"/>
                  </a:lnTo>
                  <a:cubicBezTo>
                    <a:pt x="311" y="131"/>
                    <a:pt x="54" y="509"/>
                    <a:pt x="54" y="975"/>
                  </a:cubicBezTo>
                  <a:lnTo>
                    <a:pt x="54" y="21005"/>
                  </a:lnTo>
                  <a:cubicBezTo>
                    <a:pt x="54" y="21289"/>
                    <a:pt x="212" y="21523"/>
                    <a:pt x="405" y="21523"/>
                  </a:cubicBezTo>
                  <a:close/>
                </a:path>
              </a:pathLst>
            </a:custGeom>
            <a:solidFill>
              <a:srgbClr val="696A6D"/>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74" name="Google Shape;274;p27"/>
            <p:cNvGrpSpPr/>
            <p:nvPr/>
          </p:nvGrpSpPr>
          <p:grpSpPr>
            <a:xfrm>
              <a:off x="0" y="5104839"/>
              <a:ext cx="9245661" cy="119700"/>
              <a:chOff x="0" y="0"/>
              <a:chExt cx="9245661" cy="119700"/>
            </a:xfrm>
          </p:grpSpPr>
          <p:sp>
            <p:nvSpPr>
              <p:cNvPr id="275" name="Google Shape;275;p27"/>
              <p:cNvSpPr/>
              <p:nvPr/>
            </p:nvSpPr>
            <p:spPr>
              <a:xfrm>
                <a:off x="0" y="0"/>
                <a:ext cx="4625400" cy="119700"/>
              </a:xfrm>
              <a:prstGeom prst="rect">
                <a:avLst/>
              </a:prstGeom>
              <a:gradFill>
                <a:gsLst>
                  <a:gs pos="0">
                    <a:srgbClr val="464847"/>
                  </a:gs>
                  <a:gs pos="1080">
                    <a:srgbClr val="3B4142"/>
                  </a:gs>
                  <a:gs pos="1410">
                    <a:srgbClr val="727679"/>
                  </a:gs>
                  <a:gs pos="1680">
                    <a:srgbClr val="A9ACB0"/>
                  </a:gs>
                  <a:gs pos="3440">
                    <a:srgbClr val="787B80"/>
                  </a:gs>
                  <a:gs pos="5319">
                    <a:srgbClr val="484B4F"/>
                  </a:gs>
                  <a:gs pos="13480">
                    <a:srgbClr val="5C5E63"/>
                  </a:gs>
                  <a:gs pos="20450">
                    <a:srgbClr val="717276"/>
                  </a:gs>
                  <a:gs pos="38330">
                    <a:srgbClr val="818287"/>
                  </a:gs>
                  <a:gs pos="62239">
                    <a:srgbClr val="929397"/>
                  </a:gs>
                  <a:gs pos="100000">
                    <a:srgbClr val="929397"/>
                  </a:gs>
                </a:gsLst>
                <a:lin ang="0"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Light"/>
                  <a:buNone/>
                </a:pPr>
                <a:r>
                  <a:rPr b="0" i="0" lang="en" sz="2400" u="none" cap="none" strike="noStrike">
                    <a:solidFill>
                      <a:srgbClr val="FFFFFF"/>
                    </a:solidFill>
                    <a:latin typeface="Helvetica Neue Light"/>
                    <a:ea typeface="Helvetica Neue Light"/>
                    <a:cs typeface="Helvetica Neue Light"/>
                    <a:sym typeface="Helvetica Neue Light"/>
                  </a:rPr>
                  <a:t> </a:t>
                </a:r>
                <a:endParaRPr b="0" i="0" sz="1400" u="none" cap="none" strike="noStrike">
                  <a:solidFill>
                    <a:srgbClr val="000000"/>
                  </a:solidFill>
                  <a:latin typeface="Arial"/>
                  <a:ea typeface="Arial"/>
                  <a:cs typeface="Arial"/>
                  <a:sym typeface="Arial"/>
                </a:endParaRPr>
              </a:p>
            </p:txBody>
          </p:sp>
          <p:sp>
            <p:nvSpPr>
              <p:cNvPr id="276" name="Google Shape;276;p27"/>
              <p:cNvSpPr/>
              <p:nvPr/>
            </p:nvSpPr>
            <p:spPr>
              <a:xfrm>
                <a:off x="4620261" y="0"/>
                <a:ext cx="4625400" cy="119700"/>
              </a:xfrm>
              <a:prstGeom prst="rect">
                <a:avLst/>
              </a:prstGeom>
              <a:gradFill>
                <a:gsLst>
                  <a:gs pos="0">
                    <a:srgbClr val="464847"/>
                  </a:gs>
                  <a:gs pos="1080">
                    <a:srgbClr val="3B4142"/>
                  </a:gs>
                  <a:gs pos="1410">
                    <a:srgbClr val="727679"/>
                  </a:gs>
                  <a:gs pos="1680">
                    <a:srgbClr val="A9ACB0"/>
                  </a:gs>
                  <a:gs pos="3440">
                    <a:srgbClr val="787B80"/>
                  </a:gs>
                  <a:gs pos="5319">
                    <a:srgbClr val="484B4F"/>
                  </a:gs>
                  <a:gs pos="13480">
                    <a:srgbClr val="5C5E63"/>
                  </a:gs>
                  <a:gs pos="20450">
                    <a:srgbClr val="717276"/>
                  </a:gs>
                  <a:gs pos="38330">
                    <a:srgbClr val="818287"/>
                  </a:gs>
                  <a:gs pos="62239">
                    <a:srgbClr val="929397"/>
                  </a:gs>
                  <a:gs pos="100000">
                    <a:srgbClr val="929397"/>
                  </a:gs>
                </a:gsLst>
                <a:lin ang="10800025"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Light"/>
                  <a:buNone/>
                </a:pPr>
                <a:r>
                  <a:rPr b="0" i="0" lang="en" sz="2400" u="none" cap="none" strike="noStrike">
                    <a:solidFill>
                      <a:srgbClr val="FFFFFF"/>
                    </a:solidFill>
                    <a:latin typeface="Helvetica Neue Light"/>
                    <a:ea typeface="Helvetica Neue Light"/>
                    <a:cs typeface="Helvetica Neue Light"/>
                    <a:sym typeface="Helvetica Neue Light"/>
                  </a:rPr>
                  <a:t> </a:t>
                </a:r>
                <a:endParaRPr b="0" i="0" sz="1400" u="none" cap="none" strike="noStrike">
                  <a:solidFill>
                    <a:srgbClr val="000000"/>
                  </a:solidFill>
                  <a:latin typeface="Arial"/>
                  <a:ea typeface="Arial"/>
                  <a:cs typeface="Arial"/>
                  <a:sym typeface="Arial"/>
                </a:endParaRPr>
              </a:p>
            </p:txBody>
          </p:sp>
        </p:grpSp>
        <p:sp>
          <p:nvSpPr>
            <p:cNvPr id="277" name="Google Shape;277;p27"/>
            <p:cNvSpPr/>
            <p:nvPr/>
          </p:nvSpPr>
          <p:spPr>
            <a:xfrm>
              <a:off x="3987715" y="5106364"/>
              <a:ext cx="1256958" cy="74628"/>
            </a:xfrm>
            <a:custGeom>
              <a:rect b="b" l="l" r="r" t="t"/>
              <a:pathLst>
                <a:path extrusionOk="0" h="21600" w="21600">
                  <a:moveTo>
                    <a:pt x="0" y="0"/>
                  </a:moveTo>
                  <a:lnTo>
                    <a:pt x="0" y="10800"/>
                  </a:lnTo>
                  <a:cubicBezTo>
                    <a:pt x="0" y="16971"/>
                    <a:pt x="384" y="21600"/>
                    <a:pt x="828" y="21600"/>
                  </a:cubicBezTo>
                  <a:lnTo>
                    <a:pt x="20772" y="21600"/>
                  </a:lnTo>
                  <a:cubicBezTo>
                    <a:pt x="21236" y="21600"/>
                    <a:pt x="21600" y="16971"/>
                    <a:pt x="21600" y="10800"/>
                  </a:cubicBezTo>
                  <a:lnTo>
                    <a:pt x="21600" y="0"/>
                  </a:lnTo>
                  <a:lnTo>
                    <a:pt x="0" y="0"/>
                  </a:lnTo>
                </a:path>
              </a:pathLst>
            </a:custGeom>
            <a:gradFill>
              <a:gsLst>
                <a:gs pos="0">
                  <a:srgbClr val="24282B"/>
                </a:gs>
                <a:gs pos="3820">
                  <a:srgbClr val="46494C"/>
                </a:gs>
                <a:gs pos="9340">
                  <a:srgbClr val="696A6D"/>
                </a:gs>
                <a:gs pos="49870">
                  <a:srgbClr val="727376"/>
                </a:gs>
                <a:gs pos="92720">
                  <a:srgbClr val="696A6D"/>
                </a:gs>
                <a:gs pos="100000">
                  <a:srgbClr val="24282B"/>
                </a:gs>
              </a:gsLst>
              <a:lin ang="0" scaled="0"/>
            </a:gra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8" name="Google Shape;278;p27"/>
            <p:cNvSpPr/>
            <p:nvPr/>
          </p:nvSpPr>
          <p:spPr>
            <a:xfrm>
              <a:off x="4139" y="5221123"/>
              <a:ext cx="9241514" cy="58212"/>
            </a:xfrm>
            <a:custGeom>
              <a:rect b="b" l="l" r="r" t="t"/>
              <a:pathLst>
                <a:path extrusionOk="0" h="21600" w="21598">
                  <a:moveTo>
                    <a:pt x="20352" y="21600"/>
                  </a:moveTo>
                  <a:cubicBezTo>
                    <a:pt x="13789" y="21600"/>
                    <a:pt x="7801" y="21600"/>
                    <a:pt x="1239" y="21600"/>
                  </a:cubicBezTo>
                  <a:cubicBezTo>
                    <a:pt x="815" y="17280"/>
                    <a:pt x="193" y="5451"/>
                    <a:pt x="3" y="720"/>
                  </a:cubicBezTo>
                  <a:cubicBezTo>
                    <a:pt x="-1" y="720"/>
                    <a:pt x="-1" y="0"/>
                    <a:pt x="3" y="0"/>
                  </a:cubicBezTo>
                  <a:cubicBezTo>
                    <a:pt x="7200" y="0"/>
                    <a:pt x="14398" y="0"/>
                    <a:pt x="21596" y="0"/>
                  </a:cubicBezTo>
                  <a:cubicBezTo>
                    <a:pt x="21599" y="0"/>
                    <a:pt x="21599" y="411"/>
                    <a:pt x="21596" y="720"/>
                  </a:cubicBezTo>
                  <a:cubicBezTo>
                    <a:pt x="21510" y="4114"/>
                    <a:pt x="20891" y="19851"/>
                    <a:pt x="20352" y="21600"/>
                  </a:cubicBezTo>
                </a:path>
              </a:pathLst>
            </a:custGeom>
            <a:gradFill>
              <a:gsLst>
                <a:gs pos="0">
                  <a:srgbClr val="3B4142"/>
                </a:gs>
                <a:gs pos="18810">
                  <a:srgbClr val="63686B"/>
                </a:gs>
                <a:gs pos="35320">
                  <a:srgbClr val="8B8F93"/>
                </a:gs>
                <a:gs pos="54079">
                  <a:srgbClr val="9A9DA2"/>
                </a:gs>
                <a:gs pos="83490">
                  <a:srgbClr val="A9ACB0"/>
                </a:gs>
                <a:gs pos="100000">
                  <a:srgbClr val="464847"/>
                </a:gs>
              </a:gsLst>
              <a:lin ang="16200038" scaled="0"/>
            </a:gra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79" name="Google Shape;279;p27"/>
            <p:cNvSpPr/>
            <p:nvPr/>
          </p:nvSpPr>
          <p:spPr>
            <a:xfrm>
              <a:off x="857123" y="51857"/>
              <a:ext cx="7481255" cy="4951800"/>
            </a:xfrm>
            <a:custGeom>
              <a:rect b="b" l="l" r="r" t="t"/>
              <a:pathLst>
                <a:path extrusionOk="0" h="21600" w="21597">
                  <a:moveTo>
                    <a:pt x="21081" y="0"/>
                  </a:moveTo>
                  <a:lnTo>
                    <a:pt x="519" y="0"/>
                  </a:lnTo>
                  <a:cubicBezTo>
                    <a:pt x="236" y="0"/>
                    <a:pt x="0" y="351"/>
                    <a:pt x="0" y="787"/>
                  </a:cubicBezTo>
                  <a:lnTo>
                    <a:pt x="0" y="21061"/>
                  </a:lnTo>
                  <a:cubicBezTo>
                    <a:pt x="0" y="21359"/>
                    <a:pt x="161" y="21600"/>
                    <a:pt x="356" y="21600"/>
                  </a:cubicBezTo>
                  <a:lnTo>
                    <a:pt x="21242" y="21600"/>
                  </a:lnTo>
                  <a:cubicBezTo>
                    <a:pt x="21437" y="21600"/>
                    <a:pt x="21597" y="21359"/>
                    <a:pt x="21597" y="21061"/>
                  </a:cubicBezTo>
                  <a:lnTo>
                    <a:pt x="21597" y="782"/>
                  </a:lnTo>
                  <a:cubicBezTo>
                    <a:pt x="21600" y="351"/>
                    <a:pt x="21366" y="0"/>
                    <a:pt x="21081" y="0"/>
                  </a:cubicBezTo>
                </a:path>
              </a:pathLst>
            </a:custGeom>
            <a:solidFill>
              <a:srgbClr val="181A19"/>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0" name="Google Shape;280;p27"/>
            <p:cNvSpPr/>
            <p:nvPr/>
          </p:nvSpPr>
          <p:spPr>
            <a:xfrm>
              <a:off x="1083186" y="368101"/>
              <a:ext cx="7027722" cy="4428216"/>
            </a:xfrm>
            <a:custGeom>
              <a:rect b="b" l="l" r="r" t="t"/>
              <a:pathLst>
                <a:path extrusionOk="0" h="21600" w="21600">
                  <a:moveTo>
                    <a:pt x="10802" y="21600"/>
                  </a:moveTo>
                  <a:lnTo>
                    <a:pt x="0" y="21600"/>
                  </a:lnTo>
                  <a:lnTo>
                    <a:pt x="0" y="0"/>
                  </a:lnTo>
                  <a:lnTo>
                    <a:pt x="21600" y="0"/>
                  </a:lnTo>
                  <a:lnTo>
                    <a:pt x="21600" y="21600"/>
                  </a:lnTo>
                  <a:lnTo>
                    <a:pt x="10802" y="21600"/>
                  </a:lnTo>
                </a:path>
              </a:pathLst>
            </a:custGeom>
            <a:solidFill>
              <a:srgbClr val="3D3D3F"/>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1" name="Google Shape;281;p27"/>
            <p:cNvSpPr/>
            <p:nvPr/>
          </p:nvSpPr>
          <p:spPr>
            <a:xfrm>
              <a:off x="4570112" y="179988"/>
              <a:ext cx="59022" cy="59076"/>
            </a:xfrm>
            <a:custGeom>
              <a:rect b="b" l="l" r="r" t="t"/>
              <a:pathLst>
                <a:path extrusionOk="0" h="21600" w="21600">
                  <a:moveTo>
                    <a:pt x="21600" y="10693"/>
                  </a:moveTo>
                  <a:cubicBezTo>
                    <a:pt x="21600" y="12618"/>
                    <a:pt x="21168" y="14329"/>
                    <a:pt x="20088" y="16040"/>
                  </a:cubicBezTo>
                  <a:cubicBezTo>
                    <a:pt x="19224" y="17750"/>
                    <a:pt x="18144" y="19034"/>
                    <a:pt x="16416" y="20103"/>
                  </a:cubicBezTo>
                  <a:cubicBezTo>
                    <a:pt x="14472" y="20958"/>
                    <a:pt x="12960" y="21600"/>
                    <a:pt x="11016" y="21600"/>
                  </a:cubicBezTo>
                  <a:cubicBezTo>
                    <a:pt x="9072" y="21600"/>
                    <a:pt x="7344" y="20958"/>
                    <a:pt x="5616" y="20103"/>
                  </a:cubicBezTo>
                  <a:cubicBezTo>
                    <a:pt x="3672" y="19034"/>
                    <a:pt x="2376" y="17750"/>
                    <a:pt x="1512" y="16040"/>
                  </a:cubicBezTo>
                  <a:cubicBezTo>
                    <a:pt x="432" y="14329"/>
                    <a:pt x="0" y="12618"/>
                    <a:pt x="0" y="10693"/>
                  </a:cubicBezTo>
                  <a:cubicBezTo>
                    <a:pt x="0" y="8768"/>
                    <a:pt x="432" y="7057"/>
                    <a:pt x="1512" y="5347"/>
                  </a:cubicBezTo>
                  <a:cubicBezTo>
                    <a:pt x="2376" y="3636"/>
                    <a:pt x="3672" y="2352"/>
                    <a:pt x="5616" y="1497"/>
                  </a:cubicBezTo>
                  <a:cubicBezTo>
                    <a:pt x="7344" y="428"/>
                    <a:pt x="9072" y="0"/>
                    <a:pt x="11016" y="0"/>
                  </a:cubicBezTo>
                  <a:cubicBezTo>
                    <a:pt x="12960" y="0"/>
                    <a:pt x="14472" y="428"/>
                    <a:pt x="16416" y="1497"/>
                  </a:cubicBezTo>
                  <a:cubicBezTo>
                    <a:pt x="18144" y="2352"/>
                    <a:pt x="19224" y="3636"/>
                    <a:pt x="20088" y="5347"/>
                  </a:cubicBezTo>
                  <a:cubicBezTo>
                    <a:pt x="21168" y="7057"/>
                    <a:pt x="21600" y="8768"/>
                    <a:pt x="21600" y="10693"/>
                  </a:cubicBezTo>
                </a:path>
              </a:pathLst>
            </a:custGeom>
            <a:solidFill>
              <a:srgbClr val="4C4D4B"/>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2" name="Google Shape;282;p27"/>
            <p:cNvSpPr/>
            <p:nvPr/>
          </p:nvSpPr>
          <p:spPr>
            <a:xfrm>
              <a:off x="4570112" y="190000"/>
              <a:ext cx="46062" cy="44945"/>
            </a:xfrm>
            <a:custGeom>
              <a:rect b="b" l="l" r="r" t="t"/>
              <a:pathLst>
                <a:path extrusionOk="0" h="21076" w="21600">
                  <a:moveTo>
                    <a:pt x="0" y="12380"/>
                  </a:moveTo>
                  <a:cubicBezTo>
                    <a:pt x="0" y="13502"/>
                    <a:pt x="0" y="14624"/>
                    <a:pt x="831" y="16588"/>
                  </a:cubicBezTo>
                  <a:cubicBezTo>
                    <a:pt x="3046" y="19393"/>
                    <a:pt x="6646" y="21076"/>
                    <a:pt x="9969" y="21076"/>
                  </a:cubicBezTo>
                  <a:cubicBezTo>
                    <a:pt x="16338" y="21076"/>
                    <a:pt x="21600" y="16027"/>
                    <a:pt x="21600" y="10136"/>
                  </a:cubicBezTo>
                  <a:cubicBezTo>
                    <a:pt x="21600" y="5928"/>
                    <a:pt x="19385" y="1720"/>
                    <a:pt x="15785" y="37"/>
                  </a:cubicBezTo>
                  <a:cubicBezTo>
                    <a:pt x="15231" y="37"/>
                    <a:pt x="14123" y="37"/>
                    <a:pt x="13569" y="37"/>
                  </a:cubicBezTo>
                  <a:cubicBezTo>
                    <a:pt x="5815" y="-524"/>
                    <a:pt x="0" y="5367"/>
                    <a:pt x="0" y="12380"/>
                  </a:cubicBezTo>
                </a:path>
              </a:pathLst>
            </a:custGeom>
            <a:solidFill>
              <a:srgbClr val="0E0D0C"/>
            </a:solidFill>
            <a:ln>
              <a:noFill/>
            </a:ln>
          </p:spPr>
          <p:txBody>
            <a:bodyPr anchorCtr="0" anchor="ctr" bIns="45700" lIns="45700" spcFirstLastPara="1" rIns="45700"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83" name="Google Shape;283;p27"/>
          <p:cNvSpPr/>
          <p:nvPr/>
        </p:nvSpPr>
        <p:spPr>
          <a:xfrm>
            <a:off x="5009971" y="3602576"/>
            <a:ext cx="329187" cy="329187"/>
          </a:xfrm>
          <a:custGeom>
            <a:rect b="b" l="l" r="r" t="t"/>
            <a:pathLst>
              <a:path extrusionOk="0" h="21600" w="21600">
                <a:moveTo>
                  <a:pt x="10807" y="0"/>
                </a:moveTo>
                <a:cubicBezTo>
                  <a:pt x="4838" y="0"/>
                  <a:pt x="0" y="4838"/>
                  <a:pt x="0" y="10807"/>
                </a:cubicBezTo>
                <a:cubicBezTo>
                  <a:pt x="0" y="16777"/>
                  <a:pt x="4838" y="21600"/>
                  <a:pt x="10807" y="21600"/>
                </a:cubicBezTo>
                <a:cubicBezTo>
                  <a:pt x="16777" y="21600"/>
                  <a:pt x="21600" y="16777"/>
                  <a:pt x="21600" y="10807"/>
                </a:cubicBezTo>
                <a:cubicBezTo>
                  <a:pt x="21600" y="4838"/>
                  <a:pt x="16777" y="0"/>
                  <a:pt x="10807" y="0"/>
                </a:cubicBezTo>
                <a:close/>
                <a:moveTo>
                  <a:pt x="10807" y="1184"/>
                </a:moveTo>
                <a:cubicBezTo>
                  <a:pt x="16066" y="1184"/>
                  <a:pt x="20371" y="5489"/>
                  <a:pt x="20371" y="10748"/>
                </a:cubicBezTo>
                <a:cubicBezTo>
                  <a:pt x="20371" y="16054"/>
                  <a:pt x="16113" y="20327"/>
                  <a:pt x="10807" y="20327"/>
                </a:cubicBezTo>
                <a:cubicBezTo>
                  <a:pt x="5549" y="20327"/>
                  <a:pt x="1229" y="16007"/>
                  <a:pt x="1229" y="10748"/>
                </a:cubicBezTo>
                <a:cubicBezTo>
                  <a:pt x="1229" y="5490"/>
                  <a:pt x="5549" y="1184"/>
                  <a:pt x="10807" y="1184"/>
                </a:cubicBezTo>
                <a:close/>
                <a:moveTo>
                  <a:pt x="10807" y="6632"/>
                </a:moveTo>
                <a:cubicBezTo>
                  <a:pt x="10476" y="6632"/>
                  <a:pt x="10186" y="6923"/>
                  <a:pt x="10186" y="7254"/>
                </a:cubicBezTo>
                <a:lnTo>
                  <a:pt x="10186" y="10467"/>
                </a:lnTo>
                <a:lnTo>
                  <a:pt x="6781" y="10467"/>
                </a:lnTo>
                <a:cubicBezTo>
                  <a:pt x="6449" y="10467"/>
                  <a:pt x="6159" y="10757"/>
                  <a:pt x="6159" y="11089"/>
                </a:cubicBezTo>
                <a:cubicBezTo>
                  <a:pt x="6159" y="11420"/>
                  <a:pt x="6449" y="11696"/>
                  <a:pt x="6781" y="11696"/>
                </a:cubicBezTo>
                <a:lnTo>
                  <a:pt x="10186" y="11696"/>
                </a:lnTo>
                <a:lnTo>
                  <a:pt x="10186" y="14923"/>
                </a:lnTo>
                <a:cubicBezTo>
                  <a:pt x="10186" y="15255"/>
                  <a:pt x="10476" y="15545"/>
                  <a:pt x="10807" y="15545"/>
                </a:cubicBezTo>
                <a:cubicBezTo>
                  <a:pt x="11139" y="15545"/>
                  <a:pt x="11414" y="15255"/>
                  <a:pt x="11414" y="14923"/>
                </a:cubicBezTo>
                <a:lnTo>
                  <a:pt x="11414" y="11696"/>
                </a:lnTo>
                <a:lnTo>
                  <a:pt x="14642" y="11696"/>
                </a:lnTo>
                <a:cubicBezTo>
                  <a:pt x="14973" y="11696"/>
                  <a:pt x="15249" y="11420"/>
                  <a:pt x="15249" y="11089"/>
                </a:cubicBezTo>
                <a:cubicBezTo>
                  <a:pt x="15249" y="10710"/>
                  <a:pt x="14973" y="10467"/>
                  <a:pt x="14642" y="10467"/>
                </a:cubicBezTo>
                <a:lnTo>
                  <a:pt x="11414" y="10467"/>
                </a:lnTo>
                <a:lnTo>
                  <a:pt x="11414" y="7254"/>
                </a:lnTo>
                <a:cubicBezTo>
                  <a:pt x="11414" y="6923"/>
                  <a:pt x="11139" y="6633"/>
                  <a:pt x="10807" y="6632"/>
                </a:cubicBezTo>
                <a:close/>
              </a:path>
            </a:pathLst>
          </a:custGeom>
          <a:solidFill>
            <a:schemeClr val="dk1"/>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84" name="Google Shape;284;p27"/>
          <p:cNvSpPr txBox="1"/>
          <p:nvPr/>
        </p:nvSpPr>
        <p:spPr>
          <a:xfrm>
            <a:off x="5651294" y="3602576"/>
            <a:ext cx="2856222" cy="936158"/>
          </a:xfrm>
          <a:prstGeom prst="rect">
            <a:avLst/>
          </a:prstGeom>
          <a:noFill/>
          <a:ln>
            <a:noFill/>
          </a:ln>
        </p:spPr>
        <p:txBody>
          <a:bodyPr anchorCtr="0" anchor="t" bIns="45700" lIns="45700" spcFirstLastPara="1" rIns="45700" wrap="square" tIns="45700">
            <a:noAutofit/>
          </a:bodyPr>
          <a:lstStyle/>
          <a:p>
            <a:pPr indent="0" lvl="0" marL="0" marR="0" rtl="0" algn="l">
              <a:lnSpc>
                <a:spcPct val="120000"/>
              </a:lnSpc>
              <a:spcBef>
                <a:spcPts val="0"/>
              </a:spcBef>
              <a:spcAft>
                <a:spcPts val="0"/>
              </a:spcAft>
              <a:buClr>
                <a:srgbClr val="0B0C11"/>
              </a:buClr>
              <a:buSzPts val="2800"/>
              <a:buFont typeface="Open Sans"/>
              <a:buNone/>
            </a:pPr>
            <a:r>
              <a:rPr i="0" lang="en" sz="1000" u="none" cap="none" strike="noStrike">
                <a:solidFill>
                  <a:srgbClr val="0B0C11"/>
                </a:solidFill>
                <a:latin typeface="Roboto Medium"/>
                <a:ea typeface="Roboto Medium"/>
                <a:cs typeface="Roboto Medium"/>
                <a:sym typeface="Roboto Medium"/>
              </a:rPr>
              <a:t>Dsto urdada fosduom dolores corna ins etomda jam takimta sanctus esto ipsusit drin for friandam the murda insam ons cornda mirosn indsa.</a:t>
            </a:r>
            <a:endParaRPr i="0" sz="1000" u="none" cap="none" strike="noStrike">
              <a:solidFill>
                <a:srgbClr val="000000"/>
              </a:solidFill>
              <a:latin typeface="Roboto Medium"/>
              <a:ea typeface="Roboto Medium"/>
              <a:cs typeface="Roboto Medium"/>
              <a:sym typeface="Roboto Medium"/>
            </a:endParaRPr>
          </a:p>
        </p:txBody>
      </p:sp>
      <p:sp>
        <p:nvSpPr>
          <p:cNvPr id="285" name="Google Shape;285;p27"/>
          <p:cNvSpPr/>
          <p:nvPr/>
        </p:nvSpPr>
        <p:spPr>
          <a:xfrm>
            <a:off x="5009971" y="2380821"/>
            <a:ext cx="329187" cy="329187"/>
          </a:xfrm>
          <a:custGeom>
            <a:rect b="b" l="l" r="r" t="t"/>
            <a:pathLst>
              <a:path extrusionOk="0" h="21600" w="21600">
                <a:moveTo>
                  <a:pt x="10807" y="0"/>
                </a:moveTo>
                <a:cubicBezTo>
                  <a:pt x="4838" y="0"/>
                  <a:pt x="0" y="4838"/>
                  <a:pt x="0" y="10807"/>
                </a:cubicBezTo>
                <a:cubicBezTo>
                  <a:pt x="0" y="16777"/>
                  <a:pt x="4838" y="21600"/>
                  <a:pt x="10807" y="21600"/>
                </a:cubicBezTo>
                <a:cubicBezTo>
                  <a:pt x="16777" y="21600"/>
                  <a:pt x="21600" y="16777"/>
                  <a:pt x="21600" y="10807"/>
                </a:cubicBezTo>
                <a:cubicBezTo>
                  <a:pt x="21600" y="4838"/>
                  <a:pt x="16777" y="0"/>
                  <a:pt x="10807" y="0"/>
                </a:cubicBezTo>
                <a:close/>
                <a:moveTo>
                  <a:pt x="10807" y="1184"/>
                </a:moveTo>
                <a:cubicBezTo>
                  <a:pt x="16066" y="1184"/>
                  <a:pt x="20371" y="5489"/>
                  <a:pt x="20371" y="10748"/>
                </a:cubicBezTo>
                <a:cubicBezTo>
                  <a:pt x="20371" y="16054"/>
                  <a:pt x="16113" y="20327"/>
                  <a:pt x="10807" y="20327"/>
                </a:cubicBezTo>
                <a:cubicBezTo>
                  <a:pt x="5549" y="20327"/>
                  <a:pt x="1229" y="16007"/>
                  <a:pt x="1229" y="10748"/>
                </a:cubicBezTo>
                <a:cubicBezTo>
                  <a:pt x="1229" y="5490"/>
                  <a:pt x="5549" y="1184"/>
                  <a:pt x="10807" y="1184"/>
                </a:cubicBezTo>
                <a:close/>
                <a:moveTo>
                  <a:pt x="10807" y="6632"/>
                </a:moveTo>
                <a:cubicBezTo>
                  <a:pt x="10476" y="6632"/>
                  <a:pt x="10186" y="6923"/>
                  <a:pt x="10186" y="7254"/>
                </a:cubicBezTo>
                <a:lnTo>
                  <a:pt x="10186" y="10467"/>
                </a:lnTo>
                <a:lnTo>
                  <a:pt x="6781" y="10467"/>
                </a:lnTo>
                <a:cubicBezTo>
                  <a:pt x="6449" y="10467"/>
                  <a:pt x="6159" y="10757"/>
                  <a:pt x="6159" y="11089"/>
                </a:cubicBezTo>
                <a:cubicBezTo>
                  <a:pt x="6159" y="11420"/>
                  <a:pt x="6449" y="11696"/>
                  <a:pt x="6781" y="11696"/>
                </a:cubicBezTo>
                <a:lnTo>
                  <a:pt x="10186" y="11696"/>
                </a:lnTo>
                <a:lnTo>
                  <a:pt x="10186" y="14923"/>
                </a:lnTo>
                <a:cubicBezTo>
                  <a:pt x="10186" y="15255"/>
                  <a:pt x="10476" y="15545"/>
                  <a:pt x="10807" y="15545"/>
                </a:cubicBezTo>
                <a:cubicBezTo>
                  <a:pt x="11139" y="15545"/>
                  <a:pt x="11414" y="15255"/>
                  <a:pt x="11414" y="14923"/>
                </a:cubicBezTo>
                <a:lnTo>
                  <a:pt x="11414" y="11696"/>
                </a:lnTo>
                <a:lnTo>
                  <a:pt x="14642" y="11696"/>
                </a:lnTo>
                <a:cubicBezTo>
                  <a:pt x="14973" y="11696"/>
                  <a:pt x="15249" y="11420"/>
                  <a:pt x="15249" y="11089"/>
                </a:cubicBezTo>
                <a:cubicBezTo>
                  <a:pt x="15249" y="10710"/>
                  <a:pt x="14973" y="10467"/>
                  <a:pt x="14642" y="10467"/>
                </a:cubicBezTo>
                <a:lnTo>
                  <a:pt x="11414" y="10467"/>
                </a:lnTo>
                <a:lnTo>
                  <a:pt x="11414" y="7254"/>
                </a:lnTo>
                <a:cubicBezTo>
                  <a:pt x="11414" y="6923"/>
                  <a:pt x="11139" y="6633"/>
                  <a:pt x="10807" y="6632"/>
                </a:cubicBezTo>
                <a:close/>
              </a:path>
            </a:pathLst>
          </a:custGeom>
          <a:solidFill>
            <a:srgbClr val="AEB4B7"/>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86" name="Google Shape;286;p27"/>
          <p:cNvSpPr txBox="1"/>
          <p:nvPr/>
        </p:nvSpPr>
        <p:spPr>
          <a:xfrm>
            <a:off x="5651294" y="2380821"/>
            <a:ext cx="2856222" cy="936157"/>
          </a:xfrm>
          <a:prstGeom prst="rect">
            <a:avLst/>
          </a:prstGeom>
          <a:noFill/>
          <a:ln>
            <a:noFill/>
          </a:ln>
        </p:spPr>
        <p:txBody>
          <a:bodyPr anchorCtr="0" anchor="t" bIns="45700" lIns="45700" spcFirstLastPara="1" rIns="45700" wrap="square" tIns="45700">
            <a:noAutofit/>
          </a:bodyPr>
          <a:lstStyle/>
          <a:p>
            <a:pPr indent="0" lvl="0" marL="0" marR="0" rtl="0" algn="l">
              <a:lnSpc>
                <a:spcPct val="120000"/>
              </a:lnSpc>
              <a:spcBef>
                <a:spcPts val="0"/>
              </a:spcBef>
              <a:spcAft>
                <a:spcPts val="0"/>
              </a:spcAft>
              <a:buClr>
                <a:srgbClr val="0B0C11"/>
              </a:buClr>
              <a:buSzPts val="2800"/>
              <a:buFont typeface="Open Sans"/>
              <a:buNone/>
            </a:pPr>
            <a:r>
              <a:rPr i="0" lang="en" sz="1000" u="none" cap="none" strike="noStrike">
                <a:solidFill>
                  <a:srgbClr val="0B0C11"/>
                </a:solidFill>
                <a:latin typeface="Roboto Medium"/>
                <a:ea typeface="Roboto Medium"/>
                <a:cs typeface="Roboto Medium"/>
                <a:sym typeface="Roboto Medium"/>
              </a:rPr>
              <a:t>Overo eos eta accusam eto justo erdas fors fosduom dolores etomda truns jam takimta sanctus esto ipsusit drin for the curasn unsas the num.</a:t>
            </a:r>
            <a:endParaRPr i="0" sz="1000" u="none" cap="none" strike="noStrike">
              <a:solidFill>
                <a:srgbClr val="000000"/>
              </a:solidFill>
              <a:latin typeface="Roboto Medium"/>
              <a:ea typeface="Roboto Medium"/>
              <a:cs typeface="Roboto Medium"/>
              <a:sym typeface="Roboto Medium"/>
            </a:endParaRPr>
          </a:p>
        </p:txBody>
      </p:sp>
      <p:sp>
        <p:nvSpPr>
          <p:cNvPr id="287" name="Google Shape;287;p27"/>
          <p:cNvSpPr/>
          <p:nvPr/>
        </p:nvSpPr>
        <p:spPr>
          <a:xfrm>
            <a:off x="5009971" y="1159065"/>
            <a:ext cx="329187" cy="329187"/>
          </a:xfrm>
          <a:custGeom>
            <a:rect b="b" l="l" r="r" t="t"/>
            <a:pathLst>
              <a:path extrusionOk="0" h="21600" w="21600">
                <a:moveTo>
                  <a:pt x="10807" y="0"/>
                </a:moveTo>
                <a:cubicBezTo>
                  <a:pt x="4838" y="0"/>
                  <a:pt x="0" y="4838"/>
                  <a:pt x="0" y="10807"/>
                </a:cubicBezTo>
                <a:cubicBezTo>
                  <a:pt x="0" y="16777"/>
                  <a:pt x="4838" y="21600"/>
                  <a:pt x="10807" y="21600"/>
                </a:cubicBezTo>
                <a:cubicBezTo>
                  <a:pt x="16777" y="21600"/>
                  <a:pt x="21600" y="16777"/>
                  <a:pt x="21600" y="10807"/>
                </a:cubicBezTo>
                <a:cubicBezTo>
                  <a:pt x="21600" y="4838"/>
                  <a:pt x="16777" y="0"/>
                  <a:pt x="10807" y="0"/>
                </a:cubicBezTo>
                <a:close/>
                <a:moveTo>
                  <a:pt x="10807" y="1184"/>
                </a:moveTo>
                <a:cubicBezTo>
                  <a:pt x="16066" y="1184"/>
                  <a:pt x="20371" y="5489"/>
                  <a:pt x="20371" y="10748"/>
                </a:cubicBezTo>
                <a:cubicBezTo>
                  <a:pt x="20371" y="16054"/>
                  <a:pt x="16113" y="20327"/>
                  <a:pt x="10807" y="20327"/>
                </a:cubicBezTo>
                <a:cubicBezTo>
                  <a:pt x="5549" y="20327"/>
                  <a:pt x="1229" y="16007"/>
                  <a:pt x="1229" y="10748"/>
                </a:cubicBezTo>
                <a:cubicBezTo>
                  <a:pt x="1229" y="5490"/>
                  <a:pt x="5549" y="1184"/>
                  <a:pt x="10807" y="1184"/>
                </a:cubicBezTo>
                <a:close/>
                <a:moveTo>
                  <a:pt x="10807" y="6632"/>
                </a:moveTo>
                <a:cubicBezTo>
                  <a:pt x="10476" y="6632"/>
                  <a:pt x="10186" y="6923"/>
                  <a:pt x="10186" y="7254"/>
                </a:cubicBezTo>
                <a:lnTo>
                  <a:pt x="10186" y="10467"/>
                </a:lnTo>
                <a:lnTo>
                  <a:pt x="6781" y="10467"/>
                </a:lnTo>
                <a:cubicBezTo>
                  <a:pt x="6449" y="10467"/>
                  <a:pt x="6159" y="10757"/>
                  <a:pt x="6159" y="11089"/>
                </a:cubicBezTo>
                <a:cubicBezTo>
                  <a:pt x="6159" y="11420"/>
                  <a:pt x="6449" y="11696"/>
                  <a:pt x="6781" y="11696"/>
                </a:cubicBezTo>
                <a:lnTo>
                  <a:pt x="10186" y="11696"/>
                </a:lnTo>
                <a:lnTo>
                  <a:pt x="10186" y="14923"/>
                </a:lnTo>
                <a:cubicBezTo>
                  <a:pt x="10186" y="15255"/>
                  <a:pt x="10476" y="15545"/>
                  <a:pt x="10807" y="15545"/>
                </a:cubicBezTo>
                <a:cubicBezTo>
                  <a:pt x="11139" y="15545"/>
                  <a:pt x="11414" y="15255"/>
                  <a:pt x="11414" y="14923"/>
                </a:cubicBezTo>
                <a:lnTo>
                  <a:pt x="11414" y="11696"/>
                </a:lnTo>
                <a:lnTo>
                  <a:pt x="14642" y="11696"/>
                </a:lnTo>
                <a:cubicBezTo>
                  <a:pt x="14973" y="11696"/>
                  <a:pt x="15249" y="11420"/>
                  <a:pt x="15249" y="11089"/>
                </a:cubicBezTo>
                <a:cubicBezTo>
                  <a:pt x="15249" y="10710"/>
                  <a:pt x="14973" y="10467"/>
                  <a:pt x="14642" y="10467"/>
                </a:cubicBezTo>
                <a:lnTo>
                  <a:pt x="11414" y="10467"/>
                </a:lnTo>
                <a:lnTo>
                  <a:pt x="11414" y="7254"/>
                </a:lnTo>
                <a:cubicBezTo>
                  <a:pt x="11414" y="6923"/>
                  <a:pt x="11139" y="6633"/>
                  <a:pt x="10807" y="6632"/>
                </a:cubicBezTo>
                <a:close/>
              </a:path>
            </a:pathLst>
          </a:custGeom>
          <a:solidFill>
            <a:schemeClr val="accent5"/>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88" name="Google Shape;288;p27"/>
          <p:cNvSpPr txBox="1"/>
          <p:nvPr/>
        </p:nvSpPr>
        <p:spPr>
          <a:xfrm>
            <a:off x="5651294" y="1159065"/>
            <a:ext cx="2856222" cy="936157"/>
          </a:xfrm>
          <a:prstGeom prst="rect">
            <a:avLst/>
          </a:prstGeom>
          <a:noFill/>
          <a:ln>
            <a:noFill/>
          </a:ln>
        </p:spPr>
        <p:txBody>
          <a:bodyPr anchorCtr="0" anchor="t" bIns="45700" lIns="45700" spcFirstLastPara="1" rIns="45700" wrap="square" tIns="45700">
            <a:noAutofit/>
          </a:bodyPr>
          <a:lstStyle/>
          <a:p>
            <a:pPr indent="0" lvl="0" marL="0" marR="0" rtl="0" algn="l">
              <a:lnSpc>
                <a:spcPct val="120000"/>
              </a:lnSpc>
              <a:spcBef>
                <a:spcPts val="0"/>
              </a:spcBef>
              <a:spcAft>
                <a:spcPts val="0"/>
              </a:spcAft>
              <a:buClr>
                <a:srgbClr val="0B0C11"/>
              </a:buClr>
              <a:buSzPts val="2800"/>
              <a:buFont typeface="Open Sans"/>
              <a:buNone/>
            </a:pPr>
            <a:r>
              <a:rPr i="0" lang="en" sz="1000" u="none" cap="none" strike="noStrike">
                <a:solidFill>
                  <a:srgbClr val="0B0C11"/>
                </a:solidFill>
                <a:latin typeface="Roboto Medium"/>
                <a:ea typeface="Roboto Medium"/>
                <a:cs typeface="Roboto Medium"/>
                <a:sym typeface="Roboto Medium"/>
              </a:rPr>
              <a:t>Overo eos eta accusam eto justo erdas fors fosduom dolores eroan etomda jam takimta sanctus esto ipsusit drin for the erada jrusdo merdosan.</a:t>
            </a:r>
            <a:endParaRPr i="0" sz="1000" u="none" cap="none" strike="noStrike">
              <a:solidFill>
                <a:srgbClr val="000000"/>
              </a:solidFill>
              <a:latin typeface="Roboto Medium"/>
              <a:ea typeface="Roboto Medium"/>
              <a:cs typeface="Roboto Medium"/>
              <a:sym typeface="Roboto Medium"/>
            </a:endParaRPr>
          </a:p>
        </p:txBody>
      </p:sp>
      <p:pic>
        <p:nvPicPr>
          <p:cNvPr id="289" name="Google Shape;289;p27"/>
          <p:cNvPicPr preferRelativeResize="0"/>
          <p:nvPr/>
        </p:nvPicPr>
        <p:blipFill rotWithShape="1">
          <a:blip r:embed="rId3">
            <a:alphaModFix/>
          </a:blip>
          <a:srcRect b="19051" l="0" r="0" t="19051"/>
          <a:stretch/>
        </p:blipFill>
        <p:spPr>
          <a:xfrm>
            <a:off x="827775" y="2422500"/>
            <a:ext cx="2928924" cy="1887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grpSp>
        <p:nvGrpSpPr>
          <p:cNvPr id="294" name="Google Shape;294;p28"/>
          <p:cNvGrpSpPr/>
          <p:nvPr/>
        </p:nvGrpSpPr>
        <p:grpSpPr>
          <a:xfrm>
            <a:off x="323513" y="1986800"/>
            <a:ext cx="2952125" cy="1289700"/>
            <a:chOff x="323513" y="1986800"/>
            <a:chExt cx="2952125" cy="1289700"/>
          </a:xfrm>
        </p:grpSpPr>
        <p:sp>
          <p:nvSpPr>
            <p:cNvPr id="295" name="Google Shape;295;p28"/>
            <p:cNvSpPr txBox="1"/>
            <p:nvPr/>
          </p:nvSpPr>
          <p:spPr>
            <a:xfrm>
              <a:off x="323513" y="1986800"/>
              <a:ext cx="2124000" cy="1289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solidFill>
                    <a:schemeClr val="dk1"/>
                  </a:solidFill>
                  <a:latin typeface="Roboto"/>
                  <a:ea typeface="Roboto"/>
                  <a:cs typeface="Roboto"/>
                  <a:sym typeface="Roboto"/>
                </a:rPr>
                <a:t>Vestibulum congue tempus</a:t>
              </a:r>
              <a:endParaRPr b="1" sz="1200">
                <a:solidFill>
                  <a:schemeClr val="dk1"/>
                </a:solidFill>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0" lvl="0" marL="0" rtl="0" algn="r">
                <a:spcBef>
                  <a:spcPts val="0"/>
                </a:spcBef>
                <a:spcAft>
                  <a:spcPts val="1600"/>
                </a:spcAft>
                <a:buNone/>
              </a:pPr>
              <a:r>
                <a:rPr lang="en" sz="800">
                  <a:latin typeface="Roboto"/>
                  <a:ea typeface="Roboto"/>
                  <a:cs typeface="Roboto"/>
                  <a:sym typeface="Roboto"/>
                </a:rPr>
                <a:t>Lorem ipsum dolor sit amet, consectetur adipiscing elit, sed do eiusmod tempor. Donec facilisis lacus eget mauris.</a:t>
              </a:r>
              <a:endParaRPr b="1" sz="800">
                <a:latin typeface="Roboto"/>
                <a:ea typeface="Roboto"/>
                <a:cs typeface="Roboto"/>
                <a:sym typeface="Roboto"/>
              </a:endParaRPr>
            </a:p>
          </p:txBody>
        </p:sp>
        <p:cxnSp>
          <p:nvCxnSpPr>
            <p:cNvPr id="296" name="Google Shape;296;p28"/>
            <p:cNvCxnSpPr/>
            <p:nvPr/>
          </p:nvCxnSpPr>
          <p:spPr>
            <a:xfrm rot="10800000">
              <a:off x="2642038" y="2647950"/>
              <a:ext cx="633600" cy="0"/>
            </a:xfrm>
            <a:prstGeom prst="straightConnector1">
              <a:avLst/>
            </a:prstGeom>
            <a:noFill/>
            <a:ln cap="flat" cmpd="sng" w="9525">
              <a:solidFill>
                <a:srgbClr val="307AF3"/>
              </a:solidFill>
              <a:prstDash val="solid"/>
              <a:round/>
              <a:headEnd len="sm" w="sm" type="none"/>
              <a:tailEnd len="med" w="med" type="oval"/>
            </a:ln>
          </p:spPr>
        </p:cxnSp>
      </p:grpSp>
      <p:grpSp>
        <p:nvGrpSpPr>
          <p:cNvPr id="297" name="Google Shape;297;p28"/>
          <p:cNvGrpSpPr/>
          <p:nvPr/>
        </p:nvGrpSpPr>
        <p:grpSpPr>
          <a:xfrm>
            <a:off x="5209838" y="1060350"/>
            <a:ext cx="3610650" cy="1289700"/>
            <a:chOff x="5209838" y="1060350"/>
            <a:chExt cx="3610650" cy="1289700"/>
          </a:xfrm>
        </p:grpSpPr>
        <p:sp>
          <p:nvSpPr>
            <p:cNvPr id="298" name="Google Shape;298;p28"/>
            <p:cNvSpPr txBox="1"/>
            <p:nvPr/>
          </p:nvSpPr>
          <p:spPr>
            <a:xfrm>
              <a:off x="6696488" y="1060350"/>
              <a:ext cx="21240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a:ea typeface="Roboto"/>
                  <a:cs typeface="Roboto"/>
                  <a:sym typeface="Roboto"/>
                </a:rPr>
                <a:t>Vestibulum congue tempus</a:t>
              </a:r>
              <a:endParaRPr b="1" sz="1200">
                <a:solidFill>
                  <a:schemeClr val="dk1"/>
                </a:solidFill>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Lorem ipsum dolor sit amet, consectetur adipiscing elit, sed do eiusmod tempor. Donec facilisis lacus eget mauris.</a:t>
              </a:r>
              <a:endParaRPr b="1" sz="800">
                <a:latin typeface="Roboto"/>
                <a:ea typeface="Roboto"/>
                <a:cs typeface="Roboto"/>
                <a:sym typeface="Roboto"/>
              </a:endParaRPr>
            </a:p>
          </p:txBody>
        </p:sp>
        <p:cxnSp>
          <p:nvCxnSpPr>
            <p:cNvPr id="299" name="Google Shape;299;p28"/>
            <p:cNvCxnSpPr/>
            <p:nvPr/>
          </p:nvCxnSpPr>
          <p:spPr>
            <a:xfrm>
              <a:off x="5209838" y="1705200"/>
              <a:ext cx="1286700" cy="0"/>
            </a:xfrm>
            <a:prstGeom prst="straightConnector1">
              <a:avLst/>
            </a:prstGeom>
            <a:noFill/>
            <a:ln cap="flat" cmpd="sng" w="9525">
              <a:solidFill>
                <a:srgbClr val="0942A1"/>
              </a:solidFill>
              <a:prstDash val="solid"/>
              <a:round/>
              <a:headEnd len="sm" w="sm" type="none"/>
              <a:tailEnd len="med" w="med" type="oval"/>
            </a:ln>
          </p:spPr>
        </p:cxnSp>
      </p:grpSp>
      <p:grpSp>
        <p:nvGrpSpPr>
          <p:cNvPr id="300" name="Google Shape;300;p28"/>
          <p:cNvGrpSpPr/>
          <p:nvPr/>
        </p:nvGrpSpPr>
        <p:grpSpPr>
          <a:xfrm>
            <a:off x="5209838" y="3020450"/>
            <a:ext cx="3610650" cy="1289700"/>
            <a:chOff x="5209838" y="3020450"/>
            <a:chExt cx="3610650" cy="1289700"/>
          </a:xfrm>
        </p:grpSpPr>
        <p:sp>
          <p:nvSpPr>
            <p:cNvPr id="301" name="Google Shape;301;p28"/>
            <p:cNvSpPr txBox="1"/>
            <p:nvPr/>
          </p:nvSpPr>
          <p:spPr>
            <a:xfrm>
              <a:off x="6696488" y="3020450"/>
              <a:ext cx="21240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a:ea typeface="Roboto"/>
                  <a:cs typeface="Roboto"/>
                  <a:sym typeface="Roboto"/>
                </a:rPr>
                <a:t>Vestibulum congue tempus</a:t>
              </a:r>
              <a:endParaRPr b="1" sz="1200">
                <a:solidFill>
                  <a:schemeClr val="dk1"/>
                </a:solidFill>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Lorem ipsum dolor sit amet, consectetur adipiscing elit, sed do eiusmod tempor. Donec facilisis lacus eget mauris.</a:t>
              </a:r>
              <a:endParaRPr b="1" sz="800">
                <a:latin typeface="Roboto"/>
                <a:ea typeface="Roboto"/>
                <a:cs typeface="Roboto"/>
                <a:sym typeface="Roboto"/>
              </a:endParaRPr>
            </a:p>
          </p:txBody>
        </p:sp>
        <p:cxnSp>
          <p:nvCxnSpPr>
            <p:cNvPr id="302" name="Google Shape;302;p28"/>
            <p:cNvCxnSpPr/>
            <p:nvPr/>
          </p:nvCxnSpPr>
          <p:spPr>
            <a:xfrm>
              <a:off x="5209838" y="3648300"/>
              <a:ext cx="1286700" cy="0"/>
            </a:xfrm>
            <a:prstGeom prst="straightConnector1">
              <a:avLst/>
            </a:prstGeom>
            <a:noFill/>
            <a:ln cap="flat" cmpd="sng" w="9525">
              <a:solidFill>
                <a:srgbClr val="0D5CDF"/>
              </a:solidFill>
              <a:prstDash val="solid"/>
              <a:round/>
              <a:headEnd len="sm" w="sm" type="none"/>
              <a:tailEnd len="med" w="med" type="oval"/>
            </a:ln>
          </p:spPr>
        </p:cxnSp>
      </p:grpSp>
      <p:grpSp>
        <p:nvGrpSpPr>
          <p:cNvPr id="303" name="Google Shape;303;p28"/>
          <p:cNvGrpSpPr/>
          <p:nvPr/>
        </p:nvGrpSpPr>
        <p:grpSpPr>
          <a:xfrm>
            <a:off x="2662213" y="728463"/>
            <a:ext cx="3814835" cy="3790597"/>
            <a:chOff x="2662213" y="676344"/>
            <a:chExt cx="3814835" cy="3790597"/>
          </a:xfrm>
        </p:grpSpPr>
        <p:sp>
          <p:nvSpPr>
            <p:cNvPr id="304" name="Google Shape;304;p28"/>
            <p:cNvSpPr/>
            <p:nvPr/>
          </p:nvSpPr>
          <p:spPr>
            <a:xfrm rot="3600185">
              <a:off x="3169983" y="1184511"/>
              <a:ext cx="2774659" cy="2774659"/>
            </a:xfrm>
            <a:prstGeom prst="blockArc">
              <a:avLst>
                <a:gd fmla="val 12622480" name="adj1"/>
                <a:gd fmla="val 19781569" name="adj2"/>
                <a:gd fmla="val 20773"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8"/>
            <p:cNvSpPr/>
            <p:nvPr/>
          </p:nvSpPr>
          <p:spPr>
            <a:xfrm rot="10800000">
              <a:off x="3183490" y="1163229"/>
              <a:ext cx="2774700" cy="2774700"/>
            </a:xfrm>
            <a:prstGeom prst="blockArc">
              <a:avLst>
                <a:gd fmla="val 12622480" name="adj1"/>
                <a:gd fmla="val 19662822" name="adj2"/>
                <a:gd fmla="val 20729"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8"/>
            <p:cNvSpPr/>
            <p:nvPr/>
          </p:nvSpPr>
          <p:spPr>
            <a:xfrm rot="-3600185">
              <a:off x="3194618" y="1184114"/>
              <a:ext cx="2774659" cy="2774659"/>
            </a:xfrm>
            <a:prstGeom prst="blockArc">
              <a:avLst>
                <a:gd fmla="val 12622480" name="adj1"/>
                <a:gd fmla="val 19703271" name="adj2"/>
                <a:gd fmla="val 20851"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7" name="Google Shape;307;p28"/>
            <p:cNvGrpSpPr/>
            <p:nvPr/>
          </p:nvGrpSpPr>
          <p:grpSpPr>
            <a:xfrm rot="-7200165">
              <a:off x="3337679" y="2826785"/>
              <a:ext cx="585011" cy="585536"/>
              <a:chOff x="1967628" y="812211"/>
              <a:chExt cx="588000" cy="588000"/>
            </a:xfrm>
          </p:grpSpPr>
          <p:sp>
            <p:nvSpPr>
              <p:cNvPr id="308" name="Google Shape;308;p28"/>
              <p:cNvSpPr/>
              <p:nvPr/>
            </p:nvSpPr>
            <p:spPr>
              <a:xfrm rot="39023">
                <a:off x="1970909" y="815492"/>
                <a:ext cx="581437" cy="581437"/>
              </a:xfrm>
              <a:prstGeom prst="pie">
                <a:avLst>
                  <a:gd fmla="val 6190354" name="adj1"/>
                  <a:gd fmla="val 14996165" name="adj2"/>
                </a:avLst>
              </a:prstGeom>
              <a:solidFill>
                <a:schemeClr val="accent3"/>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8"/>
              <p:cNvSpPr/>
              <p:nvPr/>
            </p:nvSpPr>
            <p:spPr>
              <a:xfrm rot="10800000">
                <a:off x="1970875" y="815525"/>
                <a:ext cx="581400" cy="581400"/>
              </a:xfrm>
              <a:prstGeom prst="pie">
                <a:avLst>
                  <a:gd fmla="val 4028252" name="adj1"/>
                  <a:gd fmla="val 17183677"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28"/>
            <p:cNvGrpSpPr/>
            <p:nvPr/>
          </p:nvGrpSpPr>
          <p:grpSpPr>
            <a:xfrm>
              <a:off x="4264097" y="1180331"/>
              <a:ext cx="585001" cy="585530"/>
              <a:chOff x="1970048" y="811613"/>
              <a:chExt cx="588000" cy="588000"/>
            </a:xfrm>
          </p:grpSpPr>
          <p:sp>
            <p:nvSpPr>
              <p:cNvPr id="311" name="Google Shape;311;p28"/>
              <p:cNvSpPr/>
              <p:nvPr/>
            </p:nvSpPr>
            <p:spPr>
              <a:xfrm rot="39023">
                <a:off x="1973329" y="814894"/>
                <a:ext cx="581437" cy="581437"/>
              </a:xfrm>
              <a:prstGeom prst="pie">
                <a:avLst>
                  <a:gd fmla="val 6190354" name="adj1"/>
                  <a:gd fmla="val 14996165" name="adj2"/>
                </a:avLst>
              </a:prstGeom>
              <a:solidFill>
                <a:schemeClr val="accent1"/>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8"/>
              <p:cNvSpPr/>
              <p:nvPr/>
            </p:nvSpPr>
            <p:spPr>
              <a:xfrm rot="10800000">
                <a:off x="1973295" y="814927"/>
                <a:ext cx="581400" cy="581400"/>
              </a:xfrm>
              <a:prstGeom prst="pie">
                <a:avLst>
                  <a:gd fmla="val 4028252" name="adj1"/>
                  <a:gd fmla="val 17183677"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 name="Google Shape;313;p28"/>
            <p:cNvGrpSpPr/>
            <p:nvPr/>
          </p:nvGrpSpPr>
          <p:grpSpPr>
            <a:xfrm rot="7200165">
              <a:off x="5229930" y="2804716"/>
              <a:ext cx="585011" cy="585536"/>
              <a:chOff x="1977085" y="811649"/>
              <a:chExt cx="588000" cy="588000"/>
            </a:xfrm>
          </p:grpSpPr>
          <p:sp>
            <p:nvSpPr>
              <p:cNvPr id="314" name="Google Shape;314;p28"/>
              <p:cNvSpPr/>
              <p:nvPr/>
            </p:nvSpPr>
            <p:spPr>
              <a:xfrm rot="39023">
                <a:off x="1980366" y="814930"/>
                <a:ext cx="581437" cy="581437"/>
              </a:xfrm>
              <a:prstGeom prst="pie">
                <a:avLst>
                  <a:gd fmla="val 6190354" name="adj1"/>
                  <a:gd fmla="val 14996165" name="adj2"/>
                </a:avLst>
              </a:prstGeom>
              <a:solidFill>
                <a:schemeClr val="dk1"/>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8"/>
              <p:cNvSpPr/>
              <p:nvPr/>
            </p:nvSpPr>
            <p:spPr>
              <a:xfrm rot="10800000">
                <a:off x="1980332" y="814963"/>
                <a:ext cx="581400" cy="581400"/>
              </a:xfrm>
              <a:prstGeom prst="pie">
                <a:avLst>
                  <a:gd fmla="val 4028252" name="adj1"/>
                  <a:gd fmla="val 17183677"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 name="Google Shape;316;p28"/>
            <p:cNvSpPr txBox="1"/>
            <p:nvPr/>
          </p:nvSpPr>
          <p:spPr>
            <a:xfrm>
              <a:off x="4334550" y="1255312"/>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 </a:t>
              </a:r>
              <a:endParaRPr b="1" sz="1600">
                <a:solidFill>
                  <a:srgbClr val="FFFFFF"/>
                </a:solidFill>
                <a:latin typeface="Roboto"/>
                <a:ea typeface="Roboto"/>
                <a:cs typeface="Roboto"/>
                <a:sym typeface="Roboto"/>
              </a:endParaRPr>
            </a:p>
          </p:txBody>
        </p:sp>
        <p:sp>
          <p:nvSpPr>
            <p:cNvPr id="317" name="Google Shape;317;p28"/>
            <p:cNvSpPr txBox="1"/>
            <p:nvPr/>
          </p:nvSpPr>
          <p:spPr>
            <a:xfrm>
              <a:off x="3375648" y="2887440"/>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 </a:t>
              </a:r>
              <a:endParaRPr b="1" sz="1600">
                <a:solidFill>
                  <a:srgbClr val="FFFFFF"/>
                </a:solidFill>
                <a:latin typeface="Roboto"/>
                <a:ea typeface="Roboto"/>
                <a:cs typeface="Roboto"/>
                <a:sym typeface="Roboto"/>
              </a:endParaRPr>
            </a:p>
          </p:txBody>
        </p:sp>
        <p:sp>
          <p:nvSpPr>
            <p:cNvPr id="318" name="Google Shape;318;p28"/>
            <p:cNvSpPr txBox="1"/>
            <p:nvPr/>
          </p:nvSpPr>
          <p:spPr>
            <a:xfrm>
              <a:off x="5281877" y="2857865"/>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 </a:t>
              </a:r>
              <a:endParaRPr b="1" sz="1600">
                <a:solidFill>
                  <a:srgbClr val="FFFFFF"/>
                </a:solidFill>
                <a:latin typeface="Roboto"/>
                <a:ea typeface="Roboto"/>
                <a:cs typeface="Roboto"/>
                <a:sym typeface="Roboto"/>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29"/>
          <p:cNvPicPr preferRelativeResize="0"/>
          <p:nvPr/>
        </p:nvPicPr>
        <p:blipFill rotWithShape="1">
          <a:blip r:embed="rId3">
            <a:alphaModFix/>
          </a:blip>
          <a:srcRect b="1323" l="2997" r="7268" t="2095"/>
          <a:stretch/>
        </p:blipFill>
        <p:spPr>
          <a:xfrm>
            <a:off x="2610981" y="419498"/>
            <a:ext cx="2128922" cy="4338303"/>
          </a:xfrm>
          <a:prstGeom prst="rect">
            <a:avLst/>
          </a:prstGeom>
          <a:noFill/>
          <a:ln>
            <a:noFill/>
          </a:ln>
        </p:spPr>
      </p:pic>
      <p:sp>
        <p:nvSpPr>
          <p:cNvPr id="324" name="Google Shape;324;p29"/>
          <p:cNvSpPr/>
          <p:nvPr/>
        </p:nvSpPr>
        <p:spPr>
          <a:xfrm>
            <a:off x="529620" y="3262902"/>
            <a:ext cx="3289500" cy="1063200"/>
          </a:xfrm>
          <a:prstGeom prst="roundRect">
            <a:avLst>
              <a:gd fmla="val 12159"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Roboto Medium"/>
              <a:ea typeface="Roboto Medium"/>
              <a:cs typeface="Roboto Medium"/>
              <a:sym typeface="Roboto Medium"/>
            </a:endParaRPr>
          </a:p>
        </p:txBody>
      </p:sp>
      <p:sp>
        <p:nvSpPr>
          <p:cNvPr id="325" name="Google Shape;325;p29"/>
          <p:cNvSpPr txBox="1"/>
          <p:nvPr/>
        </p:nvSpPr>
        <p:spPr>
          <a:xfrm>
            <a:off x="703874" y="3341964"/>
            <a:ext cx="1076700" cy="477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2500">
                <a:solidFill>
                  <a:srgbClr val="FFFFFF"/>
                </a:solidFill>
                <a:latin typeface="Roboto"/>
                <a:ea typeface="Roboto"/>
                <a:cs typeface="Roboto"/>
                <a:sym typeface="Roboto"/>
              </a:rPr>
              <a:t>2025</a:t>
            </a:r>
            <a:endParaRPr b="1" sz="2500">
              <a:solidFill>
                <a:srgbClr val="FFFFFF"/>
              </a:solidFill>
              <a:latin typeface="Roboto"/>
              <a:ea typeface="Roboto"/>
              <a:cs typeface="Roboto"/>
              <a:sym typeface="Roboto"/>
            </a:endParaRPr>
          </a:p>
        </p:txBody>
      </p:sp>
      <p:sp>
        <p:nvSpPr>
          <p:cNvPr id="326" name="Google Shape;326;p29"/>
          <p:cNvSpPr/>
          <p:nvPr/>
        </p:nvSpPr>
        <p:spPr>
          <a:xfrm>
            <a:off x="757647" y="3721355"/>
            <a:ext cx="1183800" cy="250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1200">
                <a:solidFill>
                  <a:srgbClr val="FFFFFF"/>
                </a:solidFill>
                <a:latin typeface="Roboto Medium"/>
                <a:ea typeface="Roboto Medium"/>
                <a:cs typeface="Roboto Medium"/>
                <a:sym typeface="Roboto Medium"/>
              </a:rPr>
              <a:t>Expansion Project</a:t>
            </a:r>
            <a:endParaRPr sz="1200">
              <a:latin typeface="Roboto Medium"/>
              <a:ea typeface="Roboto Medium"/>
              <a:cs typeface="Roboto Medium"/>
              <a:sym typeface="Roboto Medium"/>
            </a:endParaRPr>
          </a:p>
        </p:txBody>
      </p:sp>
      <p:sp>
        <p:nvSpPr>
          <p:cNvPr id="327" name="Google Shape;327;p29"/>
          <p:cNvSpPr txBox="1"/>
          <p:nvPr/>
        </p:nvSpPr>
        <p:spPr>
          <a:xfrm>
            <a:off x="1941100" y="3536100"/>
            <a:ext cx="1878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 sz="1200">
                <a:solidFill>
                  <a:srgbClr val="D8D8D8"/>
                </a:solidFill>
                <a:latin typeface="Roboto Medium"/>
                <a:ea typeface="Roboto Medium"/>
                <a:cs typeface="Roboto Medium"/>
                <a:sym typeface="Roboto Medium"/>
              </a:rPr>
              <a:t>Lorem ipsum dolor sit amet, consectetuer adipiscing</a:t>
            </a:r>
            <a:endParaRPr sz="1200">
              <a:solidFill>
                <a:srgbClr val="D8D8D8"/>
              </a:solidFill>
              <a:latin typeface="Roboto Medium"/>
              <a:ea typeface="Roboto Medium"/>
              <a:cs typeface="Roboto Medium"/>
              <a:sym typeface="Roboto Medium"/>
            </a:endParaRPr>
          </a:p>
        </p:txBody>
      </p:sp>
      <p:sp>
        <p:nvSpPr>
          <p:cNvPr id="328" name="Google Shape;328;p29"/>
          <p:cNvSpPr txBox="1"/>
          <p:nvPr/>
        </p:nvSpPr>
        <p:spPr>
          <a:xfrm>
            <a:off x="1941102" y="3346450"/>
            <a:ext cx="14784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FFFFFF"/>
                </a:solidFill>
                <a:latin typeface="Roboto Medium"/>
                <a:ea typeface="Roboto Medium"/>
                <a:cs typeface="Roboto Medium"/>
                <a:sym typeface="Roboto Medium"/>
              </a:rPr>
              <a:t>Our Section 02</a:t>
            </a:r>
            <a:endParaRPr sz="1200">
              <a:solidFill>
                <a:srgbClr val="FFFFFF"/>
              </a:solidFill>
              <a:latin typeface="Roboto Medium"/>
              <a:ea typeface="Roboto Medium"/>
              <a:cs typeface="Roboto Medium"/>
              <a:sym typeface="Roboto Medium"/>
            </a:endParaRPr>
          </a:p>
        </p:txBody>
      </p:sp>
      <p:sp>
        <p:nvSpPr>
          <p:cNvPr id="329" name="Google Shape;329;p29"/>
          <p:cNvSpPr/>
          <p:nvPr/>
        </p:nvSpPr>
        <p:spPr>
          <a:xfrm>
            <a:off x="529620" y="2026134"/>
            <a:ext cx="3289500" cy="1063200"/>
          </a:xfrm>
          <a:prstGeom prst="roundRect">
            <a:avLst>
              <a:gd fmla="val 12159" name="adj"/>
            </a:avLst>
          </a:prstGeom>
          <a:solidFill>
            <a:srgbClr val="FFFFFF"/>
          </a:solidFill>
          <a:ln>
            <a:noFill/>
          </a:ln>
          <a:effectLst>
            <a:outerShdw blurRad="300038" rotWithShape="0" algn="tr" dir="7320000" dist="171450">
              <a:srgbClr val="000000">
                <a:alpha val="42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Roboto Medium"/>
              <a:ea typeface="Roboto Medium"/>
              <a:cs typeface="Roboto Medium"/>
              <a:sym typeface="Roboto Medium"/>
            </a:endParaRPr>
          </a:p>
        </p:txBody>
      </p:sp>
      <p:sp>
        <p:nvSpPr>
          <p:cNvPr id="330" name="Google Shape;330;p29"/>
          <p:cNvSpPr txBox="1"/>
          <p:nvPr/>
        </p:nvSpPr>
        <p:spPr>
          <a:xfrm>
            <a:off x="703874" y="2105197"/>
            <a:ext cx="1076700" cy="477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2500">
                <a:solidFill>
                  <a:schemeClr val="accent6"/>
                </a:solidFill>
                <a:latin typeface="Roboto"/>
                <a:ea typeface="Roboto"/>
                <a:cs typeface="Roboto"/>
                <a:sym typeface="Roboto"/>
              </a:rPr>
              <a:t>2024</a:t>
            </a:r>
            <a:endParaRPr b="1" sz="2500">
              <a:solidFill>
                <a:schemeClr val="accent6"/>
              </a:solidFill>
              <a:latin typeface="Roboto"/>
              <a:ea typeface="Roboto"/>
              <a:cs typeface="Roboto"/>
              <a:sym typeface="Roboto"/>
            </a:endParaRPr>
          </a:p>
        </p:txBody>
      </p:sp>
      <p:sp>
        <p:nvSpPr>
          <p:cNvPr id="331" name="Google Shape;331;p29"/>
          <p:cNvSpPr/>
          <p:nvPr/>
        </p:nvSpPr>
        <p:spPr>
          <a:xfrm>
            <a:off x="757647" y="2484588"/>
            <a:ext cx="1084200" cy="24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1200">
                <a:solidFill>
                  <a:srgbClr val="000000"/>
                </a:solidFill>
                <a:latin typeface="Roboto Medium"/>
                <a:ea typeface="Roboto Medium"/>
                <a:cs typeface="Roboto Medium"/>
                <a:sym typeface="Roboto Medium"/>
              </a:rPr>
              <a:t>Founding Project</a:t>
            </a:r>
            <a:endParaRPr sz="1200">
              <a:latin typeface="Roboto Medium"/>
              <a:ea typeface="Roboto Medium"/>
              <a:cs typeface="Roboto Medium"/>
              <a:sym typeface="Roboto Medium"/>
            </a:endParaRPr>
          </a:p>
        </p:txBody>
      </p:sp>
      <p:sp>
        <p:nvSpPr>
          <p:cNvPr id="332" name="Google Shape;332;p29"/>
          <p:cNvSpPr txBox="1"/>
          <p:nvPr/>
        </p:nvSpPr>
        <p:spPr>
          <a:xfrm>
            <a:off x="1941100" y="2299325"/>
            <a:ext cx="1659900" cy="7080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None/>
            </a:pPr>
            <a:r>
              <a:rPr lang="en" sz="1000">
                <a:solidFill>
                  <a:srgbClr val="A5A5A5"/>
                </a:solidFill>
                <a:latin typeface="Roboto Medium"/>
                <a:ea typeface="Roboto Medium"/>
                <a:cs typeface="Roboto Medium"/>
                <a:sym typeface="Roboto Medium"/>
              </a:rPr>
              <a:t>Lorem ipsum dolor sit amet,</a:t>
            </a:r>
            <a:r>
              <a:rPr lang="en" sz="1000">
                <a:solidFill>
                  <a:srgbClr val="A5A5A5"/>
                </a:solidFill>
                <a:latin typeface="Roboto Medium"/>
                <a:ea typeface="Roboto Medium"/>
                <a:cs typeface="Roboto Medium"/>
                <a:sym typeface="Roboto Medium"/>
              </a:rPr>
              <a:t> </a:t>
            </a:r>
            <a:r>
              <a:rPr lang="en" sz="1000">
                <a:solidFill>
                  <a:srgbClr val="A5A5A5"/>
                </a:solidFill>
                <a:latin typeface="Roboto Medium"/>
                <a:ea typeface="Roboto Medium"/>
                <a:cs typeface="Roboto Medium"/>
                <a:sym typeface="Roboto Medium"/>
              </a:rPr>
              <a:t>consectetuer adipiscing</a:t>
            </a:r>
            <a:endParaRPr sz="1000">
              <a:solidFill>
                <a:srgbClr val="A5A5A5"/>
              </a:solidFill>
              <a:latin typeface="Roboto Medium"/>
              <a:ea typeface="Roboto Medium"/>
              <a:cs typeface="Roboto Medium"/>
              <a:sym typeface="Roboto Medium"/>
            </a:endParaRPr>
          </a:p>
        </p:txBody>
      </p:sp>
      <p:sp>
        <p:nvSpPr>
          <p:cNvPr id="333" name="Google Shape;333;p29"/>
          <p:cNvSpPr txBox="1"/>
          <p:nvPr/>
        </p:nvSpPr>
        <p:spPr>
          <a:xfrm>
            <a:off x="1941101" y="2109675"/>
            <a:ext cx="1435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000000"/>
                </a:solidFill>
                <a:latin typeface="Roboto Medium"/>
                <a:ea typeface="Roboto Medium"/>
                <a:cs typeface="Roboto Medium"/>
                <a:sym typeface="Roboto Medium"/>
              </a:rPr>
              <a:t>Our Section 01</a:t>
            </a:r>
            <a:endParaRPr sz="1200">
              <a:solidFill>
                <a:srgbClr val="000000"/>
              </a:solidFill>
              <a:latin typeface="Roboto Medium"/>
              <a:ea typeface="Roboto Medium"/>
              <a:cs typeface="Roboto Medium"/>
              <a:sym typeface="Roboto Medium"/>
            </a:endParaRPr>
          </a:p>
        </p:txBody>
      </p:sp>
      <p:grpSp>
        <p:nvGrpSpPr>
          <p:cNvPr id="334" name="Google Shape;334;p29"/>
          <p:cNvGrpSpPr/>
          <p:nvPr/>
        </p:nvGrpSpPr>
        <p:grpSpPr>
          <a:xfrm>
            <a:off x="5002629" y="1602951"/>
            <a:ext cx="3622139" cy="2016258"/>
            <a:chOff x="7125352" y="1535138"/>
            <a:chExt cx="4658101" cy="2592924"/>
          </a:xfrm>
        </p:grpSpPr>
        <p:sp>
          <p:nvSpPr>
            <p:cNvPr id="335" name="Google Shape;335;p29"/>
            <p:cNvSpPr txBox="1"/>
            <p:nvPr/>
          </p:nvSpPr>
          <p:spPr>
            <a:xfrm>
              <a:off x="7125352" y="1535138"/>
              <a:ext cx="4658100" cy="13659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lang="en" sz="3500">
                  <a:solidFill>
                    <a:srgbClr val="262626"/>
                  </a:solidFill>
                  <a:latin typeface="Roboto Medium"/>
                  <a:ea typeface="Roboto Medium"/>
                  <a:cs typeface="Roboto Medium"/>
                  <a:sym typeface="Roboto Medium"/>
                </a:rPr>
                <a:t>Your Title Text Goes Here</a:t>
              </a:r>
              <a:endParaRPr sz="3500">
                <a:latin typeface="Roboto Medium"/>
                <a:ea typeface="Roboto Medium"/>
                <a:cs typeface="Roboto Medium"/>
                <a:sym typeface="Roboto Medium"/>
              </a:endParaRPr>
            </a:p>
          </p:txBody>
        </p:sp>
        <p:sp>
          <p:nvSpPr>
            <p:cNvPr id="336" name="Google Shape;336;p29"/>
            <p:cNvSpPr txBox="1"/>
            <p:nvPr/>
          </p:nvSpPr>
          <p:spPr>
            <a:xfrm>
              <a:off x="7125353" y="3336362"/>
              <a:ext cx="4658100" cy="7917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lang="en" sz="1000">
                  <a:solidFill>
                    <a:srgbClr val="262626"/>
                  </a:solidFill>
                  <a:latin typeface="Roboto Medium"/>
                  <a:ea typeface="Roboto Medium"/>
                  <a:cs typeface="Roboto Medium"/>
                  <a:sym typeface="Roboto Medium"/>
                </a:rPr>
                <a:t>Lorem ipsum dolor sit amet, consectetur adipiscing elit. Donec ut dolor non ipsum tincidunt luctus. Integer auctor, libero ac sollicitudin dignissim, libero massa tincidunt</a:t>
              </a:r>
              <a:endParaRPr sz="1000">
                <a:solidFill>
                  <a:srgbClr val="262626"/>
                </a:solidFill>
                <a:latin typeface="Roboto Medium"/>
                <a:ea typeface="Roboto Medium"/>
                <a:cs typeface="Roboto Medium"/>
                <a:sym typeface="Roboto Medium"/>
              </a:endParaRPr>
            </a:p>
          </p:txBody>
        </p:sp>
        <p:sp>
          <p:nvSpPr>
            <p:cNvPr id="337" name="Google Shape;337;p29"/>
            <p:cNvSpPr txBox="1"/>
            <p:nvPr/>
          </p:nvSpPr>
          <p:spPr>
            <a:xfrm>
              <a:off x="7125353" y="3038210"/>
              <a:ext cx="2709600" cy="35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262626"/>
                  </a:solidFill>
                  <a:latin typeface="Roboto Medium"/>
                  <a:ea typeface="Roboto Medium"/>
                  <a:cs typeface="Roboto Medium"/>
                  <a:sym typeface="Roboto Medium"/>
                </a:rPr>
                <a:t>Your Text Here</a:t>
              </a:r>
              <a:endParaRPr sz="1200">
                <a:latin typeface="Roboto Medium"/>
                <a:ea typeface="Roboto Medium"/>
                <a:cs typeface="Roboto Medium"/>
                <a:sym typeface="Roboto Medium"/>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grpSp>
        <p:nvGrpSpPr>
          <p:cNvPr id="342" name="Google Shape;342;p30"/>
          <p:cNvGrpSpPr/>
          <p:nvPr/>
        </p:nvGrpSpPr>
        <p:grpSpPr>
          <a:xfrm>
            <a:off x="0" y="1189989"/>
            <a:ext cx="2214600" cy="3217636"/>
            <a:chOff x="0" y="1189989"/>
            <a:chExt cx="2214600" cy="3217636"/>
          </a:xfrm>
        </p:grpSpPr>
        <p:sp>
          <p:nvSpPr>
            <p:cNvPr id="343" name="Google Shape;343;p30"/>
            <p:cNvSpPr/>
            <p:nvPr/>
          </p:nvSpPr>
          <p:spPr>
            <a:xfrm>
              <a:off x="0" y="1189989"/>
              <a:ext cx="2214600" cy="6690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Lorem 1</a:t>
              </a:r>
              <a:endParaRPr>
                <a:solidFill>
                  <a:srgbClr val="FFFFFF"/>
                </a:solidFill>
                <a:latin typeface="Roboto"/>
                <a:ea typeface="Roboto"/>
                <a:cs typeface="Roboto"/>
                <a:sym typeface="Roboto"/>
              </a:endParaRPr>
            </a:p>
          </p:txBody>
        </p:sp>
        <p:sp>
          <p:nvSpPr>
            <p:cNvPr id="344" name="Google Shape;344;p30"/>
            <p:cNvSpPr txBox="1"/>
            <p:nvPr/>
          </p:nvSpPr>
          <p:spPr>
            <a:xfrm>
              <a:off x="2950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Lorem ipsum dolor sit amet, consectetur adipiscing elit. Duis sit amet odio vel purus bibendum luctus. Morbi iaculis dapibus tristique. In hac nec habitasse platea ipsum</a:t>
              </a:r>
              <a:endParaRPr sz="1100">
                <a:latin typeface="Roboto"/>
                <a:ea typeface="Roboto"/>
                <a:cs typeface="Roboto"/>
                <a:sym typeface="Roboto"/>
              </a:endParaRPr>
            </a:p>
            <a:p>
              <a:pPr indent="0" lvl="0" marL="0" rtl="0" algn="l">
                <a:lnSpc>
                  <a:spcPct val="115000"/>
                </a:lnSpc>
                <a:spcBef>
                  <a:spcPts val="0"/>
                </a:spcBef>
                <a:spcAft>
                  <a:spcPts val="0"/>
                </a:spcAft>
                <a:buNone/>
              </a:pPr>
              <a:r>
                <a:rPr lang="en" sz="1100">
                  <a:latin typeface="Roboto"/>
                  <a:ea typeface="Roboto"/>
                  <a:cs typeface="Roboto"/>
                  <a:sym typeface="Roboto"/>
                </a:rPr>
                <a:t>dictumst. Mauris nec convallis quam dolor at. Morbi iaculis nec dolor lorem dapibus.</a:t>
              </a:r>
              <a:endParaRPr sz="1100">
                <a:latin typeface="Roboto"/>
                <a:ea typeface="Roboto"/>
                <a:cs typeface="Roboto"/>
                <a:sym typeface="Roboto"/>
              </a:endParaRPr>
            </a:p>
          </p:txBody>
        </p:sp>
      </p:grpSp>
      <p:grpSp>
        <p:nvGrpSpPr>
          <p:cNvPr id="345" name="Google Shape;345;p30"/>
          <p:cNvGrpSpPr/>
          <p:nvPr/>
        </p:nvGrpSpPr>
        <p:grpSpPr>
          <a:xfrm>
            <a:off x="1838325" y="1189775"/>
            <a:ext cx="2064000" cy="3217850"/>
            <a:chOff x="1838325" y="1189775"/>
            <a:chExt cx="2064000" cy="3217850"/>
          </a:xfrm>
        </p:grpSpPr>
        <p:sp>
          <p:nvSpPr>
            <p:cNvPr id="346" name="Google Shape;346;p30"/>
            <p:cNvSpPr/>
            <p:nvPr/>
          </p:nvSpPr>
          <p:spPr>
            <a:xfrm>
              <a:off x="1838325" y="1189775"/>
              <a:ext cx="2064000" cy="669000"/>
            </a:xfrm>
            <a:prstGeom prst="chevron">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Lorem 2</a:t>
              </a:r>
              <a:endParaRPr>
                <a:solidFill>
                  <a:srgbClr val="FFFFFF"/>
                </a:solidFill>
                <a:latin typeface="Roboto"/>
                <a:ea typeface="Roboto"/>
                <a:cs typeface="Roboto"/>
                <a:sym typeface="Roboto"/>
              </a:endParaRPr>
            </a:p>
          </p:txBody>
        </p:sp>
        <p:sp>
          <p:nvSpPr>
            <p:cNvPr id="347" name="Google Shape;347;p30"/>
            <p:cNvSpPr txBox="1"/>
            <p:nvPr/>
          </p:nvSpPr>
          <p:spPr>
            <a:xfrm>
              <a:off x="20172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Lorem ipsum dolor sit amet, consectetur adipiscing elit. Duis sit amet odio vel purus bibendum luctus. Morbi iaculis dapibus tristique. In hac nec habitasse platea ipsum</a:t>
              </a:r>
              <a:endParaRPr sz="1100">
                <a:latin typeface="Roboto"/>
                <a:ea typeface="Roboto"/>
                <a:cs typeface="Roboto"/>
                <a:sym typeface="Roboto"/>
              </a:endParaRPr>
            </a:p>
            <a:p>
              <a:pPr indent="0" lvl="0" marL="0" rtl="0" algn="l">
                <a:lnSpc>
                  <a:spcPct val="115000"/>
                </a:lnSpc>
                <a:spcBef>
                  <a:spcPts val="0"/>
                </a:spcBef>
                <a:spcAft>
                  <a:spcPts val="0"/>
                </a:spcAft>
                <a:buNone/>
              </a:pPr>
              <a:r>
                <a:rPr lang="en" sz="1100">
                  <a:latin typeface="Roboto"/>
                  <a:ea typeface="Roboto"/>
                  <a:cs typeface="Roboto"/>
                  <a:sym typeface="Roboto"/>
                </a:rPr>
                <a:t>dictumst. Mauris nec convallis quam dolor at. Morbi iaculis nec dolor lorem dapibus.</a:t>
              </a:r>
              <a:endParaRPr sz="1100">
                <a:latin typeface="Roboto"/>
                <a:ea typeface="Roboto"/>
                <a:cs typeface="Roboto"/>
                <a:sym typeface="Roboto"/>
              </a:endParaRPr>
            </a:p>
          </p:txBody>
        </p:sp>
      </p:grpSp>
      <p:grpSp>
        <p:nvGrpSpPr>
          <p:cNvPr id="348" name="Google Shape;348;p30"/>
          <p:cNvGrpSpPr/>
          <p:nvPr/>
        </p:nvGrpSpPr>
        <p:grpSpPr>
          <a:xfrm>
            <a:off x="3516750" y="1189775"/>
            <a:ext cx="2064000" cy="3217850"/>
            <a:chOff x="3516750" y="1189775"/>
            <a:chExt cx="2064000" cy="3217850"/>
          </a:xfrm>
        </p:grpSpPr>
        <p:sp>
          <p:nvSpPr>
            <p:cNvPr id="349" name="Google Shape;349;p30"/>
            <p:cNvSpPr/>
            <p:nvPr/>
          </p:nvSpPr>
          <p:spPr>
            <a:xfrm>
              <a:off x="3516750" y="1189775"/>
              <a:ext cx="2064000" cy="6690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Lorem 3</a:t>
              </a:r>
              <a:endParaRPr>
                <a:solidFill>
                  <a:srgbClr val="FFFFFF"/>
                </a:solidFill>
                <a:latin typeface="Roboto"/>
                <a:ea typeface="Roboto"/>
                <a:cs typeface="Roboto"/>
                <a:sym typeface="Roboto"/>
              </a:endParaRPr>
            </a:p>
          </p:txBody>
        </p:sp>
        <p:sp>
          <p:nvSpPr>
            <p:cNvPr id="350" name="Google Shape;350;p30"/>
            <p:cNvSpPr txBox="1"/>
            <p:nvPr/>
          </p:nvSpPr>
          <p:spPr>
            <a:xfrm>
              <a:off x="37394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Lorem ipsum dolor sit amet, consectetur adipiscing elit. Duis sit amet odio vel purus bibendum luctus. Morbi iaculis dapibus tristique. In hac nec habitasse platea ipsum</a:t>
              </a:r>
              <a:endParaRPr sz="1100">
                <a:latin typeface="Roboto"/>
                <a:ea typeface="Roboto"/>
                <a:cs typeface="Roboto"/>
                <a:sym typeface="Roboto"/>
              </a:endParaRPr>
            </a:p>
            <a:p>
              <a:pPr indent="0" lvl="0" marL="0" rtl="0" algn="l">
                <a:lnSpc>
                  <a:spcPct val="115000"/>
                </a:lnSpc>
                <a:spcBef>
                  <a:spcPts val="0"/>
                </a:spcBef>
                <a:spcAft>
                  <a:spcPts val="0"/>
                </a:spcAft>
                <a:buNone/>
              </a:pPr>
              <a:r>
                <a:rPr lang="en" sz="1100">
                  <a:latin typeface="Roboto"/>
                  <a:ea typeface="Roboto"/>
                  <a:cs typeface="Roboto"/>
                  <a:sym typeface="Roboto"/>
                </a:rPr>
                <a:t>dictumst. Mauris nec convallis quam dolor at. Morbi iaculis nec dolor lorem dapibus.</a:t>
              </a:r>
              <a:endParaRPr sz="1100">
                <a:latin typeface="Roboto"/>
                <a:ea typeface="Roboto"/>
                <a:cs typeface="Roboto"/>
                <a:sym typeface="Roboto"/>
              </a:endParaRPr>
            </a:p>
          </p:txBody>
        </p:sp>
      </p:grpSp>
      <p:grpSp>
        <p:nvGrpSpPr>
          <p:cNvPr id="351" name="Google Shape;351;p30"/>
          <p:cNvGrpSpPr/>
          <p:nvPr/>
        </p:nvGrpSpPr>
        <p:grpSpPr>
          <a:xfrm>
            <a:off x="6874025" y="1189775"/>
            <a:ext cx="2064000" cy="3217850"/>
            <a:chOff x="6874025" y="1189775"/>
            <a:chExt cx="2064000" cy="3217850"/>
          </a:xfrm>
        </p:grpSpPr>
        <p:sp>
          <p:nvSpPr>
            <p:cNvPr id="352" name="Google Shape;352;p30"/>
            <p:cNvSpPr/>
            <p:nvPr/>
          </p:nvSpPr>
          <p:spPr>
            <a:xfrm>
              <a:off x="6874025" y="1189775"/>
              <a:ext cx="2064000" cy="669000"/>
            </a:xfrm>
            <a:prstGeom prst="chevron">
              <a:avLst>
                <a:gd fmla="val 50000" name="adj"/>
              </a:avLst>
            </a:prstGeom>
            <a:solidFill>
              <a:srgbClr val="2F5AFF">
                <a:alpha val="855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Lorem 5</a:t>
              </a:r>
              <a:endParaRPr>
                <a:solidFill>
                  <a:srgbClr val="FFFFFF"/>
                </a:solidFill>
                <a:latin typeface="Roboto"/>
                <a:ea typeface="Roboto"/>
                <a:cs typeface="Roboto"/>
                <a:sym typeface="Roboto"/>
              </a:endParaRPr>
            </a:p>
          </p:txBody>
        </p:sp>
        <p:sp>
          <p:nvSpPr>
            <p:cNvPr id="353" name="Google Shape;353;p30"/>
            <p:cNvSpPr txBox="1"/>
            <p:nvPr/>
          </p:nvSpPr>
          <p:spPr>
            <a:xfrm>
              <a:off x="71838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Lorem ipsum dolor sit amet, consectetur adipiscing elit. Duis sit amet odio vel purus bibendum luctus. Morbi iaculis dapibus tristique. In hac nec habitasse platea ipsum</a:t>
              </a:r>
              <a:endParaRPr sz="1100">
                <a:latin typeface="Roboto"/>
                <a:ea typeface="Roboto"/>
                <a:cs typeface="Roboto"/>
                <a:sym typeface="Roboto"/>
              </a:endParaRPr>
            </a:p>
            <a:p>
              <a:pPr indent="0" lvl="0" marL="0" rtl="0" algn="l">
                <a:lnSpc>
                  <a:spcPct val="115000"/>
                </a:lnSpc>
                <a:spcBef>
                  <a:spcPts val="0"/>
                </a:spcBef>
                <a:spcAft>
                  <a:spcPts val="0"/>
                </a:spcAft>
                <a:buNone/>
              </a:pPr>
              <a:r>
                <a:rPr lang="en" sz="1100">
                  <a:latin typeface="Roboto"/>
                  <a:ea typeface="Roboto"/>
                  <a:cs typeface="Roboto"/>
                  <a:sym typeface="Roboto"/>
                </a:rPr>
                <a:t>dictumst. Mauris nec convallis quam dolor at. Morbi iaculis nec dolor lorem dapibus.</a:t>
              </a:r>
              <a:endParaRPr sz="1100">
                <a:latin typeface="Roboto"/>
                <a:ea typeface="Roboto"/>
                <a:cs typeface="Roboto"/>
                <a:sym typeface="Roboto"/>
              </a:endParaRPr>
            </a:p>
          </p:txBody>
        </p:sp>
      </p:grpSp>
      <p:grpSp>
        <p:nvGrpSpPr>
          <p:cNvPr id="354" name="Google Shape;354;p30"/>
          <p:cNvGrpSpPr/>
          <p:nvPr/>
        </p:nvGrpSpPr>
        <p:grpSpPr>
          <a:xfrm>
            <a:off x="5195350" y="1189775"/>
            <a:ext cx="2064000" cy="3217850"/>
            <a:chOff x="5195350" y="1189775"/>
            <a:chExt cx="2064000" cy="3217850"/>
          </a:xfrm>
        </p:grpSpPr>
        <p:sp>
          <p:nvSpPr>
            <p:cNvPr id="355" name="Google Shape;355;p30"/>
            <p:cNvSpPr/>
            <p:nvPr/>
          </p:nvSpPr>
          <p:spPr>
            <a:xfrm>
              <a:off x="5195350" y="1189775"/>
              <a:ext cx="2064000" cy="669000"/>
            </a:xfrm>
            <a:prstGeom prst="chevron">
              <a:avLst>
                <a:gd fmla="val 50000" name="adj"/>
              </a:avLst>
            </a:prstGeom>
            <a:solidFill>
              <a:srgbClr val="2F5A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Lorem 4</a:t>
              </a:r>
              <a:endParaRPr>
                <a:solidFill>
                  <a:srgbClr val="FFFFFF"/>
                </a:solidFill>
                <a:latin typeface="Roboto"/>
                <a:ea typeface="Roboto"/>
                <a:cs typeface="Roboto"/>
                <a:sym typeface="Roboto"/>
              </a:endParaRPr>
            </a:p>
          </p:txBody>
        </p:sp>
        <p:sp>
          <p:nvSpPr>
            <p:cNvPr id="356" name="Google Shape;356;p30"/>
            <p:cNvSpPr txBox="1"/>
            <p:nvPr/>
          </p:nvSpPr>
          <p:spPr>
            <a:xfrm>
              <a:off x="54616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Lorem ipsum dolor sit amet, consectetur adipiscing elit. Duis sit amet odio vel purus bibendum luctus. Morbi iaculis dapibus tristique. In hac nec habitasse platea ipsum</a:t>
              </a:r>
              <a:endParaRPr sz="1100">
                <a:latin typeface="Roboto"/>
                <a:ea typeface="Roboto"/>
                <a:cs typeface="Roboto"/>
                <a:sym typeface="Roboto"/>
              </a:endParaRPr>
            </a:p>
            <a:p>
              <a:pPr indent="0" lvl="0" marL="0" rtl="0" algn="l">
                <a:lnSpc>
                  <a:spcPct val="115000"/>
                </a:lnSpc>
                <a:spcBef>
                  <a:spcPts val="0"/>
                </a:spcBef>
                <a:spcAft>
                  <a:spcPts val="0"/>
                </a:spcAft>
                <a:buNone/>
              </a:pPr>
              <a:r>
                <a:rPr lang="en" sz="1100">
                  <a:latin typeface="Roboto"/>
                  <a:ea typeface="Roboto"/>
                  <a:cs typeface="Roboto"/>
                  <a:sym typeface="Roboto"/>
                </a:rPr>
                <a:t>dictumst. Mauris nec convallis quam dolor at. Morbi iaculis nec dolor lorem dapibus.</a:t>
              </a:r>
              <a:endParaRPr sz="1100">
                <a:latin typeface="Roboto"/>
                <a:ea typeface="Roboto"/>
                <a:cs typeface="Roboto"/>
                <a:sym typeface="Roboto"/>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1"/>
          <p:cNvSpPr/>
          <p:nvPr/>
        </p:nvSpPr>
        <p:spPr>
          <a:xfrm flipH="1">
            <a:off x="458577" y="2247964"/>
            <a:ext cx="8226838" cy="2287932"/>
          </a:xfrm>
          <a:prstGeom prst="roundRect">
            <a:avLst>
              <a:gd fmla="val 15176"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Inter"/>
              <a:ea typeface="Inter"/>
              <a:cs typeface="Inter"/>
              <a:sym typeface="Inter"/>
            </a:endParaRPr>
          </a:p>
        </p:txBody>
      </p:sp>
      <p:pic>
        <p:nvPicPr>
          <p:cNvPr id="362" name="Google Shape;362;p31"/>
          <p:cNvPicPr preferRelativeResize="0"/>
          <p:nvPr/>
        </p:nvPicPr>
        <p:blipFill rotWithShape="1">
          <a:blip r:embed="rId3">
            <a:alphaModFix/>
          </a:blip>
          <a:srcRect b="1323" l="2997" r="7268" t="2095"/>
          <a:stretch/>
        </p:blipFill>
        <p:spPr>
          <a:xfrm>
            <a:off x="3550345" y="1560710"/>
            <a:ext cx="2043228" cy="4163682"/>
          </a:xfrm>
          <a:prstGeom prst="rect">
            <a:avLst/>
          </a:prstGeom>
          <a:noFill/>
          <a:ln>
            <a:noFill/>
          </a:ln>
        </p:spPr>
      </p:pic>
      <p:sp>
        <p:nvSpPr>
          <p:cNvPr id="363" name="Google Shape;363;p31"/>
          <p:cNvSpPr txBox="1"/>
          <p:nvPr/>
        </p:nvSpPr>
        <p:spPr>
          <a:xfrm>
            <a:off x="6097036" y="2580212"/>
            <a:ext cx="1415656" cy="3078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a:solidFill>
                  <a:srgbClr val="FFFFFF"/>
                </a:solidFill>
                <a:latin typeface="Roboto"/>
                <a:ea typeface="Roboto"/>
                <a:cs typeface="Roboto"/>
                <a:sym typeface="Roboto"/>
              </a:rPr>
              <a:t>Project two</a:t>
            </a:r>
            <a:endParaRPr>
              <a:solidFill>
                <a:srgbClr val="FFFFFF"/>
              </a:solidFill>
              <a:latin typeface="Roboto"/>
              <a:ea typeface="Roboto"/>
              <a:cs typeface="Roboto"/>
              <a:sym typeface="Roboto"/>
            </a:endParaRPr>
          </a:p>
        </p:txBody>
      </p:sp>
      <p:sp>
        <p:nvSpPr>
          <p:cNvPr id="364" name="Google Shape;364;p31"/>
          <p:cNvSpPr txBox="1"/>
          <p:nvPr/>
        </p:nvSpPr>
        <p:spPr>
          <a:xfrm>
            <a:off x="6097036" y="2811355"/>
            <a:ext cx="2107477" cy="446437"/>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lang="en" sz="1000">
                <a:solidFill>
                  <a:srgbClr val="FFFFFF"/>
                </a:solidFill>
                <a:latin typeface="Roboto"/>
                <a:ea typeface="Roboto"/>
                <a:cs typeface="Roboto"/>
                <a:sym typeface="Roboto"/>
              </a:rPr>
              <a:t>Leverage agile frameworks to provide a robust synopsis for high</a:t>
            </a:r>
            <a:endParaRPr sz="1000">
              <a:latin typeface="Roboto"/>
              <a:ea typeface="Roboto"/>
              <a:cs typeface="Roboto"/>
              <a:sym typeface="Roboto"/>
            </a:endParaRPr>
          </a:p>
        </p:txBody>
      </p:sp>
      <p:sp>
        <p:nvSpPr>
          <p:cNvPr id="365" name="Google Shape;365;p31"/>
          <p:cNvSpPr txBox="1"/>
          <p:nvPr/>
        </p:nvSpPr>
        <p:spPr>
          <a:xfrm>
            <a:off x="6097036" y="3552220"/>
            <a:ext cx="1415656" cy="3078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a:solidFill>
                  <a:srgbClr val="FFFFFF"/>
                </a:solidFill>
                <a:latin typeface="Roboto"/>
                <a:ea typeface="Roboto"/>
                <a:cs typeface="Roboto"/>
                <a:sym typeface="Roboto"/>
              </a:rPr>
              <a:t>Project four</a:t>
            </a:r>
            <a:endParaRPr>
              <a:solidFill>
                <a:srgbClr val="FFFFFF"/>
              </a:solidFill>
              <a:latin typeface="Roboto"/>
              <a:ea typeface="Roboto"/>
              <a:cs typeface="Roboto"/>
              <a:sym typeface="Roboto"/>
            </a:endParaRPr>
          </a:p>
        </p:txBody>
      </p:sp>
      <p:sp>
        <p:nvSpPr>
          <p:cNvPr id="366" name="Google Shape;366;p31"/>
          <p:cNvSpPr txBox="1"/>
          <p:nvPr/>
        </p:nvSpPr>
        <p:spPr>
          <a:xfrm>
            <a:off x="6097036" y="3783363"/>
            <a:ext cx="2107477" cy="446437"/>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lang="en" sz="1000">
                <a:solidFill>
                  <a:srgbClr val="FFFFFF"/>
                </a:solidFill>
                <a:latin typeface="Roboto"/>
                <a:ea typeface="Roboto"/>
                <a:cs typeface="Roboto"/>
                <a:sym typeface="Roboto"/>
              </a:rPr>
              <a:t>Leverage agile frameworks to provide a robust synopsis for high</a:t>
            </a:r>
            <a:endParaRPr sz="1000">
              <a:latin typeface="Roboto"/>
              <a:ea typeface="Roboto"/>
              <a:cs typeface="Roboto"/>
              <a:sym typeface="Roboto"/>
            </a:endParaRPr>
          </a:p>
        </p:txBody>
      </p:sp>
      <p:sp>
        <p:nvSpPr>
          <p:cNvPr id="367" name="Google Shape;367;p31"/>
          <p:cNvSpPr txBox="1"/>
          <p:nvPr/>
        </p:nvSpPr>
        <p:spPr>
          <a:xfrm>
            <a:off x="1685216" y="2580212"/>
            <a:ext cx="1415656" cy="30784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
                <a:solidFill>
                  <a:srgbClr val="FFFFFF"/>
                </a:solidFill>
                <a:latin typeface="Roboto"/>
                <a:ea typeface="Roboto"/>
                <a:cs typeface="Roboto"/>
                <a:sym typeface="Roboto"/>
              </a:rPr>
              <a:t>Project one</a:t>
            </a:r>
            <a:endParaRPr>
              <a:solidFill>
                <a:srgbClr val="FFFFFF"/>
              </a:solidFill>
              <a:latin typeface="Roboto"/>
              <a:ea typeface="Roboto"/>
              <a:cs typeface="Roboto"/>
              <a:sym typeface="Roboto"/>
            </a:endParaRPr>
          </a:p>
        </p:txBody>
      </p:sp>
      <p:sp>
        <p:nvSpPr>
          <p:cNvPr id="368" name="Google Shape;368;p31"/>
          <p:cNvSpPr txBox="1"/>
          <p:nvPr/>
        </p:nvSpPr>
        <p:spPr>
          <a:xfrm>
            <a:off x="1072057" y="2811355"/>
            <a:ext cx="2028891" cy="646370"/>
          </a:xfrm>
          <a:prstGeom prst="rect">
            <a:avLst/>
          </a:prstGeom>
          <a:noFill/>
          <a:ln>
            <a:noFill/>
          </a:ln>
        </p:spPr>
        <p:txBody>
          <a:bodyPr anchorCtr="0" anchor="t" bIns="45700" lIns="91425" spcFirstLastPara="1" rIns="91425" wrap="square" tIns="45700">
            <a:spAutoFit/>
          </a:bodyPr>
          <a:lstStyle/>
          <a:p>
            <a:pPr indent="0" lvl="0" marL="0" marR="0" rtl="0" algn="r">
              <a:lnSpc>
                <a:spcPct val="130000"/>
              </a:lnSpc>
              <a:spcBef>
                <a:spcPts val="0"/>
              </a:spcBef>
              <a:spcAft>
                <a:spcPts val="0"/>
              </a:spcAft>
              <a:buNone/>
            </a:pPr>
            <a:r>
              <a:rPr lang="en" sz="1000">
                <a:solidFill>
                  <a:srgbClr val="FFFFFF"/>
                </a:solidFill>
                <a:latin typeface="Roboto"/>
                <a:ea typeface="Roboto"/>
                <a:cs typeface="Roboto"/>
                <a:sym typeface="Roboto"/>
              </a:rPr>
              <a:t>Leverage agile frameworks to provide a robust synopsis for high. </a:t>
            </a:r>
            <a:endParaRPr sz="1000">
              <a:latin typeface="Roboto"/>
              <a:ea typeface="Roboto"/>
              <a:cs typeface="Roboto"/>
              <a:sym typeface="Roboto"/>
            </a:endParaRPr>
          </a:p>
        </p:txBody>
      </p:sp>
      <p:sp>
        <p:nvSpPr>
          <p:cNvPr id="369" name="Google Shape;369;p31"/>
          <p:cNvSpPr txBox="1"/>
          <p:nvPr/>
        </p:nvSpPr>
        <p:spPr>
          <a:xfrm>
            <a:off x="1685216" y="3552220"/>
            <a:ext cx="1415656" cy="30784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
                <a:solidFill>
                  <a:srgbClr val="FFFFFF"/>
                </a:solidFill>
                <a:latin typeface="Roboto"/>
                <a:ea typeface="Roboto"/>
                <a:cs typeface="Roboto"/>
                <a:sym typeface="Roboto"/>
              </a:rPr>
              <a:t>Project three</a:t>
            </a:r>
            <a:endParaRPr>
              <a:solidFill>
                <a:srgbClr val="FFFFFF"/>
              </a:solidFill>
              <a:latin typeface="Roboto"/>
              <a:ea typeface="Roboto"/>
              <a:cs typeface="Roboto"/>
              <a:sym typeface="Roboto"/>
            </a:endParaRPr>
          </a:p>
        </p:txBody>
      </p:sp>
      <p:sp>
        <p:nvSpPr>
          <p:cNvPr id="370" name="Google Shape;370;p31"/>
          <p:cNvSpPr txBox="1"/>
          <p:nvPr/>
        </p:nvSpPr>
        <p:spPr>
          <a:xfrm>
            <a:off x="1072057" y="3783363"/>
            <a:ext cx="2028891" cy="646370"/>
          </a:xfrm>
          <a:prstGeom prst="rect">
            <a:avLst/>
          </a:prstGeom>
          <a:noFill/>
          <a:ln>
            <a:noFill/>
          </a:ln>
        </p:spPr>
        <p:txBody>
          <a:bodyPr anchorCtr="0" anchor="t" bIns="45700" lIns="91425" spcFirstLastPara="1" rIns="91425" wrap="square" tIns="45700">
            <a:spAutoFit/>
          </a:bodyPr>
          <a:lstStyle/>
          <a:p>
            <a:pPr indent="0" lvl="0" marL="0" marR="0" rtl="0" algn="r">
              <a:lnSpc>
                <a:spcPct val="130000"/>
              </a:lnSpc>
              <a:spcBef>
                <a:spcPts val="0"/>
              </a:spcBef>
              <a:spcAft>
                <a:spcPts val="0"/>
              </a:spcAft>
              <a:buNone/>
            </a:pPr>
            <a:r>
              <a:rPr lang="en" sz="1000">
                <a:solidFill>
                  <a:srgbClr val="FFFFFF"/>
                </a:solidFill>
                <a:latin typeface="Roboto"/>
                <a:ea typeface="Roboto"/>
                <a:cs typeface="Roboto"/>
                <a:sym typeface="Roboto"/>
              </a:rPr>
              <a:t>Leverage agile frameworks to provide a robust synopsis for high. </a:t>
            </a:r>
            <a:endParaRPr sz="1000">
              <a:latin typeface="Roboto"/>
              <a:ea typeface="Roboto"/>
              <a:cs typeface="Roboto"/>
              <a:sym typeface="Roboto"/>
            </a:endParaRPr>
          </a:p>
        </p:txBody>
      </p:sp>
      <p:sp>
        <p:nvSpPr>
          <p:cNvPr id="371" name="Google Shape;371;p31"/>
          <p:cNvSpPr/>
          <p:nvPr/>
        </p:nvSpPr>
        <p:spPr>
          <a:xfrm rot="-5400000">
            <a:off x="3385030" y="2613745"/>
            <a:ext cx="501514" cy="503081"/>
          </a:xfrm>
          <a:prstGeom prst="roundRect">
            <a:avLst>
              <a:gd fmla="val 16667" name="adj"/>
            </a:avLst>
          </a:prstGeom>
          <a:solidFill>
            <a:srgbClr val="7678ED"/>
          </a:solidFill>
          <a:ln>
            <a:noFill/>
          </a:ln>
          <a:effectLst>
            <a:outerShdw blurRad="533400" rotWithShape="0" algn="ctr" dir="2700000" dist="228600">
              <a:srgbClr val="000000">
                <a:alpha val="2667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descr="User with solid fill" id="372" name="Google Shape;372;p31"/>
          <p:cNvPicPr preferRelativeResize="0"/>
          <p:nvPr/>
        </p:nvPicPr>
        <p:blipFill rotWithShape="1">
          <a:blip r:embed="rId4">
            <a:alphaModFix/>
          </a:blip>
          <a:srcRect b="0" l="0" r="0" t="0"/>
          <a:stretch/>
        </p:blipFill>
        <p:spPr>
          <a:xfrm>
            <a:off x="3492434" y="2721934"/>
            <a:ext cx="286616" cy="286615"/>
          </a:xfrm>
          <a:prstGeom prst="rect">
            <a:avLst/>
          </a:prstGeom>
          <a:noFill/>
          <a:ln>
            <a:noFill/>
          </a:ln>
        </p:spPr>
      </p:pic>
      <p:grpSp>
        <p:nvGrpSpPr>
          <p:cNvPr id="373" name="Google Shape;373;p31"/>
          <p:cNvGrpSpPr/>
          <p:nvPr/>
        </p:nvGrpSpPr>
        <p:grpSpPr>
          <a:xfrm>
            <a:off x="3384246" y="3596600"/>
            <a:ext cx="503081" cy="501514"/>
            <a:chOff x="4504532" y="4571450"/>
            <a:chExt cx="674100" cy="672000"/>
          </a:xfrm>
        </p:grpSpPr>
        <p:sp>
          <p:nvSpPr>
            <p:cNvPr id="374" name="Google Shape;374;p31"/>
            <p:cNvSpPr/>
            <p:nvPr/>
          </p:nvSpPr>
          <p:spPr>
            <a:xfrm rot="-5400000">
              <a:off x="4505582" y="4570400"/>
              <a:ext cx="672000" cy="674100"/>
            </a:xfrm>
            <a:prstGeom prst="roundRect">
              <a:avLst>
                <a:gd fmla="val 16667" name="adj"/>
              </a:avLst>
            </a:prstGeom>
            <a:solidFill>
              <a:schemeClr val="accent2"/>
            </a:solidFill>
            <a:ln>
              <a:noFill/>
            </a:ln>
            <a:effectLst>
              <a:outerShdw blurRad="533400" rotWithShape="0" algn="ctr" dir="2700000" dist="228600">
                <a:srgbClr val="000000">
                  <a:alpha val="2667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descr="Chat bubble with solid fill" id="375" name="Google Shape;375;p31"/>
            <p:cNvPicPr preferRelativeResize="0"/>
            <p:nvPr/>
          </p:nvPicPr>
          <p:blipFill rotWithShape="1">
            <a:blip r:embed="rId5">
              <a:alphaModFix/>
            </a:blip>
            <a:srcRect b="0" l="0" r="0" t="0"/>
            <a:stretch/>
          </p:blipFill>
          <p:spPr>
            <a:xfrm>
              <a:off x="4649497" y="4715366"/>
              <a:ext cx="384049" cy="384048"/>
            </a:xfrm>
            <a:prstGeom prst="rect">
              <a:avLst/>
            </a:prstGeom>
            <a:noFill/>
            <a:ln>
              <a:noFill/>
            </a:ln>
          </p:spPr>
        </p:pic>
      </p:grpSp>
      <p:sp>
        <p:nvSpPr>
          <p:cNvPr id="376" name="Google Shape;376;p31"/>
          <p:cNvSpPr/>
          <p:nvPr/>
        </p:nvSpPr>
        <p:spPr>
          <a:xfrm rot="-5400000">
            <a:off x="5295710" y="2613745"/>
            <a:ext cx="501514" cy="503081"/>
          </a:xfrm>
          <a:prstGeom prst="roundRect">
            <a:avLst>
              <a:gd fmla="val 16667" name="adj"/>
            </a:avLst>
          </a:prstGeom>
          <a:solidFill>
            <a:schemeClr val="accent4"/>
          </a:solidFill>
          <a:ln>
            <a:noFill/>
          </a:ln>
          <a:effectLst>
            <a:outerShdw blurRad="533400" rotWithShape="0" algn="ctr" dir="2700000" dist="228600">
              <a:srgbClr val="000000">
                <a:alpha val="2667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31"/>
          <p:cNvSpPr/>
          <p:nvPr/>
        </p:nvSpPr>
        <p:spPr>
          <a:xfrm rot="79015">
            <a:off x="5447492" y="2735347"/>
            <a:ext cx="197953" cy="259826"/>
          </a:xfrm>
          <a:custGeom>
            <a:rect b="b" l="l" r="r" t="t"/>
            <a:pathLst>
              <a:path extrusionOk="0" h="400069" w="304800">
                <a:moveTo>
                  <a:pt x="152400" y="95269"/>
                </a:moveTo>
                <a:cubicBezTo>
                  <a:pt x="236569" y="95269"/>
                  <a:pt x="304800" y="163500"/>
                  <a:pt x="304800" y="247669"/>
                </a:cubicBezTo>
                <a:cubicBezTo>
                  <a:pt x="304800" y="331838"/>
                  <a:pt x="236569" y="400069"/>
                  <a:pt x="152400" y="400069"/>
                </a:cubicBezTo>
                <a:cubicBezTo>
                  <a:pt x="68232" y="400069"/>
                  <a:pt x="0" y="331838"/>
                  <a:pt x="0" y="247669"/>
                </a:cubicBezTo>
                <a:cubicBezTo>
                  <a:pt x="0" y="163500"/>
                  <a:pt x="68232" y="95269"/>
                  <a:pt x="152400" y="95269"/>
                </a:cubicBezTo>
                <a:close/>
                <a:moveTo>
                  <a:pt x="152400" y="161944"/>
                </a:moveTo>
                <a:lnTo>
                  <a:pt x="127197" y="212998"/>
                </a:lnTo>
                <a:lnTo>
                  <a:pt x="70866" y="221190"/>
                </a:lnTo>
                <a:lnTo>
                  <a:pt x="111633" y="260909"/>
                </a:lnTo>
                <a:lnTo>
                  <a:pt x="102013" y="317030"/>
                </a:lnTo>
                <a:lnTo>
                  <a:pt x="152400" y="290532"/>
                </a:lnTo>
                <a:lnTo>
                  <a:pt x="202787" y="317011"/>
                </a:lnTo>
                <a:lnTo>
                  <a:pt x="193167" y="260909"/>
                </a:lnTo>
                <a:lnTo>
                  <a:pt x="233934" y="221171"/>
                </a:lnTo>
                <a:lnTo>
                  <a:pt x="177603" y="212979"/>
                </a:lnTo>
                <a:lnTo>
                  <a:pt x="152400" y="161944"/>
                </a:lnTo>
                <a:close/>
                <a:moveTo>
                  <a:pt x="171450" y="0"/>
                </a:moveTo>
                <a:lnTo>
                  <a:pt x="266700" y="19"/>
                </a:lnTo>
                <a:lnTo>
                  <a:pt x="266700" y="57169"/>
                </a:lnTo>
                <a:lnTo>
                  <a:pt x="240735" y="78848"/>
                </a:lnTo>
                <a:cubicBezTo>
                  <a:pt x="219187" y="67543"/>
                  <a:pt x="195664" y="60500"/>
                  <a:pt x="171450" y="58102"/>
                </a:cubicBezTo>
                <a:lnTo>
                  <a:pt x="171450" y="19"/>
                </a:lnTo>
                <a:close/>
                <a:moveTo>
                  <a:pt x="133350" y="0"/>
                </a:moveTo>
                <a:lnTo>
                  <a:pt x="133350" y="58102"/>
                </a:lnTo>
                <a:cubicBezTo>
                  <a:pt x="109144" y="60496"/>
                  <a:pt x="85626" y="67533"/>
                  <a:pt x="64084" y="78829"/>
                </a:cubicBezTo>
                <a:lnTo>
                  <a:pt x="38100" y="57169"/>
                </a:lnTo>
                <a:lnTo>
                  <a:pt x="38100" y="19"/>
                </a:lnTo>
                <a:lnTo>
                  <a:pt x="133350"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Inter"/>
              <a:ea typeface="Inter"/>
              <a:cs typeface="Inter"/>
              <a:sym typeface="Inter"/>
            </a:endParaRPr>
          </a:p>
        </p:txBody>
      </p:sp>
      <p:sp>
        <p:nvSpPr>
          <p:cNvPr id="378" name="Google Shape;378;p31"/>
          <p:cNvSpPr/>
          <p:nvPr/>
        </p:nvSpPr>
        <p:spPr>
          <a:xfrm rot="-5400000">
            <a:off x="5295710" y="3595816"/>
            <a:ext cx="501514" cy="503081"/>
          </a:xfrm>
          <a:prstGeom prst="roundRect">
            <a:avLst>
              <a:gd fmla="val 16667" name="adj"/>
            </a:avLst>
          </a:prstGeom>
          <a:solidFill>
            <a:schemeClr val="accent5"/>
          </a:solidFill>
          <a:ln>
            <a:noFill/>
          </a:ln>
          <a:effectLst>
            <a:outerShdw blurRad="533400" rotWithShape="0" algn="ctr" dir="2700000" dist="228600">
              <a:srgbClr val="000000">
                <a:alpha val="2667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31"/>
          <p:cNvSpPr/>
          <p:nvPr/>
        </p:nvSpPr>
        <p:spPr>
          <a:xfrm>
            <a:off x="5448243" y="3746016"/>
            <a:ext cx="196343" cy="202589"/>
          </a:xfrm>
          <a:custGeom>
            <a:rect b="b" l="l" r="r" t="t"/>
            <a:pathLst>
              <a:path extrusionOk="0" h="21600" w="21600">
                <a:moveTo>
                  <a:pt x="0" y="1192"/>
                </a:moveTo>
                <a:cubicBezTo>
                  <a:pt x="0" y="534"/>
                  <a:pt x="534" y="0"/>
                  <a:pt x="1192" y="0"/>
                </a:cubicBezTo>
                <a:lnTo>
                  <a:pt x="20408" y="0"/>
                </a:lnTo>
                <a:cubicBezTo>
                  <a:pt x="21066" y="0"/>
                  <a:pt x="21600" y="534"/>
                  <a:pt x="21600" y="1192"/>
                </a:cubicBezTo>
                <a:lnTo>
                  <a:pt x="21600" y="20408"/>
                </a:lnTo>
                <a:cubicBezTo>
                  <a:pt x="21599" y="21066"/>
                  <a:pt x="21066" y="21599"/>
                  <a:pt x="20408" y="21600"/>
                </a:cubicBezTo>
                <a:lnTo>
                  <a:pt x="1192" y="21600"/>
                </a:lnTo>
                <a:cubicBezTo>
                  <a:pt x="534" y="21599"/>
                  <a:pt x="1" y="21066"/>
                  <a:pt x="0" y="20408"/>
                </a:cubicBezTo>
                <a:lnTo>
                  <a:pt x="0" y="1192"/>
                </a:lnTo>
                <a:close/>
                <a:moveTo>
                  <a:pt x="9146" y="6498"/>
                </a:moveTo>
                <a:cubicBezTo>
                  <a:pt x="8926" y="6351"/>
                  <a:pt x="8628" y="6410"/>
                  <a:pt x="8481" y="6631"/>
                </a:cubicBezTo>
                <a:cubicBezTo>
                  <a:pt x="8428" y="6710"/>
                  <a:pt x="8400" y="6802"/>
                  <a:pt x="8400" y="6896"/>
                </a:cubicBezTo>
                <a:lnTo>
                  <a:pt x="8400" y="14704"/>
                </a:lnTo>
                <a:cubicBezTo>
                  <a:pt x="8401" y="14969"/>
                  <a:pt x="8616" y="15183"/>
                  <a:pt x="8881" y="15183"/>
                </a:cubicBezTo>
                <a:cubicBezTo>
                  <a:pt x="8975" y="15182"/>
                  <a:pt x="9068" y="15155"/>
                  <a:pt x="9146" y="15102"/>
                </a:cubicBezTo>
                <a:lnTo>
                  <a:pt x="15001" y="11200"/>
                </a:lnTo>
                <a:cubicBezTo>
                  <a:pt x="15222" y="11053"/>
                  <a:pt x="15282" y="10755"/>
                  <a:pt x="15135" y="10534"/>
                </a:cubicBezTo>
                <a:cubicBezTo>
                  <a:pt x="15100" y="10481"/>
                  <a:pt x="15054" y="10436"/>
                  <a:pt x="15001" y="10400"/>
                </a:cubicBezTo>
                <a:lnTo>
                  <a:pt x="9145" y="6498"/>
                </a:lnTo>
                <a:close/>
              </a:path>
            </a:pathLst>
          </a:custGeom>
          <a:solidFill>
            <a:srgbClr val="FFFFFF"/>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rgbClr val="000000"/>
              </a:solidFill>
              <a:latin typeface="Inter"/>
              <a:ea typeface="Inter"/>
              <a:cs typeface="Inter"/>
              <a:sym typeface="Inter"/>
            </a:endParaRPr>
          </a:p>
        </p:txBody>
      </p:sp>
      <p:sp>
        <p:nvSpPr>
          <p:cNvPr id="380" name="Google Shape;380;p31"/>
          <p:cNvSpPr txBox="1"/>
          <p:nvPr>
            <p:ph idx="4294967295" type="ctrTitle"/>
          </p:nvPr>
        </p:nvSpPr>
        <p:spPr>
          <a:xfrm>
            <a:off x="2397600" y="775700"/>
            <a:ext cx="4348800" cy="3936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2"/>
              </a:buClr>
              <a:buSzPts val="990"/>
              <a:buFont typeface="Arial"/>
              <a:buNone/>
            </a:pPr>
            <a:r>
              <a:rPr b="1" lang="en" sz="3040">
                <a:solidFill>
                  <a:schemeClr val="lt2"/>
                </a:solidFill>
                <a:latin typeface="Roboto"/>
                <a:ea typeface="Roboto"/>
                <a:cs typeface="Roboto"/>
                <a:sym typeface="Roboto"/>
              </a:rPr>
              <a:t>Market Growth</a:t>
            </a:r>
            <a:endParaRPr b="1" sz="1420">
              <a:solidFill>
                <a:schemeClr val="lt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2"/>
          <p:cNvSpPr txBox="1"/>
          <p:nvPr/>
        </p:nvSpPr>
        <p:spPr>
          <a:xfrm>
            <a:off x="428700" y="1526253"/>
            <a:ext cx="4841100" cy="10455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b="1" lang="en" sz="4800">
                <a:solidFill>
                  <a:schemeClr val="lt1"/>
                </a:solidFill>
                <a:latin typeface="Roboto"/>
                <a:ea typeface="Roboto"/>
                <a:cs typeface="Roboto"/>
                <a:sym typeface="Roboto"/>
              </a:rPr>
              <a:t>THANK</a:t>
            </a:r>
            <a:endParaRPr b="1" sz="4800">
              <a:solidFill>
                <a:schemeClr val="lt1"/>
              </a:solidFill>
              <a:latin typeface="Roboto"/>
              <a:ea typeface="Roboto"/>
              <a:cs typeface="Roboto"/>
              <a:sym typeface="Roboto"/>
            </a:endParaRPr>
          </a:p>
          <a:p>
            <a:pPr indent="0" lvl="0" marL="0" rtl="0" algn="l">
              <a:lnSpc>
                <a:spcPct val="80000"/>
              </a:lnSpc>
              <a:spcBef>
                <a:spcPts val="0"/>
              </a:spcBef>
              <a:spcAft>
                <a:spcPts val="0"/>
              </a:spcAft>
              <a:buNone/>
            </a:pPr>
            <a:r>
              <a:rPr b="1" lang="en" sz="4800">
                <a:solidFill>
                  <a:schemeClr val="lt1"/>
                </a:solidFill>
                <a:latin typeface="Roboto"/>
                <a:ea typeface="Roboto"/>
                <a:cs typeface="Roboto"/>
                <a:sym typeface="Roboto"/>
              </a:rPr>
              <a:t>YOU!</a:t>
            </a:r>
            <a:endParaRPr b="1" sz="48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4AFF"/>
        </a:solidFill>
      </p:bgPr>
    </p:bg>
    <p:spTree>
      <p:nvGrpSpPr>
        <p:cNvPr id="74" name="Shape 74"/>
        <p:cNvGrpSpPr/>
        <p:nvPr/>
      </p:nvGrpSpPr>
      <p:grpSpPr>
        <a:xfrm>
          <a:off x="0" y="0"/>
          <a:ext cx="0" cy="0"/>
          <a:chOff x="0" y="0"/>
          <a:chExt cx="0" cy="0"/>
        </a:xfrm>
      </p:grpSpPr>
      <p:pic>
        <p:nvPicPr>
          <p:cNvPr id="75" name="Google Shape;75;p18"/>
          <p:cNvPicPr preferRelativeResize="0"/>
          <p:nvPr/>
        </p:nvPicPr>
        <p:blipFill rotWithShape="1">
          <a:blip r:embed="rId3">
            <a:alphaModFix/>
          </a:blip>
          <a:srcRect b="0" l="0" r="24964" t="19672"/>
          <a:stretch/>
        </p:blipFill>
        <p:spPr>
          <a:xfrm>
            <a:off x="6159450" y="0"/>
            <a:ext cx="2984549" cy="3194977"/>
          </a:xfrm>
          <a:prstGeom prst="rect">
            <a:avLst/>
          </a:prstGeom>
          <a:noFill/>
          <a:ln>
            <a:noFill/>
          </a:ln>
        </p:spPr>
      </p:pic>
      <p:pic>
        <p:nvPicPr>
          <p:cNvPr id="76" name="Google Shape;76;p18"/>
          <p:cNvPicPr preferRelativeResize="0"/>
          <p:nvPr/>
        </p:nvPicPr>
        <p:blipFill rotWithShape="1">
          <a:blip r:embed="rId4">
            <a:alphaModFix/>
          </a:blip>
          <a:srcRect b="32138" l="0" r="30255" t="0"/>
          <a:stretch/>
        </p:blipFill>
        <p:spPr>
          <a:xfrm>
            <a:off x="5129225" y="1237250"/>
            <a:ext cx="4014776" cy="3906248"/>
          </a:xfrm>
          <a:prstGeom prst="rect">
            <a:avLst/>
          </a:prstGeom>
          <a:noFill/>
          <a:ln>
            <a:noFill/>
          </a:ln>
        </p:spPr>
      </p:pic>
      <p:sp>
        <p:nvSpPr>
          <p:cNvPr id="77" name="Google Shape;77;p18"/>
          <p:cNvSpPr txBox="1"/>
          <p:nvPr/>
        </p:nvSpPr>
        <p:spPr>
          <a:xfrm>
            <a:off x="428700" y="540078"/>
            <a:ext cx="4841100" cy="10455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b="1" lang="en" sz="4800">
                <a:solidFill>
                  <a:schemeClr val="lt1"/>
                </a:solidFill>
                <a:latin typeface="Roboto"/>
                <a:ea typeface="Roboto"/>
                <a:cs typeface="Roboto"/>
                <a:sym typeface="Roboto"/>
              </a:rPr>
              <a:t>TABLE OF</a:t>
            </a:r>
            <a:endParaRPr b="1" sz="4800">
              <a:solidFill>
                <a:schemeClr val="lt1"/>
              </a:solidFill>
              <a:latin typeface="Roboto"/>
              <a:ea typeface="Roboto"/>
              <a:cs typeface="Roboto"/>
              <a:sym typeface="Roboto"/>
            </a:endParaRPr>
          </a:p>
          <a:p>
            <a:pPr indent="0" lvl="0" marL="0" rtl="0" algn="l">
              <a:lnSpc>
                <a:spcPct val="80000"/>
              </a:lnSpc>
              <a:spcBef>
                <a:spcPts val="0"/>
              </a:spcBef>
              <a:spcAft>
                <a:spcPts val="0"/>
              </a:spcAft>
              <a:buNone/>
            </a:pPr>
            <a:r>
              <a:rPr b="1" lang="en" sz="4800">
                <a:solidFill>
                  <a:schemeClr val="lt1"/>
                </a:solidFill>
                <a:latin typeface="Roboto"/>
                <a:ea typeface="Roboto"/>
                <a:cs typeface="Roboto"/>
                <a:sym typeface="Roboto"/>
              </a:rPr>
              <a:t>CONTENTS</a:t>
            </a:r>
            <a:endParaRPr b="1" sz="4800">
              <a:solidFill>
                <a:schemeClr val="lt1"/>
              </a:solidFill>
              <a:latin typeface="Roboto"/>
              <a:ea typeface="Roboto"/>
              <a:cs typeface="Roboto"/>
              <a:sym typeface="Roboto"/>
            </a:endParaRPr>
          </a:p>
        </p:txBody>
      </p:sp>
      <p:sp>
        <p:nvSpPr>
          <p:cNvPr id="78" name="Google Shape;78;p18"/>
          <p:cNvSpPr txBox="1"/>
          <p:nvPr/>
        </p:nvSpPr>
        <p:spPr>
          <a:xfrm>
            <a:off x="428700" y="1911945"/>
            <a:ext cx="4841100" cy="2803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n">
                <a:solidFill>
                  <a:schemeClr val="lt1"/>
                </a:solidFill>
                <a:latin typeface="Roboto"/>
                <a:ea typeface="Roboto"/>
                <a:cs typeface="Roboto"/>
                <a:sym typeface="Roboto"/>
              </a:rPr>
              <a:t>-Opening</a:t>
            </a:r>
            <a:endParaRPr b="1">
              <a:solidFill>
                <a:schemeClr val="lt1"/>
              </a:solidFill>
              <a:latin typeface="Roboto"/>
              <a:ea typeface="Roboto"/>
              <a:cs typeface="Roboto"/>
              <a:sym typeface="Roboto"/>
            </a:endParaRPr>
          </a:p>
          <a:p>
            <a:pPr indent="0" lvl="0" marL="0" rtl="0" algn="l">
              <a:lnSpc>
                <a:spcPct val="80000"/>
              </a:lnSpc>
              <a:spcBef>
                <a:spcPts val="0"/>
              </a:spcBef>
              <a:spcAft>
                <a:spcPts val="0"/>
              </a:spcAft>
              <a:buNone/>
            </a:pPr>
            <a:r>
              <a:t/>
            </a:r>
            <a:endParaRPr b="1">
              <a:solidFill>
                <a:schemeClr val="lt1"/>
              </a:solidFill>
              <a:latin typeface="Roboto"/>
              <a:ea typeface="Roboto"/>
              <a:cs typeface="Roboto"/>
              <a:sym typeface="Roboto"/>
            </a:endParaRPr>
          </a:p>
          <a:p>
            <a:pPr indent="0" lvl="0" marL="0" rtl="0" algn="l">
              <a:lnSpc>
                <a:spcPct val="80000"/>
              </a:lnSpc>
              <a:spcBef>
                <a:spcPts val="0"/>
              </a:spcBef>
              <a:spcAft>
                <a:spcPts val="0"/>
              </a:spcAft>
              <a:buNone/>
            </a:pPr>
            <a:r>
              <a:rPr b="1" lang="en">
                <a:solidFill>
                  <a:schemeClr val="lt1"/>
                </a:solidFill>
                <a:latin typeface="Roboto"/>
                <a:ea typeface="Roboto"/>
                <a:cs typeface="Roboto"/>
                <a:sym typeface="Roboto"/>
              </a:rPr>
              <a:t>-Marketing </a:t>
            </a:r>
            <a:r>
              <a:rPr b="1" lang="en">
                <a:solidFill>
                  <a:schemeClr val="lt1"/>
                </a:solidFill>
                <a:latin typeface="Roboto"/>
                <a:ea typeface="Roboto"/>
                <a:cs typeface="Roboto"/>
                <a:sym typeface="Roboto"/>
              </a:rPr>
              <a:t>strategy</a:t>
            </a:r>
            <a:endParaRPr b="1">
              <a:solidFill>
                <a:schemeClr val="lt1"/>
              </a:solidFill>
              <a:latin typeface="Roboto"/>
              <a:ea typeface="Roboto"/>
              <a:cs typeface="Roboto"/>
              <a:sym typeface="Roboto"/>
            </a:endParaRPr>
          </a:p>
          <a:p>
            <a:pPr indent="0" lvl="0" marL="0" rtl="0" algn="l">
              <a:lnSpc>
                <a:spcPct val="80000"/>
              </a:lnSpc>
              <a:spcBef>
                <a:spcPts val="0"/>
              </a:spcBef>
              <a:spcAft>
                <a:spcPts val="0"/>
              </a:spcAft>
              <a:buNone/>
            </a:pPr>
            <a:r>
              <a:t/>
            </a:r>
            <a:endParaRPr b="1">
              <a:solidFill>
                <a:schemeClr val="lt1"/>
              </a:solidFill>
              <a:latin typeface="Roboto"/>
              <a:ea typeface="Roboto"/>
              <a:cs typeface="Roboto"/>
              <a:sym typeface="Roboto"/>
            </a:endParaRPr>
          </a:p>
          <a:p>
            <a:pPr indent="0" lvl="0" marL="0" rtl="0" algn="l">
              <a:lnSpc>
                <a:spcPct val="80000"/>
              </a:lnSpc>
              <a:spcBef>
                <a:spcPts val="0"/>
              </a:spcBef>
              <a:spcAft>
                <a:spcPts val="0"/>
              </a:spcAft>
              <a:buNone/>
            </a:pPr>
            <a:r>
              <a:rPr b="1" lang="en">
                <a:solidFill>
                  <a:schemeClr val="lt1"/>
                </a:solidFill>
                <a:latin typeface="Roboto"/>
                <a:ea typeface="Roboto"/>
                <a:cs typeface="Roboto"/>
                <a:sym typeface="Roboto"/>
              </a:rPr>
              <a:t>-Budget</a:t>
            </a:r>
            <a:endParaRPr b="1">
              <a:solidFill>
                <a:schemeClr val="lt1"/>
              </a:solidFill>
              <a:latin typeface="Roboto"/>
              <a:ea typeface="Roboto"/>
              <a:cs typeface="Roboto"/>
              <a:sym typeface="Roboto"/>
            </a:endParaRPr>
          </a:p>
          <a:p>
            <a:pPr indent="0" lvl="0" marL="0" rtl="0" algn="l">
              <a:lnSpc>
                <a:spcPct val="80000"/>
              </a:lnSpc>
              <a:spcBef>
                <a:spcPts val="0"/>
              </a:spcBef>
              <a:spcAft>
                <a:spcPts val="0"/>
              </a:spcAft>
              <a:buNone/>
            </a:pPr>
            <a:r>
              <a:t/>
            </a:r>
            <a:endParaRPr b="1">
              <a:solidFill>
                <a:schemeClr val="lt1"/>
              </a:solidFill>
              <a:latin typeface="Roboto"/>
              <a:ea typeface="Roboto"/>
              <a:cs typeface="Roboto"/>
              <a:sym typeface="Roboto"/>
            </a:endParaRPr>
          </a:p>
          <a:p>
            <a:pPr indent="0" lvl="0" marL="0" rtl="0" algn="l">
              <a:lnSpc>
                <a:spcPct val="80000"/>
              </a:lnSpc>
              <a:spcBef>
                <a:spcPts val="0"/>
              </a:spcBef>
              <a:spcAft>
                <a:spcPts val="0"/>
              </a:spcAft>
              <a:buNone/>
            </a:pPr>
            <a:r>
              <a:rPr b="1" lang="en">
                <a:solidFill>
                  <a:schemeClr val="lt1"/>
                </a:solidFill>
                <a:latin typeface="Roboto"/>
                <a:ea typeface="Roboto"/>
                <a:cs typeface="Roboto"/>
                <a:sym typeface="Roboto"/>
              </a:rPr>
              <a:t>-Data</a:t>
            </a:r>
            <a:endParaRPr b="1">
              <a:solidFill>
                <a:schemeClr val="lt1"/>
              </a:solidFill>
              <a:latin typeface="Roboto"/>
              <a:ea typeface="Roboto"/>
              <a:cs typeface="Roboto"/>
              <a:sym typeface="Roboto"/>
            </a:endParaRPr>
          </a:p>
          <a:p>
            <a:pPr indent="0" lvl="0" marL="0" rtl="0" algn="l">
              <a:lnSpc>
                <a:spcPct val="80000"/>
              </a:lnSpc>
              <a:spcBef>
                <a:spcPts val="0"/>
              </a:spcBef>
              <a:spcAft>
                <a:spcPts val="0"/>
              </a:spcAft>
              <a:buNone/>
            </a:pPr>
            <a:r>
              <a:t/>
            </a:r>
            <a:endParaRPr b="1">
              <a:solidFill>
                <a:schemeClr val="lt1"/>
              </a:solidFill>
              <a:latin typeface="Roboto"/>
              <a:ea typeface="Roboto"/>
              <a:cs typeface="Roboto"/>
              <a:sym typeface="Roboto"/>
            </a:endParaRPr>
          </a:p>
          <a:p>
            <a:pPr indent="0" lvl="0" marL="0" rtl="0" algn="l">
              <a:lnSpc>
                <a:spcPct val="80000"/>
              </a:lnSpc>
              <a:spcBef>
                <a:spcPts val="0"/>
              </a:spcBef>
              <a:spcAft>
                <a:spcPts val="0"/>
              </a:spcAft>
              <a:buNone/>
            </a:pPr>
            <a:r>
              <a:rPr b="1" lang="en">
                <a:solidFill>
                  <a:schemeClr val="lt1"/>
                </a:solidFill>
                <a:latin typeface="Roboto"/>
                <a:ea typeface="Roboto"/>
                <a:cs typeface="Roboto"/>
                <a:sym typeface="Roboto"/>
              </a:rPr>
              <a:t>-Summary</a:t>
            </a:r>
            <a:endParaRPr b="1">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9"/>
          <p:cNvSpPr txBox="1"/>
          <p:nvPr>
            <p:ph type="ctrTitle"/>
          </p:nvPr>
        </p:nvSpPr>
        <p:spPr>
          <a:xfrm>
            <a:off x="432175" y="1159075"/>
            <a:ext cx="4348800" cy="39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4" name="Google Shape;84;p19"/>
          <p:cNvSpPr txBox="1"/>
          <p:nvPr>
            <p:ph idx="1" type="subTitle"/>
          </p:nvPr>
        </p:nvSpPr>
        <p:spPr>
          <a:xfrm>
            <a:off x="432175" y="1611650"/>
            <a:ext cx="4348800" cy="792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a:t>Lorem ipsum dolor sit amet, consectetur adipiscing elit. Nam at risus non turpis volutpat facilisis non eu diam. Aliquam diam metus, accumsan ut cursus non, aliquam non eros.</a:t>
            </a:r>
            <a:endParaRPr/>
          </a:p>
        </p:txBody>
      </p:sp>
      <p:sp>
        <p:nvSpPr>
          <p:cNvPr id="85" name="Google Shape;85;p19"/>
          <p:cNvSpPr txBox="1"/>
          <p:nvPr>
            <p:ph idx="2" type="subTitle"/>
          </p:nvPr>
        </p:nvSpPr>
        <p:spPr>
          <a:xfrm>
            <a:off x="432175" y="2789025"/>
            <a:ext cx="4348800" cy="792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a:t>Lorem ipsum dolor sit amet, consectetur adipiscing elit. Nam at risus non turpis volutpat facilisis non eu diam. Aliquam diam metus, accumsan ut cursus non, aliquam non eros.</a:t>
            </a:r>
            <a:endParaRPr/>
          </a:p>
        </p:txBody>
      </p:sp>
      <p:pic>
        <p:nvPicPr>
          <p:cNvPr id="86" name="Google Shape;86;p19"/>
          <p:cNvPicPr preferRelativeResize="0"/>
          <p:nvPr/>
        </p:nvPicPr>
        <p:blipFill>
          <a:blip r:embed="rId3">
            <a:alphaModFix/>
          </a:blip>
          <a:stretch>
            <a:fillRect/>
          </a:stretch>
        </p:blipFill>
        <p:spPr>
          <a:xfrm>
            <a:off x="5141450" y="1159075"/>
            <a:ext cx="3649649" cy="3068699"/>
          </a:xfrm>
          <a:prstGeom prst="rect">
            <a:avLst/>
          </a:prstGeom>
          <a:noFill/>
          <a:ln>
            <a:noFill/>
          </a:ln>
        </p:spPr>
      </p:pic>
      <p:pic>
        <p:nvPicPr>
          <p:cNvPr id="87" name="Google Shape;87;p19"/>
          <p:cNvPicPr preferRelativeResize="0"/>
          <p:nvPr/>
        </p:nvPicPr>
        <p:blipFill>
          <a:blip r:embed="rId4">
            <a:alphaModFix/>
          </a:blip>
          <a:stretch>
            <a:fillRect/>
          </a:stretch>
        </p:blipFill>
        <p:spPr>
          <a:xfrm>
            <a:off x="5141451" y="1160559"/>
            <a:ext cx="3649649" cy="306721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ctrTitle"/>
          </p:nvPr>
        </p:nvSpPr>
        <p:spPr>
          <a:xfrm>
            <a:off x="432175" y="1159075"/>
            <a:ext cx="4348800" cy="39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graphicFrame>
        <p:nvGraphicFramePr>
          <p:cNvPr id="93" name="Google Shape;93;p20"/>
          <p:cNvGraphicFramePr/>
          <p:nvPr/>
        </p:nvGraphicFramePr>
        <p:xfrm>
          <a:off x="521025" y="1857750"/>
          <a:ext cx="3000000" cy="3000000"/>
        </p:xfrm>
        <a:graphic>
          <a:graphicData uri="http://schemas.openxmlformats.org/drawingml/2006/table">
            <a:tbl>
              <a:tblPr firstCol="1" firstRow="1">
                <a:noFill/>
                <a:tableStyleId>{2CED6F57-49A4-45B4-B489-24136652F4C4}</a:tableStyleId>
              </a:tblPr>
              <a:tblGrid>
                <a:gridCol w="1350325"/>
                <a:gridCol w="1350325"/>
                <a:gridCol w="1350325"/>
                <a:gridCol w="1350325"/>
                <a:gridCol w="1350325"/>
                <a:gridCol w="1350325"/>
              </a:tblGrid>
              <a:tr h="436750">
                <a:tc>
                  <a:txBody>
                    <a:bodyPr/>
                    <a:lstStyle/>
                    <a:p>
                      <a:pPr indent="0" lvl="0" marL="0" marR="0" rtl="0" algn="ctr">
                        <a:lnSpc>
                          <a:spcPct val="100000"/>
                        </a:lnSpc>
                        <a:spcBef>
                          <a:spcPts val="0"/>
                        </a:spcBef>
                        <a:spcAft>
                          <a:spcPts val="0"/>
                        </a:spcAft>
                        <a:buClr>
                          <a:srgbClr val="FFFFFF"/>
                        </a:buClr>
                        <a:buSzPts val="2400"/>
                        <a:buFont typeface="Montserrat"/>
                        <a:buNone/>
                      </a:pPr>
                      <a:r>
                        <a:rPr lang="en" sz="1200" u="none" cap="none" strike="noStrike">
                          <a:solidFill>
                            <a:srgbClr val="FFFFFF"/>
                          </a:solidFill>
                          <a:latin typeface="Roboto Medium"/>
                          <a:ea typeface="Roboto Medium"/>
                          <a:cs typeface="Roboto Medium"/>
                          <a:sym typeface="Roboto Medium"/>
                        </a:rPr>
                        <a:t>Column 1</a:t>
                      </a:r>
                      <a:endParaRPr sz="1200" u="none" cap="none" strike="noStrike">
                        <a:latin typeface="Roboto Medium"/>
                        <a:ea typeface="Roboto Medium"/>
                        <a:cs typeface="Roboto Medium"/>
                        <a:sym typeface="Roboto Medium"/>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FFFFFF"/>
                        </a:buClr>
                        <a:buSzPts val="2400"/>
                        <a:buFont typeface="Montserrat"/>
                        <a:buNone/>
                      </a:pPr>
                      <a:r>
                        <a:rPr b="0" lang="en" sz="1200" u="none" cap="none" strike="noStrike">
                          <a:solidFill>
                            <a:srgbClr val="FFFFFF"/>
                          </a:solidFill>
                          <a:latin typeface="Roboto Medium"/>
                          <a:ea typeface="Roboto Medium"/>
                          <a:cs typeface="Roboto Medium"/>
                          <a:sym typeface="Roboto Medium"/>
                        </a:rPr>
                        <a:t>Column 2</a:t>
                      </a:r>
                      <a:endParaRPr b="0" sz="1200" u="none" cap="none" strike="noStrike">
                        <a:latin typeface="Roboto Medium"/>
                        <a:ea typeface="Roboto Medium"/>
                        <a:cs typeface="Roboto Medium"/>
                        <a:sym typeface="Roboto Medium"/>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2400"/>
                        <a:buFont typeface="Montserrat"/>
                        <a:buNone/>
                      </a:pPr>
                      <a:r>
                        <a:rPr b="0" lang="en" sz="1200" u="none" cap="none" strike="noStrike">
                          <a:solidFill>
                            <a:srgbClr val="FFFFFF"/>
                          </a:solidFill>
                          <a:latin typeface="Roboto Medium"/>
                          <a:ea typeface="Roboto Medium"/>
                          <a:cs typeface="Roboto Medium"/>
                          <a:sym typeface="Roboto Medium"/>
                        </a:rPr>
                        <a:t>Column 3</a:t>
                      </a:r>
                      <a:endParaRPr b="0" sz="1200" u="none" cap="none" strike="noStrike">
                        <a:latin typeface="Roboto Medium"/>
                        <a:ea typeface="Roboto Medium"/>
                        <a:cs typeface="Roboto Medium"/>
                        <a:sym typeface="Roboto Medium"/>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FFFFFF"/>
                        </a:buClr>
                        <a:buSzPts val="2400"/>
                        <a:buFont typeface="Montserrat"/>
                        <a:buNone/>
                      </a:pPr>
                      <a:r>
                        <a:rPr b="0" lang="en" sz="1200" u="none" cap="none" strike="noStrike">
                          <a:solidFill>
                            <a:srgbClr val="FFFFFF"/>
                          </a:solidFill>
                          <a:latin typeface="Roboto Medium"/>
                          <a:ea typeface="Roboto Medium"/>
                          <a:cs typeface="Roboto Medium"/>
                          <a:sym typeface="Roboto Medium"/>
                        </a:rPr>
                        <a:t>Column 4</a:t>
                      </a:r>
                      <a:endParaRPr b="0" sz="1200" u="none" cap="none" strike="noStrike">
                        <a:latin typeface="Roboto Medium"/>
                        <a:ea typeface="Roboto Medium"/>
                        <a:cs typeface="Roboto Medium"/>
                        <a:sym typeface="Roboto Medium"/>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2400"/>
                        <a:buFont typeface="Montserrat"/>
                        <a:buNone/>
                      </a:pPr>
                      <a:r>
                        <a:rPr b="0" lang="en" sz="1200" u="none" cap="none" strike="noStrike">
                          <a:solidFill>
                            <a:srgbClr val="FFFFFF"/>
                          </a:solidFill>
                          <a:latin typeface="Roboto Medium"/>
                          <a:ea typeface="Roboto Medium"/>
                          <a:cs typeface="Roboto Medium"/>
                          <a:sym typeface="Roboto Medium"/>
                        </a:rPr>
                        <a:t>Column 5</a:t>
                      </a:r>
                      <a:endParaRPr b="0" sz="1200" u="none" cap="none" strike="noStrike">
                        <a:latin typeface="Roboto Medium"/>
                        <a:ea typeface="Roboto Medium"/>
                        <a:cs typeface="Roboto Medium"/>
                        <a:sym typeface="Roboto Medium"/>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0" lang="en" sz="1200">
                          <a:solidFill>
                            <a:schemeClr val="lt1"/>
                          </a:solidFill>
                          <a:latin typeface="Roboto Medium"/>
                          <a:ea typeface="Roboto Medium"/>
                          <a:cs typeface="Roboto Medium"/>
                          <a:sym typeface="Roboto Medium"/>
                        </a:rPr>
                        <a:t>Column 5</a:t>
                      </a:r>
                      <a:endParaRPr b="0" sz="1200">
                        <a:latin typeface="Roboto Medium"/>
                        <a:ea typeface="Roboto Medium"/>
                        <a:cs typeface="Roboto Medium"/>
                        <a:sym typeface="Roboto Medium"/>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solidFill>
                      <a:schemeClr val="accent1"/>
                    </a:solidFill>
                  </a:tcPr>
                </a:tc>
              </a:tr>
              <a:tr h="436750">
                <a:tc>
                  <a:txBody>
                    <a:bodyPr/>
                    <a:lstStyle/>
                    <a:p>
                      <a:pPr indent="0" lvl="0" marL="0" marR="0" rtl="0" algn="ctr">
                        <a:lnSpc>
                          <a:spcPct val="100000"/>
                        </a:lnSpc>
                        <a:spcBef>
                          <a:spcPts val="0"/>
                        </a:spcBef>
                        <a:spcAft>
                          <a:spcPts val="0"/>
                        </a:spcAft>
                        <a:buClr>
                          <a:srgbClr val="151314"/>
                        </a:buClr>
                        <a:buSzPts val="2400"/>
                        <a:buFont typeface="Montserrat Light"/>
                        <a:buNone/>
                      </a:pPr>
                      <a:r>
                        <a:rPr b="0" lang="en" sz="800" u="none" cap="none" strike="noStrike">
                          <a:solidFill>
                            <a:srgbClr val="151314"/>
                          </a:solidFill>
                          <a:latin typeface="Roboto"/>
                          <a:ea typeface="Roboto"/>
                          <a:cs typeface="Roboto"/>
                          <a:sym typeface="Roboto"/>
                        </a:rPr>
                        <a:t>Line 1</a:t>
                      </a:r>
                      <a:endParaRPr b="0" sz="800" u="none" cap="none" strike="noStrike">
                        <a:latin typeface="Roboto"/>
                        <a:ea typeface="Roboto"/>
                        <a:cs typeface="Roboto"/>
                        <a:sym typeface="Roboto"/>
                      </a:endParaRPr>
                    </a:p>
                  </a:txBody>
                  <a:tcPr marT="50800" marB="50800" marR="50800" marL="50800" anchor="ctr">
                    <a:lnL cap="flat" cmpd="sng" w="9525">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D9D9D9"/>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24282B"/>
                        </a:buClr>
                        <a:buSzPts val="2400"/>
                        <a:buFont typeface="Proxima Nova"/>
                        <a:buNone/>
                      </a:pPr>
                      <a:r>
                        <a:rPr lang="en" sz="800" u="none" cap="none" strike="noStrike">
                          <a:solidFill>
                            <a:srgbClr val="24282B"/>
                          </a:solidFill>
                          <a:latin typeface="Roboto"/>
                          <a:ea typeface="Roboto"/>
                          <a:cs typeface="Roboto"/>
                          <a:sym typeface="Roboto"/>
                        </a:rPr>
                        <a:t>672</a:t>
                      </a:r>
                      <a:endParaRPr sz="800" u="none" cap="none" strike="noStrike">
                        <a:latin typeface="Roboto"/>
                        <a:ea typeface="Roboto"/>
                        <a:cs typeface="Roboto"/>
                        <a:sym typeface="Roboto"/>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4282B"/>
                        </a:buClr>
                        <a:buSzPts val="2400"/>
                        <a:buFont typeface="Proxima Nova"/>
                        <a:buNone/>
                      </a:pPr>
                      <a:r>
                        <a:rPr lang="en" sz="800" u="none" cap="none" strike="noStrike">
                          <a:solidFill>
                            <a:srgbClr val="24282B"/>
                          </a:solidFill>
                          <a:latin typeface="Roboto"/>
                          <a:ea typeface="Roboto"/>
                          <a:cs typeface="Roboto"/>
                          <a:sym typeface="Roboto"/>
                        </a:rPr>
                        <a:t>-</a:t>
                      </a:r>
                      <a:endParaRPr sz="800" u="none" cap="none" strike="noStrike">
                        <a:latin typeface="Roboto"/>
                        <a:ea typeface="Roboto"/>
                        <a:cs typeface="Roboto"/>
                        <a:sym typeface="Roboto"/>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4282B"/>
                        </a:buClr>
                        <a:buSzPts val="2400"/>
                        <a:buFont typeface="Proxima Nova"/>
                        <a:buNone/>
                      </a:pPr>
                      <a:r>
                        <a:rPr lang="en" sz="800" u="none" cap="none" strike="noStrike">
                          <a:solidFill>
                            <a:srgbClr val="24282B"/>
                          </a:solidFill>
                          <a:latin typeface="Roboto"/>
                          <a:ea typeface="Roboto"/>
                          <a:cs typeface="Roboto"/>
                          <a:sym typeface="Roboto"/>
                        </a:rPr>
                        <a:t>987</a:t>
                      </a:r>
                      <a:endParaRPr sz="800" u="none" cap="none" strike="noStrike">
                        <a:latin typeface="Roboto"/>
                        <a:ea typeface="Roboto"/>
                        <a:cs typeface="Roboto"/>
                        <a:sym typeface="Roboto"/>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4282B"/>
                        </a:buClr>
                        <a:buSzPts val="2400"/>
                        <a:buFont typeface="Proxima Nova"/>
                        <a:buNone/>
                      </a:pPr>
                      <a:r>
                        <a:rPr lang="en" sz="800" u="none" cap="none" strike="noStrike">
                          <a:solidFill>
                            <a:srgbClr val="24282B"/>
                          </a:solidFill>
                          <a:latin typeface="Roboto"/>
                          <a:ea typeface="Roboto"/>
                          <a:cs typeface="Roboto"/>
                          <a:sym typeface="Roboto"/>
                        </a:rPr>
                        <a:t>544</a:t>
                      </a:r>
                      <a:endParaRPr sz="800" u="none" cap="none" strike="noStrike">
                        <a:latin typeface="Roboto"/>
                        <a:ea typeface="Roboto"/>
                        <a:cs typeface="Roboto"/>
                        <a:sym typeface="Roboto"/>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800">
                          <a:solidFill>
                            <a:srgbClr val="24282B"/>
                          </a:solidFill>
                          <a:latin typeface="Roboto"/>
                          <a:ea typeface="Roboto"/>
                          <a:cs typeface="Roboto"/>
                          <a:sym typeface="Roboto"/>
                        </a:rPr>
                        <a:t>2</a:t>
                      </a:r>
                      <a:endParaRPr sz="800">
                        <a:solidFill>
                          <a:srgbClr val="24282B"/>
                        </a:solidFill>
                        <a:latin typeface="Roboto"/>
                        <a:ea typeface="Roboto"/>
                        <a:cs typeface="Roboto"/>
                        <a:sym typeface="Roboto"/>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tcPr>
                </a:tc>
              </a:tr>
              <a:tr h="436750">
                <a:tc>
                  <a:txBody>
                    <a:bodyPr/>
                    <a:lstStyle/>
                    <a:p>
                      <a:pPr indent="0" lvl="0" marL="0" marR="0" rtl="0" algn="ctr">
                        <a:lnSpc>
                          <a:spcPct val="100000"/>
                        </a:lnSpc>
                        <a:spcBef>
                          <a:spcPts val="0"/>
                        </a:spcBef>
                        <a:spcAft>
                          <a:spcPts val="0"/>
                        </a:spcAft>
                        <a:buClr>
                          <a:srgbClr val="151314"/>
                        </a:buClr>
                        <a:buSzPts val="2500"/>
                        <a:buFont typeface="Montserrat Light"/>
                        <a:buNone/>
                      </a:pPr>
                      <a:r>
                        <a:rPr b="0" lang="en" sz="800" u="none" cap="none" strike="noStrike">
                          <a:solidFill>
                            <a:srgbClr val="151314"/>
                          </a:solidFill>
                          <a:latin typeface="Roboto"/>
                          <a:ea typeface="Roboto"/>
                          <a:cs typeface="Roboto"/>
                          <a:sym typeface="Roboto"/>
                        </a:rPr>
                        <a:t>Line 2</a:t>
                      </a:r>
                      <a:endParaRPr b="0" sz="800" u="none" cap="none" strike="noStrike">
                        <a:latin typeface="Roboto"/>
                        <a:ea typeface="Roboto"/>
                        <a:cs typeface="Roboto"/>
                        <a:sym typeface="Roboto"/>
                      </a:endParaRPr>
                    </a:p>
                  </a:txBody>
                  <a:tcPr marT="50800" marB="50800" marR="50800" marL="50800" anchor="ctr">
                    <a:lnL cap="flat" cmpd="sng" w="9525">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D9D9D9"/>
                      </a:solidFill>
                      <a:prstDash val="solid"/>
                      <a:round/>
                      <a:headEnd len="sm" w="sm" type="none"/>
                      <a:tailEnd len="sm" w="sm" type="none"/>
                    </a:lnT>
                    <a:lnB cap="flat" cmpd="sng" w="38100">
                      <a:solidFill>
                        <a:srgbClr val="D9D9D9"/>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24282B"/>
                        </a:buClr>
                        <a:buSzPts val="2400"/>
                        <a:buFont typeface="Proxima Nova"/>
                        <a:buNone/>
                      </a:pPr>
                      <a:r>
                        <a:rPr lang="en" sz="800" u="none" cap="none" strike="noStrike">
                          <a:solidFill>
                            <a:srgbClr val="24282B"/>
                          </a:solidFill>
                          <a:latin typeface="Roboto"/>
                          <a:ea typeface="Roboto"/>
                          <a:cs typeface="Roboto"/>
                          <a:sym typeface="Roboto"/>
                        </a:rPr>
                        <a:t>-</a:t>
                      </a:r>
                      <a:endParaRPr sz="800" u="none" cap="none" strike="noStrike">
                        <a:latin typeface="Roboto"/>
                        <a:ea typeface="Roboto"/>
                        <a:cs typeface="Roboto"/>
                        <a:sym typeface="Roboto"/>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4282B"/>
                        </a:buClr>
                        <a:buSzPts val="2400"/>
                        <a:buFont typeface="Proxima Nova"/>
                        <a:buNone/>
                      </a:pPr>
                      <a:r>
                        <a:rPr lang="en" sz="800" u="none" cap="none" strike="noStrike">
                          <a:solidFill>
                            <a:srgbClr val="24282B"/>
                          </a:solidFill>
                          <a:latin typeface="Roboto"/>
                          <a:ea typeface="Roboto"/>
                          <a:cs typeface="Roboto"/>
                          <a:sym typeface="Roboto"/>
                        </a:rPr>
                        <a:t>782</a:t>
                      </a:r>
                      <a:endParaRPr sz="800" u="none" cap="none" strike="noStrike">
                        <a:latin typeface="Roboto"/>
                        <a:ea typeface="Roboto"/>
                        <a:cs typeface="Roboto"/>
                        <a:sym typeface="Roboto"/>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4282B"/>
                        </a:buClr>
                        <a:buSzPts val="2400"/>
                        <a:buFont typeface="Proxima Nova"/>
                        <a:buNone/>
                      </a:pPr>
                      <a:r>
                        <a:rPr lang="en" sz="800" u="none" cap="none" strike="noStrike">
                          <a:solidFill>
                            <a:srgbClr val="24282B"/>
                          </a:solidFill>
                          <a:latin typeface="Roboto"/>
                          <a:ea typeface="Roboto"/>
                          <a:cs typeface="Roboto"/>
                          <a:sym typeface="Roboto"/>
                        </a:rPr>
                        <a:t>-</a:t>
                      </a:r>
                      <a:endParaRPr sz="800" u="none" cap="none" strike="noStrike">
                        <a:latin typeface="Roboto"/>
                        <a:ea typeface="Roboto"/>
                        <a:cs typeface="Roboto"/>
                        <a:sym typeface="Roboto"/>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4282B"/>
                        </a:buClr>
                        <a:buSzPts val="2400"/>
                        <a:buFont typeface="Proxima Nova"/>
                        <a:buNone/>
                      </a:pPr>
                      <a:r>
                        <a:rPr lang="en" sz="800" u="none" cap="none" strike="noStrike">
                          <a:solidFill>
                            <a:srgbClr val="24282B"/>
                          </a:solidFill>
                          <a:latin typeface="Roboto"/>
                          <a:ea typeface="Roboto"/>
                          <a:cs typeface="Roboto"/>
                          <a:sym typeface="Roboto"/>
                        </a:rPr>
                        <a:t>423</a:t>
                      </a:r>
                      <a:endParaRPr sz="800" u="none" cap="none" strike="noStrike">
                        <a:latin typeface="Roboto"/>
                        <a:ea typeface="Roboto"/>
                        <a:cs typeface="Roboto"/>
                        <a:sym typeface="Roboto"/>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800">
                          <a:solidFill>
                            <a:srgbClr val="24282B"/>
                          </a:solidFill>
                          <a:latin typeface="Roboto"/>
                          <a:ea typeface="Roboto"/>
                          <a:cs typeface="Roboto"/>
                          <a:sym typeface="Roboto"/>
                        </a:rPr>
                        <a:t>3</a:t>
                      </a:r>
                      <a:endParaRPr sz="800" u="none" cap="none" strike="noStrike">
                        <a:solidFill>
                          <a:srgbClr val="24282B"/>
                        </a:solidFill>
                        <a:latin typeface="Roboto"/>
                        <a:ea typeface="Roboto"/>
                        <a:cs typeface="Roboto"/>
                        <a:sym typeface="Roboto"/>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tcPr>
                </a:tc>
              </a:tr>
              <a:tr h="436750">
                <a:tc>
                  <a:txBody>
                    <a:bodyPr/>
                    <a:lstStyle/>
                    <a:p>
                      <a:pPr indent="0" lvl="0" marL="0" marR="0" rtl="0" algn="ctr">
                        <a:lnSpc>
                          <a:spcPct val="100000"/>
                        </a:lnSpc>
                        <a:spcBef>
                          <a:spcPts val="0"/>
                        </a:spcBef>
                        <a:spcAft>
                          <a:spcPts val="0"/>
                        </a:spcAft>
                        <a:buClr>
                          <a:srgbClr val="151314"/>
                        </a:buClr>
                        <a:buSzPts val="2400"/>
                        <a:buFont typeface="Montserrat Light"/>
                        <a:buNone/>
                      </a:pPr>
                      <a:r>
                        <a:rPr b="0" lang="en" sz="800" u="none" cap="none" strike="noStrike">
                          <a:solidFill>
                            <a:srgbClr val="151314"/>
                          </a:solidFill>
                          <a:latin typeface="Roboto"/>
                          <a:ea typeface="Roboto"/>
                          <a:cs typeface="Roboto"/>
                          <a:sym typeface="Roboto"/>
                        </a:rPr>
                        <a:t>Line 3</a:t>
                      </a:r>
                      <a:endParaRPr b="0" sz="800" u="none" cap="none" strike="noStrike">
                        <a:latin typeface="Roboto"/>
                        <a:ea typeface="Roboto"/>
                        <a:cs typeface="Roboto"/>
                        <a:sym typeface="Roboto"/>
                      </a:endParaRPr>
                    </a:p>
                  </a:txBody>
                  <a:tcPr marT="50800" marB="50800" marR="50800" marL="50800" anchor="ctr">
                    <a:lnL cap="flat" cmpd="sng" w="9525">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D9D9D9"/>
                      </a:solidFill>
                      <a:prstDash val="solid"/>
                      <a:round/>
                      <a:headEnd len="sm" w="sm" type="none"/>
                      <a:tailEnd len="sm" w="sm" type="none"/>
                    </a:lnT>
                    <a:lnB cap="flat" cmpd="sng" w="38100">
                      <a:solidFill>
                        <a:srgbClr val="D9D9D9"/>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24282B"/>
                        </a:buClr>
                        <a:buSzPts val="2400"/>
                        <a:buFont typeface="Proxima Nova"/>
                        <a:buNone/>
                      </a:pPr>
                      <a:r>
                        <a:rPr lang="en" sz="800" u="none" cap="none" strike="noStrike">
                          <a:solidFill>
                            <a:srgbClr val="24282B"/>
                          </a:solidFill>
                          <a:latin typeface="Roboto"/>
                          <a:ea typeface="Roboto"/>
                          <a:cs typeface="Roboto"/>
                          <a:sym typeface="Roboto"/>
                        </a:rPr>
                        <a:t>-</a:t>
                      </a:r>
                      <a:endParaRPr sz="800" u="none" cap="none" strike="noStrike">
                        <a:latin typeface="Roboto"/>
                        <a:ea typeface="Roboto"/>
                        <a:cs typeface="Roboto"/>
                        <a:sym typeface="Roboto"/>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4282B"/>
                        </a:buClr>
                        <a:buSzPts val="2400"/>
                        <a:buFont typeface="Proxima Nova"/>
                        <a:buNone/>
                      </a:pPr>
                      <a:r>
                        <a:rPr lang="en" sz="800" u="none" cap="none" strike="noStrike">
                          <a:solidFill>
                            <a:srgbClr val="24282B"/>
                          </a:solidFill>
                          <a:latin typeface="Roboto"/>
                          <a:ea typeface="Roboto"/>
                          <a:cs typeface="Roboto"/>
                          <a:sym typeface="Roboto"/>
                        </a:rPr>
                        <a:t>438</a:t>
                      </a:r>
                      <a:endParaRPr sz="800" u="none" cap="none" strike="noStrike">
                        <a:latin typeface="Roboto"/>
                        <a:ea typeface="Roboto"/>
                        <a:cs typeface="Roboto"/>
                        <a:sym typeface="Roboto"/>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4282B"/>
                        </a:buClr>
                        <a:buSzPts val="2400"/>
                        <a:buFont typeface="Proxima Nova"/>
                        <a:buNone/>
                      </a:pPr>
                      <a:r>
                        <a:rPr lang="en" sz="800" u="none" cap="none" strike="noStrike">
                          <a:solidFill>
                            <a:srgbClr val="24282B"/>
                          </a:solidFill>
                          <a:latin typeface="Roboto"/>
                          <a:ea typeface="Roboto"/>
                          <a:cs typeface="Roboto"/>
                          <a:sym typeface="Roboto"/>
                        </a:rPr>
                        <a:t>363</a:t>
                      </a:r>
                      <a:endParaRPr sz="800" u="none" cap="none" strike="noStrike">
                        <a:latin typeface="Roboto"/>
                        <a:ea typeface="Roboto"/>
                        <a:cs typeface="Roboto"/>
                        <a:sym typeface="Roboto"/>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4282B"/>
                        </a:buClr>
                        <a:buSzPts val="2400"/>
                        <a:buFont typeface="Proxima Nova"/>
                        <a:buNone/>
                      </a:pPr>
                      <a:r>
                        <a:rPr lang="en" sz="800" u="none" cap="none" strike="noStrike">
                          <a:solidFill>
                            <a:srgbClr val="24282B"/>
                          </a:solidFill>
                          <a:latin typeface="Roboto"/>
                          <a:ea typeface="Roboto"/>
                          <a:cs typeface="Roboto"/>
                          <a:sym typeface="Roboto"/>
                        </a:rPr>
                        <a:t>121</a:t>
                      </a:r>
                      <a:endParaRPr sz="800" u="none" cap="none" strike="noStrike">
                        <a:latin typeface="Roboto"/>
                        <a:ea typeface="Roboto"/>
                        <a:cs typeface="Roboto"/>
                        <a:sym typeface="Roboto"/>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800">
                          <a:solidFill>
                            <a:srgbClr val="24282B"/>
                          </a:solidFill>
                          <a:latin typeface="Roboto"/>
                          <a:ea typeface="Roboto"/>
                          <a:cs typeface="Roboto"/>
                          <a:sym typeface="Roboto"/>
                        </a:rPr>
                        <a:t>5</a:t>
                      </a:r>
                      <a:endParaRPr sz="800" u="none" cap="none" strike="noStrike">
                        <a:solidFill>
                          <a:srgbClr val="24282B"/>
                        </a:solidFill>
                        <a:latin typeface="Roboto"/>
                        <a:ea typeface="Roboto"/>
                        <a:cs typeface="Roboto"/>
                        <a:sym typeface="Roboto"/>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tcPr>
                </a:tc>
              </a:tr>
              <a:tr h="436750">
                <a:tc>
                  <a:txBody>
                    <a:bodyPr/>
                    <a:lstStyle/>
                    <a:p>
                      <a:pPr indent="0" lvl="0" marL="0" marR="0" rtl="0" algn="ctr">
                        <a:lnSpc>
                          <a:spcPct val="100000"/>
                        </a:lnSpc>
                        <a:spcBef>
                          <a:spcPts val="0"/>
                        </a:spcBef>
                        <a:spcAft>
                          <a:spcPts val="0"/>
                        </a:spcAft>
                        <a:buClr>
                          <a:srgbClr val="151314"/>
                        </a:buClr>
                        <a:buSzPts val="2400"/>
                        <a:buFont typeface="Montserrat Light"/>
                        <a:buNone/>
                      </a:pPr>
                      <a:r>
                        <a:rPr b="0" lang="en" sz="800" u="none" cap="none" strike="noStrike">
                          <a:solidFill>
                            <a:srgbClr val="151314"/>
                          </a:solidFill>
                          <a:latin typeface="Roboto"/>
                          <a:ea typeface="Roboto"/>
                          <a:cs typeface="Roboto"/>
                          <a:sym typeface="Roboto"/>
                        </a:rPr>
                        <a:t>Line 4</a:t>
                      </a:r>
                      <a:endParaRPr b="0" sz="800" u="none" cap="none" strike="noStrike">
                        <a:latin typeface="Roboto"/>
                        <a:ea typeface="Roboto"/>
                        <a:cs typeface="Roboto"/>
                        <a:sym typeface="Roboto"/>
                      </a:endParaRPr>
                    </a:p>
                  </a:txBody>
                  <a:tcPr marT="50800" marB="50800" marR="50800" marL="50800" anchor="ctr">
                    <a:lnL cap="flat" cmpd="sng" w="9525">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D9D9D9"/>
                      </a:solidFill>
                      <a:prstDash val="solid"/>
                      <a:round/>
                      <a:headEnd len="sm" w="sm" type="none"/>
                      <a:tailEnd len="sm" w="sm" type="none"/>
                    </a:lnT>
                    <a:lnB cap="flat" cmpd="sng" w="38100">
                      <a:solidFill>
                        <a:srgbClr val="D9D9D9"/>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24282B"/>
                        </a:buClr>
                        <a:buSzPts val="2400"/>
                        <a:buFont typeface="Proxima Nova"/>
                        <a:buNone/>
                      </a:pPr>
                      <a:r>
                        <a:rPr lang="en" sz="800" u="none" cap="none" strike="noStrike">
                          <a:solidFill>
                            <a:srgbClr val="24282B"/>
                          </a:solidFill>
                          <a:latin typeface="Roboto"/>
                          <a:ea typeface="Roboto"/>
                          <a:cs typeface="Roboto"/>
                          <a:sym typeface="Roboto"/>
                        </a:rPr>
                        <a:t>564</a:t>
                      </a:r>
                      <a:endParaRPr sz="800" u="none" cap="none" strike="noStrike">
                        <a:latin typeface="Roboto"/>
                        <a:ea typeface="Roboto"/>
                        <a:cs typeface="Roboto"/>
                        <a:sym typeface="Roboto"/>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4282B"/>
                        </a:buClr>
                        <a:buSzPts val="2400"/>
                        <a:buFont typeface="Proxima Nova"/>
                        <a:buNone/>
                      </a:pPr>
                      <a:r>
                        <a:rPr lang="en" sz="800" u="none" cap="none" strike="noStrike">
                          <a:solidFill>
                            <a:srgbClr val="24282B"/>
                          </a:solidFill>
                          <a:latin typeface="Roboto"/>
                          <a:ea typeface="Roboto"/>
                          <a:cs typeface="Roboto"/>
                          <a:sym typeface="Roboto"/>
                        </a:rPr>
                        <a:t>-</a:t>
                      </a:r>
                      <a:endParaRPr sz="800" u="none" cap="none" strike="noStrike">
                        <a:latin typeface="Roboto"/>
                        <a:ea typeface="Roboto"/>
                        <a:cs typeface="Roboto"/>
                        <a:sym typeface="Roboto"/>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4282B"/>
                        </a:buClr>
                        <a:buSzPts val="2400"/>
                        <a:buFont typeface="Proxima Nova"/>
                        <a:buNone/>
                      </a:pPr>
                      <a:r>
                        <a:rPr lang="en" sz="800" u="none" cap="none" strike="noStrike">
                          <a:solidFill>
                            <a:srgbClr val="24282B"/>
                          </a:solidFill>
                          <a:latin typeface="Roboto"/>
                          <a:ea typeface="Roboto"/>
                          <a:cs typeface="Roboto"/>
                          <a:sym typeface="Roboto"/>
                        </a:rPr>
                        <a:t>-</a:t>
                      </a:r>
                      <a:endParaRPr sz="800" u="none" cap="none" strike="noStrike">
                        <a:latin typeface="Roboto"/>
                        <a:ea typeface="Roboto"/>
                        <a:cs typeface="Roboto"/>
                        <a:sym typeface="Roboto"/>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4282B"/>
                        </a:buClr>
                        <a:buSzPts val="2400"/>
                        <a:buFont typeface="Proxima Nova"/>
                        <a:buNone/>
                      </a:pPr>
                      <a:r>
                        <a:rPr lang="en" sz="800" u="none" cap="none" strike="noStrike">
                          <a:solidFill>
                            <a:srgbClr val="24282B"/>
                          </a:solidFill>
                          <a:latin typeface="Roboto"/>
                          <a:ea typeface="Roboto"/>
                          <a:cs typeface="Roboto"/>
                          <a:sym typeface="Roboto"/>
                        </a:rPr>
                        <a:t>-</a:t>
                      </a:r>
                      <a:endParaRPr sz="800" u="none" cap="none" strike="noStrike">
                        <a:latin typeface="Roboto"/>
                        <a:ea typeface="Roboto"/>
                        <a:cs typeface="Roboto"/>
                        <a:sym typeface="Roboto"/>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800">
                          <a:solidFill>
                            <a:srgbClr val="24282B"/>
                          </a:solidFill>
                          <a:latin typeface="Roboto"/>
                          <a:ea typeface="Roboto"/>
                          <a:cs typeface="Roboto"/>
                          <a:sym typeface="Roboto"/>
                        </a:rPr>
                        <a:t>6</a:t>
                      </a:r>
                      <a:endParaRPr sz="800" u="none" cap="none" strike="noStrike">
                        <a:solidFill>
                          <a:srgbClr val="24282B"/>
                        </a:solidFill>
                        <a:latin typeface="Roboto"/>
                        <a:ea typeface="Roboto"/>
                        <a:cs typeface="Roboto"/>
                        <a:sym typeface="Roboto"/>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tcPr>
                </a:tc>
              </a:tr>
              <a:tr h="436750">
                <a:tc>
                  <a:txBody>
                    <a:bodyPr/>
                    <a:lstStyle/>
                    <a:p>
                      <a:pPr indent="0" lvl="0" marL="0" marR="0" rtl="0" algn="ctr">
                        <a:lnSpc>
                          <a:spcPct val="100000"/>
                        </a:lnSpc>
                        <a:spcBef>
                          <a:spcPts val="0"/>
                        </a:spcBef>
                        <a:spcAft>
                          <a:spcPts val="0"/>
                        </a:spcAft>
                        <a:buClr>
                          <a:srgbClr val="151314"/>
                        </a:buClr>
                        <a:buSzPts val="2400"/>
                        <a:buFont typeface="Montserrat Light"/>
                        <a:buNone/>
                      </a:pPr>
                      <a:r>
                        <a:rPr b="0" lang="en" sz="800" u="none" cap="none" strike="noStrike">
                          <a:solidFill>
                            <a:srgbClr val="151314"/>
                          </a:solidFill>
                          <a:latin typeface="Roboto"/>
                          <a:ea typeface="Roboto"/>
                          <a:cs typeface="Roboto"/>
                          <a:sym typeface="Roboto"/>
                        </a:rPr>
                        <a:t>Line 5</a:t>
                      </a:r>
                      <a:endParaRPr b="0" sz="800" u="none" cap="none" strike="noStrike">
                        <a:latin typeface="Roboto"/>
                        <a:ea typeface="Roboto"/>
                        <a:cs typeface="Roboto"/>
                        <a:sym typeface="Roboto"/>
                      </a:endParaRPr>
                    </a:p>
                  </a:txBody>
                  <a:tcPr marT="50800" marB="50800" marR="50800" marL="50800" anchor="ctr">
                    <a:lnL cap="flat" cmpd="sng" w="9525">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D9D9D9"/>
                      </a:solidFill>
                      <a:prstDash val="solid"/>
                      <a:round/>
                      <a:headEnd len="sm" w="sm" type="none"/>
                      <a:tailEnd len="sm" w="sm" type="none"/>
                    </a:lnT>
                    <a:lnB cap="flat" cmpd="sng" w="38100">
                      <a:solidFill>
                        <a:srgbClr val="D9D9D9"/>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24282B"/>
                        </a:buClr>
                        <a:buSzPts val="2400"/>
                        <a:buFont typeface="Proxima Nova"/>
                        <a:buNone/>
                      </a:pPr>
                      <a:r>
                        <a:rPr lang="en" sz="800" u="none" cap="none" strike="noStrike">
                          <a:solidFill>
                            <a:srgbClr val="24282B"/>
                          </a:solidFill>
                          <a:latin typeface="Roboto"/>
                          <a:ea typeface="Roboto"/>
                          <a:cs typeface="Roboto"/>
                          <a:sym typeface="Roboto"/>
                        </a:rPr>
                        <a:t>-</a:t>
                      </a:r>
                      <a:endParaRPr sz="800" u="none" cap="none" strike="noStrike">
                        <a:latin typeface="Roboto"/>
                        <a:ea typeface="Roboto"/>
                        <a:cs typeface="Roboto"/>
                        <a:sym typeface="Roboto"/>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4282B"/>
                        </a:buClr>
                        <a:buSzPts val="2400"/>
                        <a:buFont typeface="Proxima Nova"/>
                        <a:buNone/>
                      </a:pPr>
                      <a:r>
                        <a:rPr lang="en" sz="800" u="none" cap="none" strike="noStrike">
                          <a:solidFill>
                            <a:srgbClr val="24282B"/>
                          </a:solidFill>
                          <a:latin typeface="Roboto"/>
                          <a:ea typeface="Roboto"/>
                          <a:cs typeface="Roboto"/>
                          <a:sym typeface="Roboto"/>
                        </a:rPr>
                        <a:t>236</a:t>
                      </a:r>
                      <a:endParaRPr sz="800" u="none" cap="none" strike="noStrike">
                        <a:latin typeface="Roboto"/>
                        <a:ea typeface="Roboto"/>
                        <a:cs typeface="Roboto"/>
                        <a:sym typeface="Roboto"/>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4282B"/>
                        </a:buClr>
                        <a:buSzPts val="2400"/>
                        <a:buFont typeface="Proxima Nova"/>
                        <a:buNone/>
                      </a:pPr>
                      <a:r>
                        <a:rPr lang="en" sz="800" u="none" cap="none" strike="noStrike">
                          <a:solidFill>
                            <a:srgbClr val="24282B"/>
                          </a:solidFill>
                          <a:latin typeface="Roboto"/>
                          <a:ea typeface="Roboto"/>
                          <a:cs typeface="Roboto"/>
                          <a:sym typeface="Roboto"/>
                        </a:rPr>
                        <a:t>152</a:t>
                      </a:r>
                      <a:endParaRPr sz="800" u="none" cap="none" strike="noStrike">
                        <a:latin typeface="Roboto"/>
                        <a:ea typeface="Roboto"/>
                        <a:cs typeface="Roboto"/>
                        <a:sym typeface="Roboto"/>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4282B"/>
                        </a:buClr>
                        <a:buSzPts val="2400"/>
                        <a:buFont typeface="Proxima Nova"/>
                        <a:buNone/>
                      </a:pPr>
                      <a:r>
                        <a:rPr lang="en" sz="800" u="none" cap="none" strike="noStrike">
                          <a:solidFill>
                            <a:srgbClr val="24282B"/>
                          </a:solidFill>
                          <a:latin typeface="Roboto"/>
                          <a:ea typeface="Roboto"/>
                          <a:cs typeface="Roboto"/>
                          <a:sym typeface="Roboto"/>
                        </a:rPr>
                        <a:t>321</a:t>
                      </a:r>
                      <a:endParaRPr sz="800" u="none" cap="none" strike="noStrike">
                        <a:latin typeface="Roboto"/>
                        <a:ea typeface="Roboto"/>
                        <a:cs typeface="Roboto"/>
                        <a:sym typeface="Roboto"/>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800">
                          <a:solidFill>
                            <a:srgbClr val="24282B"/>
                          </a:solidFill>
                          <a:latin typeface="Roboto"/>
                          <a:ea typeface="Roboto"/>
                          <a:cs typeface="Roboto"/>
                          <a:sym typeface="Roboto"/>
                        </a:rPr>
                        <a:t>4</a:t>
                      </a:r>
                      <a:endParaRPr sz="800" u="none" cap="none" strike="noStrike">
                        <a:solidFill>
                          <a:srgbClr val="24282B"/>
                        </a:solidFill>
                        <a:latin typeface="Roboto"/>
                        <a:ea typeface="Roboto"/>
                        <a:cs typeface="Roboto"/>
                        <a:sym typeface="Roboto"/>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tcPr>
                </a:tc>
              </a:tr>
              <a:tr h="436750">
                <a:tc>
                  <a:txBody>
                    <a:bodyPr/>
                    <a:lstStyle/>
                    <a:p>
                      <a:pPr indent="0" lvl="0" marL="0" marR="0" rtl="0" algn="ctr">
                        <a:lnSpc>
                          <a:spcPct val="100000"/>
                        </a:lnSpc>
                        <a:spcBef>
                          <a:spcPts val="0"/>
                        </a:spcBef>
                        <a:spcAft>
                          <a:spcPts val="0"/>
                        </a:spcAft>
                        <a:buClr>
                          <a:srgbClr val="151314"/>
                        </a:buClr>
                        <a:buSzPts val="2400"/>
                        <a:buFont typeface="Montserrat Light"/>
                        <a:buNone/>
                      </a:pPr>
                      <a:r>
                        <a:rPr b="0" lang="en" sz="800" u="none" cap="none" strike="noStrike">
                          <a:solidFill>
                            <a:srgbClr val="151314"/>
                          </a:solidFill>
                          <a:latin typeface="Roboto"/>
                          <a:ea typeface="Roboto"/>
                          <a:cs typeface="Roboto"/>
                          <a:sym typeface="Roboto"/>
                        </a:rPr>
                        <a:t>Line 6</a:t>
                      </a:r>
                      <a:endParaRPr b="0" sz="800" u="none" cap="none" strike="noStrike">
                        <a:latin typeface="Roboto"/>
                        <a:ea typeface="Roboto"/>
                        <a:cs typeface="Roboto"/>
                        <a:sym typeface="Roboto"/>
                      </a:endParaRPr>
                    </a:p>
                  </a:txBody>
                  <a:tcPr marT="50800" marB="50800" marR="50800" marL="50800" anchor="ctr">
                    <a:lnL cap="flat" cmpd="sng" w="9525">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D9D9D9"/>
                      </a:solidFill>
                      <a:prstDash val="solid"/>
                      <a:round/>
                      <a:headEnd len="sm" w="sm" type="none"/>
                      <a:tailEnd len="sm" w="sm" type="none"/>
                    </a:lnT>
                    <a:lnB cap="flat" cmpd="sng" w="38100">
                      <a:solidFill>
                        <a:srgbClr val="F2F2F2"/>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24282B"/>
                        </a:buClr>
                        <a:buSzPts val="2400"/>
                        <a:buFont typeface="Proxima Nova"/>
                        <a:buNone/>
                      </a:pPr>
                      <a:r>
                        <a:rPr lang="en" sz="800" u="none" cap="none" strike="noStrike">
                          <a:solidFill>
                            <a:srgbClr val="24282B"/>
                          </a:solidFill>
                          <a:latin typeface="Roboto"/>
                          <a:ea typeface="Roboto"/>
                          <a:cs typeface="Roboto"/>
                          <a:sym typeface="Roboto"/>
                        </a:rPr>
                        <a:t>-</a:t>
                      </a:r>
                      <a:endParaRPr sz="800" u="none" cap="none" strike="noStrike">
                        <a:latin typeface="Roboto"/>
                        <a:ea typeface="Roboto"/>
                        <a:cs typeface="Roboto"/>
                        <a:sym typeface="Roboto"/>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4282B"/>
                        </a:buClr>
                        <a:buSzPts val="2400"/>
                        <a:buFont typeface="Proxima Nova"/>
                        <a:buNone/>
                      </a:pPr>
                      <a:r>
                        <a:rPr lang="en" sz="800" u="none" cap="none" strike="noStrike">
                          <a:solidFill>
                            <a:srgbClr val="24282B"/>
                          </a:solidFill>
                          <a:latin typeface="Roboto"/>
                          <a:ea typeface="Roboto"/>
                          <a:cs typeface="Roboto"/>
                          <a:sym typeface="Roboto"/>
                        </a:rPr>
                        <a:t>22</a:t>
                      </a:r>
                      <a:endParaRPr sz="800" u="none" cap="none" strike="noStrike">
                        <a:latin typeface="Roboto"/>
                        <a:ea typeface="Roboto"/>
                        <a:cs typeface="Roboto"/>
                        <a:sym typeface="Roboto"/>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4282B"/>
                        </a:buClr>
                        <a:buSzPts val="2400"/>
                        <a:buFont typeface="Proxima Nova"/>
                        <a:buNone/>
                      </a:pPr>
                      <a:r>
                        <a:rPr lang="en" sz="800" u="none" cap="none" strike="noStrike">
                          <a:solidFill>
                            <a:srgbClr val="24282B"/>
                          </a:solidFill>
                          <a:latin typeface="Roboto"/>
                          <a:ea typeface="Roboto"/>
                          <a:cs typeface="Roboto"/>
                          <a:sym typeface="Roboto"/>
                        </a:rPr>
                        <a:t>321</a:t>
                      </a:r>
                      <a:endParaRPr sz="800" u="none" cap="none" strike="noStrike">
                        <a:latin typeface="Roboto"/>
                        <a:ea typeface="Roboto"/>
                        <a:cs typeface="Roboto"/>
                        <a:sym typeface="Roboto"/>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4282B"/>
                        </a:buClr>
                        <a:buSzPts val="2400"/>
                        <a:buFont typeface="Proxima Nova"/>
                        <a:buNone/>
                      </a:pPr>
                      <a:r>
                        <a:rPr lang="en" sz="800" u="none" cap="none" strike="noStrike">
                          <a:solidFill>
                            <a:srgbClr val="24282B"/>
                          </a:solidFill>
                          <a:latin typeface="Roboto"/>
                          <a:ea typeface="Roboto"/>
                          <a:cs typeface="Roboto"/>
                          <a:sym typeface="Roboto"/>
                        </a:rPr>
                        <a:t>-</a:t>
                      </a:r>
                      <a:endParaRPr sz="800" u="none" cap="none" strike="noStrike">
                        <a:latin typeface="Roboto"/>
                        <a:ea typeface="Roboto"/>
                        <a:cs typeface="Roboto"/>
                        <a:sym typeface="Roboto"/>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800">
                          <a:solidFill>
                            <a:srgbClr val="24282B"/>
                          </a:solidFill>
                          <a:latin typeface="Roboto"/>
                          <a:ea typeface="Roboto"/>
                          <a:cs typeface="Roboto"/>
                          <a:sym typeface="Roboto"/>
                        </a:rPr>
                        <a:t>8</a:t>
                      </a:r>
                      <a:endParaRPr sz="800" u="none" cap="none" strike="noStrike">
                        <a:solidFill>
                          <a:srgbClr val="24282B"/>
                        </a:solidFill>
                        <a:latin typeface="Roboto"/>
                        <a:ea typeface="Roboto"/>
                        <a:cs typeface="Roboto"/>
                        <a:sym typeface="Roboto"/>
                      </a:endParaRPr>
                    </a:p>
                  </a:txBody>
                  <a:tcPr marT="50800" marB="50800" marR="50800" marL="50800" anchor="ctr">
                    <a:lnL cap="flat" cmpd="sng" w="38100">
                      <a:solidFill>
                        <a:srgbClr val="F2F2F2"/>
                      </a:solidFill>
                      <a:prstDash val="solid"/>
                      <a:round/>
                      <a:headEnd len="sm" w="sm" type="none"/>
                      <a:tailEnd len="sm" w="sm" type="none"/>
                    </a:lnL>
                    <a:lnR cap="flat" cmpd="sng" w="38100">
                      <a:solidFill>
                        <a:srgbClr val="F2F2F2"/>
                      </a:solidFill>
                      <a:prstDash val="solid"/>
                      <a:round/>
                      <a:headEnd len="sm" w="sm" type="none"/>
                      <a:tailEnd len="sm" w="sm" type="none"/>
                    </a:lnR>
                    <a:lnT cap="flat" cmpd="sng" w="38100">
                      <a:solidFill>
                        <a:srgbClr val="F2F2F2"/>
                      </a:solidFill>
                      <a:prstDash val="solid"/>
                      <a:round/>
                      <a:headEnd len="sm" w="sm" type="none"/>
                      <a:tailEnd len="sm" w="sm" type="none"/>
                    </a:lnT>
                    <a:lnB cap="flat" cmpd="sng" w="38100">
                      <a:solidFill>
                        <a:srgbClr val="F2F2F2"/>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ctrTitle"/>
          </p:nvPr>
        </p:nvSpPr>
        <p:spPr>
          <a:xfrm>
            <a:off x="432175" y="1159075"/>
            <a:ext cx="4348800" cy="39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 name="Google Shape;99;p21"/>
          <p:cNvSpPr/>
          <p:nvPr/>
        </p:nvSpPr>
        <p:spPr>
          <a:xfrm>
            <a:off x="2534315" y="2633406"/>
            <a:ext cx="507000" cy="5070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0" name="Google Shape;100;p21"/>
          <p:cNvSpPr/>
          <p:nvPr/>
        </p:nvSpPr>
        <p:spPr>
          <a:xfrm>
            <a:off x="2534315" y="4178531"/>
            <a:ext cx="507000" cy="507000"/>
          </a:xfrm>
          <a:prstGeom prst="ellipse">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1" name="Google Shape;101;p21"/>
          <p:cNvSpPr/>
          <p:nvPr/>
        </p:nvSpPr>
        <p:spPr>
          <a:xfrm>
            <a:off x="2534315" y="3405968"/>
            <a:ext cx="507000" cy="5070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2" name="Google Shape;102;p21"/>
          <p:cNvSpPr/>
          <p:nvPr/>
        </p:nvSpPr>
        <p:spPr>
          <a:xfrm>
            <a:off x="2618671" y="2713586"/>
            <a:ext cx="338217" cy="346568"/>
          </a:xfrm>
          <a:custGeom>
            <a:rect b="b" l="l" r="r" t="t"/>
            <a:pathLst>
              <a:path extrusionOk="0" h="166" w="162">
                <a:moveTo>
                  <a:pt x="64" y="111"/>
                </a:moveTo>
                <a:cubicBezTo>
                  <a:pt x="53" y="111"/>
                  <a:pt x="53" y="111"/>
                  <a:pt x="53" y="111"/>
                </a:cubicBezTo>
                <a:cubicBezTo>
                  <a:pt x="53" y="101"/>
                  <a:pt x="53" y="101"/>
                  <a:pt x="53" y="101"/>
                </a:cubicBezTo>
                <a:cubicBezTo>
                  <a:pt x="53" y="98"/>
                  <a:pt x="51" y="96"/>
                  <a:pt x="49" y="96"/>
                </a:cubicBezTo>
                <a:cubicBezTo>
                  <a:pt x="38" y="96"/>
                  <a:pt x="38" y="96"/>
                  <a:pt x="38" y="96"/>
                </a:cubicBezTo>
                <a:cubicBezTo>
                  <a:pt x="38" y="96"/>
                  <a:pt x="36" y="98"/>
                  <a:pt x="36" y="101"/>
                </a:cubicBezTo>
                <a:cubicBezTo>
                  <a:pt x="36" y="111"/>
                  <a:pt x="36" y="111"/>
                  <a:pt x="36" y="111"/>
                </a:cubicBezTo>
                <a:cubicBezTo>
                  <a:pt x="25" y="111"/>
                  <a:pt x="25" y="111"/>
                  <a:pt x="25" y="111"/>
                </a:cubicBezTo>
                <a:cubicBezTo>
                  <a:pt x="23" y="111"/>
                  <a:pt x="23" y="111"/>
                  <a:pt x="23" y="113"/>
                </a:cubicBezTo>
                <a:cubicBezTo>
                  <a:pt x="23" y="124"/>
                  <a:pt x="23" y="124"/>
                  <a:pt x="23" y="124"/>
                </a:cubicBezTo>
                <a:cubicBezTo>
                  <a:pt x="23" y="126"/>
                  <a:pt x="23" y="126"/>
                  <a:pt x="25" y="126"/>
                </a:cubicBezTo>
                <a:cubicBezTo>
                  <a:pt x="36" y="126"/>
                  <a:pt x="36" y="126"/>
                  <a:pt x="36" y="126"/>
                </a:cubicBezTo>
                <a:cubicBezTo>
                  <a:pt x="36" y="137"/>
                  <a:pt x="36" y="137"/>
                  <a:pt x="36" y="137"/>
                </a:cubicBezTo>
                <a:cubicBezTo>
                  <a:pt x="36" y="139"/>
                  <a:pt x="38" y="139"/>
                  <a:pt x="38" y="139"/>
                </a:cubicBezTo>
                <a:cubicBezTo>
                  <a:pt x="49" y="139"/>
                  <a:pt x="49" y="139"/>
                  <a:pt x="49" y="139"/>
                </a:cubicBezTo>
                <a:cubicBezTo>
                  <a:pt x="51" y="139"/>
                  <a:pt x="53" y="139"/>
                  <a:pt x="53" y="137"/>
                </a:cubicBezTo>
                <a:cubicBezTo>
                  <a:pt x="53" y="126"/>
                  <a:pt x="53" y="126"/>
                  <a:pt x="53" y="126"/>
                </a:cubicBezTo>
                <a:cubicBezTo>
                  <a:pt x="64" y="126"/>
                  <a:pt x="64" y="126"/>
                  <a:pt x="64" y="126"/>
                </a:cubicBezTo>
                <a:cubicBezTo>
                  <a:pt x="64" y="126"/>
                  <a:pt x="66" y="126"/>
                  <a:pt x="66" y="124"/>
                </a:cubicBezTo>
                <a:cubicBezTo>
                  <a:pt x="66" y="113"/>
                  <a:pt x="66" y="113"/>
                  <a:pt x="66" y="113"/>
                </a:cubicBezTo>
                <a:cubicBezTo>
                  <a:pt x="66" y="111"/>
                  <a:pt x="64" y="111"/>
                  <a:pt x="64" y="111"/>
                </a:cubicBezTo>
                <a:close/>
                <a:moveTo>
                  <a:pt x="59" y="122"/>
                </a:moveTo>
                <a:cubicBezTo>
                  <a:pt x="49" y="122"/>
                  <a:pt x="49" y="122"/>
                  <a:pt x="49" y="122"/>
                </a:cubicBezTo>
                <a:cubicBezTo>
                  <a:pt x="49" y="122"/>
                  <a:pt x="47" y="122"/>
                  <a:pt x="47" y="124"/>
                </a:cubicBezTo>
                <a:cubicBezTo>
                  <a:pt x="47" y="135"/>
                  <a:pt x="47" y="135"/>
                  <a:pt x="47" y="135"/>
                </a:cubicBezTo>
                <a:cubicBezTo>
                  <a:pt x="42" y="135"/>
                  <a:pt x="42" y="135"/>
                  <a:pt x="42" y="135"/>
                </a:cubicBezTo>
                <a:cubicBezTo>
                  <a:pt x="42" y="124"/>
                  <a:pt x="42" y="124"/>
                  <a:pt x="42" y="124"/>
                </a:cubicBezTo>
                <a:cubicBezTo>
                  <a:pt x="42" y="122"/>
                  <a:pt x="40" y="122"/>
                  <a:pt x="38" y="122"/>
                </a:cubicBezTo>
                <a:cubicBezTo>
                  <a:pt x="28" y="122"/>
                  <a:pt x="28" y="122"/>
                  <a:pt x="28" y="122"/>
                </a:cubicBezTo>
                <a:cubicBezTo>
                  <a:pt x="28" y="115"/>
                  <a:pt x="28" y="115"/>
                  <a:pt x="28" y="115"/>
                </a:cubicBezTo>
                <a:cubicBezTo>
                  <a:pt x="38" y="115"/>
                  <a:pt x="38" y="115"/>
                  <a:pt x="38" y="115"/>
                </a:cubicBezTo>
                <a:cubicBezTo>
                  <a:pt x="40" y="115"/>
                  <a:pt x="42" y="115"/>
                  <a:pt x="42" y="113"/>
                </a:cubicBezTo>
                <a:cubicBezTo>
                  <a:pt x="42" y="103"/>
                  <a:pt x="42" y="103"/>
                  <a:pt x="42" y="103"/>
                </a:cubicBezTo>
                <a:cubicBezTo>
                  <a:pt x="47" y="103"/>
                  <a:pt x="47" y="103"/>
                  <a:pt x="47" y="103"/>
                </a:cubicBezTo>
                <a:cubicBezTo>
                  <a:pt x="47" y="113"/>
                  <a:pt x="47" y="113"/>
                  <a:pt x="47" y="113"/>
                </a:cubicBezTo>
                <a:cubicBezTo>
                  <a:pt x="47" y="115"/>
                  <a:pt x="49" y="115"/>
                  <a:pt x="49" y="115"/>
                </a:cubicBezTo>
                <a:cubicBezTo>
                  <a:pt x="59" y="115"/>
                  <a:pt x="59" y="115"/>
                  <a:pt x="59" y="115"/>
                </a:cubicBezTo>
                <a:lnTo>
                  <a:pt x="59" y="122"/>
                </a:lnTo>
                <a:close/>
                <a:moveTo>
                  <a:pt x="124" y="77"/>
                </a:moveTo>
                <a:cubicBezTo>
                  <a:pt x="121" y="75"/>
                  <a:pt x="121" y="75"/>
                  <a:pt x="119" y="75"/>
                </a:cubicBezTo>
                <a:cubicBezTo>
                  <a:pt x="90" y="75"/>
                  <a:pt x="90" y="75"/>
                  <a:pt x="90" y="75"/>
                </a:cubicBezTo>
                <a:cubicBezTo>
                  <a:pt x="90" y="64"/>
                  <a:pt x="90" y="64"/>
                  <a:pt x="90" y="64"/>
                </a:cubicBezTo>
                <a:cubicBezTo>
                  <a:pt x="85" y="64"/>
                  <a:pt x="85" y="64"/>
                  <a:pt x="85" y="64"/>
                </a:cubicBezTo>
                <a:cubicBezTo>
                  <a:pt x="85" y="60"/>
                  <a:pt x="85" y="60"/>
                  <a:pt x="85" y="60"/>
                </a:cubicBezTo>
                <a:cubicBezTo>
                  <a:pt x="85" y="53"/>
                  <a:pt x="79" y="49"/>
                  <a:pt x="75" y="49"/>
                </a:cubicBezTo>
                <a:cubicBezTo>
                  <a:pt x="60" y="49"/>
                  <a:pt x="60" y="49"/>
                  <a:pt x="60" y="49"/>
                </a:cubicBezTo>
                <a:cubicBezTo>
                  <a:pt x="58" y="49"/>
                  <a:pt x="56" y="47"/>
                  <a:pt x="56" y="43"/>
                </a:cubicBezTo>
                <a:cubicBezTo>
                  <a:pt x="56" y="41"/>
                  <a:pt x="58" y="39"/>
                  <a:pt x="60" y="39"/>
                </a:cubicBezTo>
                <a:cubicBezTo>
                  <a:pt x="102" y="39"/>
                  <a:pt x="102" y="39"/>
                  <a:pt x="102" y="39"/>
                </a:cubicBezTo>
                <a:cubicBezTo>
                  <a:pt x="109" y="39"/>
                  <a:pt x="113" y="34"/>
                  <a:pt x="113" y="28"/>
                </a:cubicBezTo>
                <a:cubicBezTo>
                  <a:pt x="113" y="22"/>
                  <a:pt x="109" y="17"/>
                  <a:pt x="102" y="17"/>
                </a:cubicBezTo>
                <a:cubicBezTo>
                  <a:pt x="90" y="17"/>
                  <a:pt x="90" y="17"/>
                  <a:pt x="90" y="17"/>
                </a:cubicBezTo>
                <a:cubicBezTo>
                  <a:pt x="87" y="17"/>
                  <a:pt x="85" y="15"/>
                  <a:pt x="85" y="11"/>
                </a:cubicBezTo>
                <a:cubicBezTo>
                  <a:pt x="85" y="0"/>
                  <a:pt x="85" y="0"/>
                  <a:pt x="85" y="0"/>
                </a:cubicBezTo>
                <a:cubicBezTo>
                  <a:pt x="79" y="0"/>
                  <a:pt x="79" y="0"/>
                  <a:pt x="79" y="0"/>
                </a:cubicBezTo>
                <a:cubicBezTo>
                  <a:pt x="79" y="11"/>
                  <a:pt x="79" y="11"/>
                  <a:pt x="79" y="11"/>
                </a:cubicBezTo>
                <a:cubicBezTo>
                  <a:pt x="79" y="17"/>
                  <a:pt x="83" y="22"/>
                  <a:pt x="90" y="22"/>
                </a:cubicBezTo>
                <a:cubicBezTo>
                  <a:pt x="102" y="22"/>
                  <a:pt x="102" y="22"/>
                  <a:pt x="102" y="22"/>
                </a:cubicBezTo>
                <a:cubicBezTo>
                  <a:pt x="107" y="22"/>
                  <a:pt x="109" y="26"/>
                  <a:pt x="109" y="28"/>
                </a:cubicBezTo>
                <a:cubicBezTo>
                  <a:pt x="109" y="30"/>
                  <a:pt x="107" y="32"/>
                  <a:pt x="102" y="32"/>
                </a:cubicBezTo>
                <a:cubicBezTo>
                  <a:pt x="60" y="32"/>
                  <a:pt x="60" y="32"/>
                  <a:pt x="60" y="32"/>
                </a:cubicBezTo>
                <a:cubicBezTo>
                  <a:pt x="56" y="32"/>
                  <a:pt x="49" y="39"/>
                  <a:pt x="49" y="43"/>
                </a:cubicBezTo>
                <a:cubicBezTo>
                  <a:pt x="49" y="49"/>
                  <a:pt x="56" y="53"/>
                  <a:pt x="60" y="53"/>
                </a:cubicBezTo>
                <a:cubicBezTo>
                  <a:pt x="75" y="53"/>
                  <a:pt x="75" y="53"/>
                  <a:pt x="75" y="53"/>
                </a:cubicBezTo>
                <a:cubicBezTo>
                  <a:pt x="77" y="53"/>
                  <a:pt x="79" y="58"/>
                  <a:pt x="79" y="60"/>
                </a:cubicBezTo>
                <a:cubicBezTo>
                  <a:pt x="79" y="64"/>
                  <a:pt x="79" y="64"/>
                  <a:pt x="79" y="64"/>
                </a:cubicBezTo>
                <a:cubicBezTo>
                  <a:pt x="75" y="64"/>
                  <a:pt x="75" y="64"/>
                  <a:pt x="75" y="64"/>
                </a:cubicBezTo>
                <a:cubicBezTo>
                  <a:pt x="75" y="75"/>
                  <a:pt x="75" y="75"/>
                  <a:pt x="75" y="75"/>
                </a:cubicBezTo>
                <a:cubicBezTo>
                  <a:pt x="45" y="75"/>
                  <a:pt x="45" y="75"/>
                  <a:pt x="45" y="75"/>
                </a:cubicBezTo>
                <a:cubicBezTo>
                  <a:pt x="43" y="75"/>
                  <a:pt x="41" y="75"/>
                  <a:pt x="41" y="77"/>
                </a:cubicBezTo>
                <a:cubicBezTo>
                  <a:pt x="22" y="77"/>
                  <a:pt x="5" y="94"/>
                  <a:pt x="2" y="113"/>
                </a:cubicBezTo>
                <a:cubicBezTo>
                  <a:pt x="0" y="136"/>
                  <a:pt x="17" y="157"/>
                  <a:pt x="41" y="160"/>
                </a:cubicBezTo>
                <a:cubicBezTo>
                  <a:pt x="49" y="162"/>
                  <a:pt x="60" y="160"/>
                  <a:pt x="66" y="153"/>
                </a:cubicBezTo>
                <a:cubicBezTo>
                  <a:pt x="70" y="151"/>
                  <a:pt x="75" y="151"/>
                  <a:pt x="79" y="149"/>
                </a:cubicBezTo>
                <a:cubicBezTo>
                  <a:pt x="85" y="149"/>
                  <a:pt x="85" y="149"/>
                  <a:pt x="85" y="149"/>
                </a:cubicBezTo>
                <a:cubicBezTo>
                  <a:pt x="90" y="151"/>
                  <a:pt x="94" y="151"/>
                  <a:pt x="96" y="153"/>
                </a:cubicBezTo>
                <a:cubicBezTo>
                  <a:pt x="117" y="166"/>
                  <a:pt x="143" y="160"/>
                  <a:pt x="155" y="140"/>
                </a:cubicBezTo>
                <a:cubicBezTo>
                  <a:pt x="160" y="132"/>
                  <a:pt x="162" y="123"/>
                  <a:pt x="162" y="113"/>
                </a:cubicBezTo>
                <a:cubicBezTo>
                  <a:pt x="160" y="94"/>
                  <a:pt x="143" y="77"/>
                  <a:pt x="124" y="77"/>
                </a:cubicBezTo>
                <a:close/>
                <a:moveTo>
                  <a:pt x="79" y="70"/>
                </a:moveTo>
                <a:cubicBezTo>
                  <a:pt x="85" y="70"/>
                  <a:pt x="85" y="70"/>
                  <a:pt x="85" y="70"/>
                </a:cubicBezTo>
                <a:cubicBezTo>
                  <a:pt x="85" y="75"/>
                  <a:pt x="85" y="75"/>
                  <a:pt x="85" y="75"/>
                </a:cubicBezTo>
                <a:cubicBezTo>
                  <a:pt x="79" y="75"/>
                  <a:pt x="79" y="75"/>
                  <a:pt x="79" y="75"/>
                </a:cubicBezTo>
                <a:lnTo>
                  <a:pt x="79" y="70"/>
                </a:lnTo>
                <a:close/>
                <a:moveTo>
                  <a:pt x="147" y="143"/>
                </a:moveTo>
                <a:cubicBezTo>
                  <a:pt x="134" y="155"/>
                  <a:pt x="115" y="160"/>
                  <a:pt x="100" y="149"/>
                </a:cubicBezTo>
                <a:cubicBezTo>
                  <a:pt x="96" y="147"/>
                  <a:pt x="90" y="145"/>
                  <a:pt x="85" y="145"/>
                </a:cubicBezTo>
                <a:cubicBezTo>
                  <a:pt x="83" y="145"/>
                  <a:pt x="83" y="145"/>
                  <a:pt x="81" y="145"/>
                </a:cubicBezTo>
                <a:cubicBezTo>
                  <a:pt x="79" y="145"/>
                  <a:pt x="79" y="145"/>
                  <a:pt x="79" y="145"/>
                </a:cubicBezTo>
                <a:cubicBezTo>
                  <a:pt x="73" y="145"/>
                  <a:pt x="68" y="147"/>
                  <a:pt x="64" y="149"/>
                </a:cubicBezTo>
                <a:cubicBezTo>
                  <a:pt x="47" y="160"/>
                  <a:pt x="24" y="155"/>
                  <a:pt x="13" y="138"/>
                </a:cubicBezTo>
                <a:cubicBezTo>
                  <a:pt x="9" y="130"/>
                  <a:pt x="7" y="121"/>
                  <a:pt x="9" y="113"/>
                </a:cubicBezTo>
                <a:cubicBezTo>
                  <a:pt x="9" y="98"/>
                  <a:pt x="26" y="83"/>
                  <a:pt x="41" y="81"/>
                </a:cubicBezTo>
                <a:cubicBezTo>
                  <a:pt x="43" y="81"/>
                  <a:pt x="43" y="81"/>
                  <a:pt x="45" y="81"/>
                </a:cubicBezTo>
                <a:cubicBezTo>
                  <a:pt x="119" y="81"/>
                  <a:pt x="119" y="81"/>
                  <a:pt x="119" y="81"/>
                </a:cubicBezTo>
                <a:cubicBezTo>
                  <a:pt x="121" y="81"/>
                  <a:pt x="121" y="81"/>
                  <a:pt x="124" y="81"/>
                </a:cubicBezTo>
                <a:cubicBezTo>
                  <a:pt x="138" y="83"/>
                  <a:pt x="153" y="98"/>
                  <a:pt x="155" y="113"/>
                </a:cubicBezTo>
                <a:cubicBezTo>
                  <a:pt x="158" y="123"/>
                  <a:pt x="153" y="134"/>
                  <a:pt x="147" y="143"/>
                </a:cubicBezTo>
                <a:close/>
                <a:moveTo>
                  <a:pt x="119" y="113"/>
                </a:moveTo>
                <a:cubicBezTo>
                  <a:pt x="125" y="113"/>
                  <a:pt x="129" y="109"/>
                  <a:pt x="129" y="102"/>
                </a:cubicBezTo>
                <a:cubicBezTo>
                  <a:pt x="129" y="96"/>
                  <a:pt x="125" y="91"/>
                  <a:pt x="119" y="91"/>
                </a:cubicBezTo>
                <a:cubicBezTo>
                  <a:pt x="113" y="91"/>
                  <a:pt x="108" y="96"/>
                  <a:pt x="108" y="102"/>
                </a:cubicBezTo>
                <a:cubicBezTo>
                  <a:pt x="108" y="109"/>
                  <a:pt x="113" y="113"/>
                  <a:pt x="119" y="113"/>
                </a:cubicBezTo>
                <a:close/>
                <a:moveTo>
                  <a:pt x="119" y="96"/>
                </a:moveTo>
                <a:cubicBezTo>
                  <a:pt x="121" y="96"/>
                  <a:pt x="123" y="98"/>
                  <a:pt x="123" y="102"/>
                </a:cubicBezTo>
                <a:cubicBezTo>
                  <a:pt x="123" y="105"/>
                  <a:pt x="121" y="107"/>
                  <a:pt x="119" y="107"/>
                </a:cubicBezTo>
                <a:cubicBezTo>
                  <a:pt x="117" y="107"/>
                  <a:pt x="113" y="105"/>
                  <a:pt x="113" y="102"/>
                </a:cubicBezTo>
                <a:cubicBezTo>
                  <a:pt x="113" y="98"/>
                  <a:pt x="117" y="96"/>
                  <a:pt x="119" y="96"/>
                </a:cubicBezTo>
                <a:close/>
                <a:moveTo>
                  <a:pt x="119" y="124"/>
                </a:moveTo>
                <a:cubicBezTo>
                  <a:pt x="113" y="124"/>
                  <a:pt x="108" y="128"/>
                  <a:pt x="108" y="135"/>
                </a:cubicBezTo>
                <a:cubicBezTo>
                  <a:pt x="108" y="141"/>
                  <a:pt x="113" y="145"/>
                  <a:pt x="119" y="145"/>
                </a:cubicBezTo>
                <a:cubicBezTo>
                  <a:pt x="125" y="145"/>
                  <a:pt x="129" y="141"/>
                  <a:pt x="129" y="135"/>
                </a:cubicBezTo>
                <a:cubicBezTo>
                  <a:pt x="129" y="128"/>
                  <a:pt x="125" y="124"/>
                  <a:pt x="119" y="124"/>
                </a:cubicBezTo>
                <a:close/>
                <a:moveTo>
                  <a:pt x="119" y="139"/>
                </a:moveTo>
                <a:cubicBezTo>
                  <a:pt x="117" y="139"/>
                  <a:pt x="113" y="137"/>
                  <a:pt x="113" y="135"/>
                </a:cubicBezTo>
                <a:cubicBezTo>
                  <a:pt x="113" y="131"/>
                  <a:pt x="117" y="128"/>
                  <a:pt x="119" y="128"/>
                </a:cubicBezTo>
                <a:cubicBezTo>
                  <a:pt x="121" y="128"/>
                  <a:pt x="123" y="131"/>
                  <a:pt x="123" y="135"/>
                </a:cubicBezTo>
                <a:cubicBezTo>
                  <a:pt x="123" y="137"/>
                  <a:pt x="121" y="139"/>
                  <a:pt x="119" y="139"/>
                </a:cubicBezTo>
                <a:close/>
                <a:moveTo>
                  <a:pt x="99" y="107"/>
                </a:moveTo>
                <a:cubicBezTo>
                  <a:pt x="93" y="107"/>
                  <a:pt x="89" y="113"/>
                  <a:pt x="89" y="117"/>
                </a:cubicBezTo>
                <a:cubicBezTo>
                  <a:pt x="89" y="123"/>
                  <a:pt x="93" y="127"/>
                  <a:pt x="99" y="127"/>
                </a:cubicBezTo>
                <a:cubicBezTo>
                  <a:pt x="106" y="127"/>
                  <a:pt x="110" y="123"/>
                  <a:pt x="110" y="117"/>
                </a:cubicBezTo>
                <a:cubicBezTo>
                  <a:pt x="110" y="113"/>
                  <a:pt x="106" y="107"/>
                  <a:pt x="99" y="107"/>
                </a:cubicBezTo>
                <a:close/>
                <a:moveTo>
                  <a:pt x="99" y="123"/>
                </a:moveTo>
                <a:cubicBezTo>
                  <a:pt x="97" y="123"/>
                  <a:pt x="95" y="121"/>
                  <a:pt x="95" y="117"/>
                </a:cubicBezTo>
                <a:cubicBezTo>
                  <a:pt x="95" y="115"/>
                  <a:pt x="97" y="113"/>
                  <a:pt x="99" y="113"/>
                </a:cubicBezTo>
                <a:cubicBezTo>
                  <a:pt x="104" y="113"/>
                  <a:pt x="106" y="115"/>
                  <a:pt x="106" y="117"/>
                </a:cubicBezTo>
                <a:cubicBezTo>
                  <a:pt x="106" y="121"/>
                  <a:pt x="104" y="123"/>
                  <a:pt x="99" y="123"/>
                </a:cubicBezTo>
                <a:close/>
                <a:moveTo>
                  <a:pt x="138" y="107"/>
                </a:moveTo>
                <a:cubicBezTo>
                  <a:pt x="132" y="107"/>
                  <a:pt x="127" y="113"/>
                  <a:pt x="127" y="117"/>
                </a:cubicBezTo>
                <a:cubicBezTo>
                  <a:pt x="127" y="123"/>
                  <a:pt x="132" y="127"/>
                  <a:pt x="138" y="127"/>
                </a:cubicBezTo>
                <a:cubicBezTo>
                  <a:pt x="142" y="127"/>
                  <a:pt x="149" y="123"/>
                  <a:pt x="149" y="117"/>
                </a:cubicBezTo>
                <a:cubicBezTo>
                  <a:pt x="149" y="113"/>
                  <a:pt x="142" y="107"/>
                  <a:pt x="138" y="107"/>
                </a:cubicBezTo>
                <a:close/>
                <a:moveTo>
                  <a:pt x="138" y="123"/>
                </a:moveTo>
                <a:cubicBezTo>
                  <a:pt x="134" y="123"/>
                  <a:pt x="132" y="121"/>
                  <a:pt x="132" y="117"/>
                </a:cubicBezTo>
                <a:cubicBezTo>
                  <a:pt x="132" y="115"/>
                  <a:pt x="134" y="113"/>
                  <a:pt x="138" y="113"/>
                </a:cubicBezTo>
                <a:cubicBezTo>
                  <a:pt x="140" y="113"/>
                  <a:pt x="142" y="115"/>
                  <a:pt x="142" y="117"/>
                </a:cubicBezTo>
                <a:cubicBezTo>
                  <a:pt x="142" y="121"/>
                  <a:pt x="140" y="123"/>
                  <a:pt x="138" y="123"/>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3" name="Google Shape;103;p21"/>
          <p:cNvSpPr/>
          <p:nvPr/>
        </p:nvSpPr>
        <p:spPr>
          <a:xfrm>
            <a:off x="2619715" y="3491368"/>
            <a:ext cx="336129" cy="336129"/>
          </a:xfrm>
          <a:custGeom>
            <a:rect b="b" l="l" r="r" t="t"/>
            <a:pathLst>
              <a:path extrusionOk="0" h="161" w="161">
                <a:moveTo>
                  <a:pt x="26" y="123"/>
                </a:moveTo>
                <a:cubicBezTo>
                  <a:pt x="24" y="123"/>
                  <a:pt x="21" y="123"/>
                  <a:pt x="20" y="124"/>
                </a:cubicBezTo>
                <a:cubicBezTo>
                  <a:pt x="2" y="99"/>
                  <a:pt x="2" y="64"/>
                  <a:pt x="20" y="39"/>
                </a:cubicBezTo>
                <a:cubicBezTo>
                  <a:pt x="21" y="37"/>
                  <a:pt x="20" y="35"/>
                  <a:pt x="19" y="35"/>
                </a:cubicBezTo>
                <a:cubicBezTo>
                  <a:pt x="18" y="34"/>
                  <a:pt x="16" y="34"/>
                  <a:pt x="16" y="35"/>
                </a:cubicBezTo>
                <a:cubicBezTo>
                  <a:pt x="5" y="49"/>
                  <a:pt x="0" y="65"/>
                  <a:pt x="0" y="83"/>
                </a:cubicBezTo>
                <a:cubicBezTo>
                  <a:pt x="1" y="99"/>
                  <a:pt x="6" y="115"/>
                  <a:pt x="16" y="128"/>
                </a:cubicBezTo>
                <a:cubicBezTo>
                  <a:pt x="12" y="133"/>
                  <a:pt x="12" y="141"/>
                  <a:pt x="17" y="145"/>
                </a:cubicBezTo>
                <a:cubicBezTo>
                  <a:pt x="19" y="148"/>
                  <a:pt x="23" y="150"/>
                  <a:pt x="26" y="150"/>
                </a:cubicBezTo>
                <a:cubicBezTo>
                  <a:pt x="29" y="150"/>
                  <a:pt x="32" y="148"/>
                  <a:pt x="35" y="145"/>
                </a:cubicBezTo>
                <a:cubicBezTo>
                  <a:pt x="41" y="140"/>
                  <a:pt x="41" y="131"/>
                  <a:pt x="35" y="127"/>
                </a:cubicBezTo>
                <a:cubicBezTo>
                  <a:pt x="32" y="124"/>
                  <a:pt x="30" y="123"/>
                  <a:pt x="26" y="123"/>
                </a:cubicBezTo>
                <a:close/>
                <a:moveTo>
                  <a:pt x="31" y="141"/>
                </a:moveTo>
                <a:cubicBezTo>
                  <a:pt x="27" y="144"/>
                  <a:pt x="24" y="144"/>
                  <a:pt x="21" y="141"/>
                </a:cubicBezTo>
                <a:cubicBezTo>
                  <a:pt x="18" y="138"/>
                  <a:pt x="18" y="134"/>
                  <a:pt x="21" y="131"/>
                </a:cubicBezTo>
                <a:cubicBezTo>
                  <a:pt x="23" y="129"/>
                  <a:pt x="24" y="129"/>
                  <a:pt x="26" y="129"/>
                </a:cubicBezTo>
                <a:cubicBezTo>
                  <a:pt x="27" y="129"/>
                  <a:pt x="30" y="129"/>
                  <a:pt x="31" y="131"/>
                </a:cubicBezTo>
                <a:cubicBezTo>
                  <a:pt x="33" y="134"/>
                  <a:pt x="33" y="138"/>
                  <a:pt x="31" y="141"/>
                </a:cubicBezTo>
                <a:close/>
                <a:moveTo>
                  <a:pt x="123" y="141"/>
                </a:moveTo>
                <a:cubicBezTo>
                  <a:pt x="115" y="149"/>
                  <a:pt x="105" y="152"/>
                  <a:pt x="94" y="155"/>
                </a:cubicBezTo>
                <a:cubicBezTo>
                  <a:pt x="92" y="155"/>
                  <a:pt x="88" y="155"/>
                  <a:pt x="87" y="152"/>
                </a:cubicBezTo>
                <a:cubicBezTo>
                  <a:pt x="84" y="151"/>
                  <a:pt x="83" y="149"/>
                  <a:pt x="83" y="146"/>
                </a:cubicBezTo>
                <a:cubicBezTo>
                  <a:pt x="83" y="123"/>
                  <a:pt x="83" y="123"/>
                  <a:pt x="83" y="123"/>
                </a:cubicBezTo>
                <a:cubicBezTo>
                  <a:pt x="87" y="123"/>
                  <a:pt x="90" y="120"/>
                  <a:pt x="90" y="116"/>
                </a:cubicBezTo>
                <a:cubicBezTo>
                  <a:pt x="90" y="111"/>
                  <a:pt x="90" y="111"/>
                  <a:pt x="90" y="111"/>
                </a:cubicBezTo>
                <a:cubicBezTo>
                  <a:pt x="101" y="107"/>
                  <a:pt x="109" y="97"/>
                  <a:pt x="109" y="84"/>
                </a:cubicBezTo>
                <a:cubicBezTo>
                  <a:pt x="109" y="70"/>
                  <a:pt x="109" y="70"/>
                  <a:pt x="109" y="70"/>
                </a:cubicBezTo>
                <a:cubicBezTo>
                  <a:pt x="114" y="69"/>
                  <a:pt x="117" y="64"/>
                  <a:pt x="117" y="58"/>
                </a:cubicBezTo>
                <a:cubicBezTo>
                  <a:pt x="117" y="52"/>
                  <a:pt x="112" y="47"/>
                  <a:pt x="107" y="47"/>
                </a:cubicBezTo>
                <a:cubicBezTo>
                  <a:pt x="107" y="28"/>
                  <a:pt x="107" y="28"/>
                  <a:pt x="107" y="28"/>
                </a:cubicBezTo>
                <a:cubicBezTo>
                  <a:pt x="107" y="22"/>
                  <a:pt x="103" y="18"/>
                  <a:pt x="98" y="18"/>
                </a:cubicBezTo>
                <a:cubicBezTo>
                  <a:pt x="93" y="18"/>
                  <a:pt x="88" y="22"/>
                  <a:pt x="88" y="28"/>
                </a:cubicBezTo>
                <a:cubicBezTo>
                  <a:pt x="88" y="47"/>
                  <a:pt x="88" y="47"/>
                  <a:pt x="88" y="47"/>
                </a:cubicBezTo>
                <a:cubicBezTo>
                  <a:pt x="72" y="47"/>
                  <a:pt x="72" y="47"/>
                  <a:pt x="72" y="47"/>
                </a:cubicBezTo>
                <a:cubicBezTo>
                  <a:pt x="72" y="28"/>
                  <a:pt x="72" y="28"/>
                  <a:pt x="72" y="28"/>
                </a:cubicBezTo>
                <a:cubicBezTo>
                  <a:pt x="72" y="22"/>
                  <a:pt x="68" y="18"/>
                  <a:pt x="62" y="18"/>
                </a:cubicBezTo>
                <a:cubicBezTo>
                  <a:pt x="58" y="18"/>
                  <a:pt x="54" y="22"/>
                  <a:pt x="54" y="28"/>
                </a:cubicBezTo>
                <a:cubicBezTo>
                  <a:pt x="54" y="47"/>
                  <a:pt x="54" y="47"/>
                  <a:pt x="54" y="47"/>
                </a:cubicBezTo>
                <a:cubicBezTo>
                  <a:pt x="48" y="47"/>
                  <a:pt x="43" y="52"/>
                  <a:pt x="43" y="58"/>
                </a:cubicBezTo>
                <a:cubicBezTo>
                  <a:pt x="43" y="64"/>
                  <a:pt x="47" y="69"/>
                  <a:pt x="51" y="70"/>
                </a:cubicBezTo>
                <a:cubicBezTo>
                  <a:pt x="51" y="84"/>
                  <a:pt x="51" y="84"/>
                  <a:pt x="51" y="84"/>
                </a:cubicBezTo>
                <a:cubicBezTo>
                  <a:pt x="51" y="97"/>
                  <a:pt x="60" y="107"/>
                  <a:pt x="70" y="111"/>
                </a:cubicBezTo>
                <a:cubicBezTo>
                  <a:pt x="70" y="116"/>
                  <a:pt x="70" y="116"/>
                  <a:pt x="70" y="116"/>
                </a:cubicBezTo>
                <a:cubicBezTo>
                  <a:pt x="70" y="120"/>
                  <a:pt x="73" y="123"/>
                  <a:pt x="77" y="123"/>
                </a:cubicBezTo>
                <a:cubicBezTo>
                  <a:pt x="77" y="146"/>
                  <a:pt x="77" y="146"/>
                  <a:pt x="77" y="146"/>
                </a:cubicBezTo>
                <a:cubicBezTo>
                  <a:pt x="77" y="150"/>
                  <a:pt x="79" y="155"/>
                  <a:pt x="82" y="157"/>
                </a:cubicBezTo>
                <a:cubicBezTo>
                  <a:pt x="86" y="159"/>
                  <a:pt x="88" y="161"/>
                  <a:pt x="92" y="161"/>
                </a:cubicBezTo>
                <a:cubicBezTo>
                  <a:pt x="95" y="161"/>
                  <a:pt x="95" y="161"/>
                  <a:pt x="95" y="161"/>
                </a:cubicBezTo>
                <a:cubicBezTo>
                  <a:pt x="106" y="158"/>
                  <a:pt x="117" y="153"/>
                  <a:pt x="127" y="146"/>
                </a:cubicBezTo>
                <a:cubicBezTo>
                  <a:pt x="129" y="146"/>
                  <a:pt x="129" y="144"/>
                  <a:pt x="128" y="143"/>
                </a:cubicBezTo>
                <a:cubicBezTo>
                  <a:pt x="127" y="141"/>
                  <a:pt x="126" y="140"/>
                  <a:pt x="123" y="141"/>
                </a:cubicBezTo>
                <a:close/>
                <a:moveTo>
                  <a:pt x="94" y="28"/>
                </a:moveTo>
                <a:cubicBezTo>
                  <a:pt x="94" y="25"/>
                  <a:pt x="95" y="24"/>
                  <a:pt x="98" y="24"/>
                </a:cubicBezTo>
                <a:cubicBezTo>
                  <a:pt x="99" y="24"/>
                  <a:pt x="100" y="25"/>
                  <a:pt x="100" y="28"/>
                </a:cubicBezTo>
                <a:cubicBezTo>
                  <a:pt x="100" y="47"/>
                  <a:pt x="100" y="47"/>
                  <a:pt x="100" y="47"/>
                </a:cubicBezTo>
                <a:cubicBezTo>
                  <a:pt x="94" y="47"/>
                  <a:pt x="94" y="47"/>
                  <a:pt x="94" y="47"/>
                </a:cubicBezTo>
                <a:lnTo>
                  <a:pt x="94" y="28"/>
                </a:lnTo>
                <a:close/>
                <a:moveTo>
                  <a:pt x="60" y="28"/>
                </a:moveTo>
                <a:cubicBezTo>
                  <a:pt x="60" y="25"/>
                  <a:pt x="61" y="24"/>
                  <a:pt x="62" y="24"/>
                </a:cubicBezTo>
                <a:cubicBezTo>
                  <a:pt x="65" y="24"/>
                  <a:pt x="66" y="25"/>
                  <a:pt x="66" y="28"/>
                </a:cubicBezTo>
                <a:cubicBezTo>
                  <a:pt x="66" y="47"/>
                  <a:pt x="66" y="47"/>
                  <a:pt x="66" y="47"/>
                </a:cubicBezTo>
                <a:cubicBezTo>
                  <a:pt x="60" y="47"/>
                  <a:pt x="60" y="47"/>
                  <a:pt x="60" y="47"/>
                </a:cubicBezTo>
                <a:lnTo>
                  <a:pt x="60" y="28"/>
                </a:lnTo>
                <a:close/>
                <a:moveTo>
                  <a:pt x="49" y="58"/>
                </a:moveTo>
                <a:cubicBezTo>
                  <a:pt x="49" y="55"/>
                  <a:pt x="51" y="53"/>
                  <a:pt x="55" y="53"/>
                </a:cubicBezTo>
                <a:cubicBezTo>
                  <a:pt x="105" y="53"/>
                  <a:pt x="105" y="53"/>
                  <a:pt x="105" y="53"/>
                </a:cubicBezTo>
                <a:cubicBezTo>
                  <a:pt x="109" y="53"/>
                  <a:pt x="111" y="55"/>
                  <a:pt x="111" y="58"/>
                </a:cubicBezTo>
                <a:cubicBezTo>
                  <a:pt x="111" y="61"/>
                  <a:pt x="109" y="64"/>
                  <a:pt x="105" y="64"/>
                </a:cubicBezTo>
                <a:cubicBezTo>
                  <a:pt x="55" y="64"/>
                  <a:pt x="55" y="64"/>
                  <a:pt x="55" y="64"/>
                </a:cubicBezTo>
                <a:cubicBezTo>
                  <a:pt x="51" y="64"/>
                  <a:pt x="49" y="61"/>
                  <a:pt x="49" y="58"/>
                </a:cubicBezTo>
                <a:close/>
                <a:moveTo>
                  <a:pt x="59" y="84"/>
                </a:moveTo>
                <a:cubicBezTo>
                  <a:pt x="59" y="70"/>
                  <a:pt x="59" y="70"/>
                  <a:pt x="59" y="70"/>
                </a:cubicBezTo>
                <a:cubicBezTo>
                  <a:pt x="103" y="70"/>
                  <a:pt x="103" y="70"/>
                  <a:pt x="103" y="70"/>
                </a:cubicBezTo>
                <a:cubicBezTo>
                  <a:pt x="103" y="84"/>
                  <a:pt x="103" y="84"/>
                  <a:pt x="103" y="84"/>
                </a:cubicBezTo>
                <a:cubicBezTo>
                  <a:pt x="103" y="97"/>
                  <a:pt x="93" y="106"/>
                  <a:pt x="81" y="106"/>
                </a:cubicBezTo>
                <a:cubicBezTo>
                  <a:pt x="68" y="106"/>
                  <a:pt x="59" y="97"/>
                  <a:pt x="59" y="84"/>
                </a:cubicBezTo>
                <a:close/>
                <a:moveTo>
                  <a:pt x="81" y="117"/>
                </a:moveTo>
                <a:cubicBezTo>
                  <a:pt x="77" y="117"/>
                  <a:pt x="77" y="117"/>
                  <a:pt x="77" y="117"/>
                </a:cubicBezTo>
                <a:cubicBezTo>
                  <a:pt x="77" y="116"/>
                  <a:pt x="77" y="116"/>
                  <a:pt x="77" y="116"/>
                </a:cubicBezTo>
                <a:cubicBezTo>
                  <a:pt x="77" y="112"/>
                  <a:pt x="77" y="112"/>
                  <a:pt x="77" y="112"/>
                </a:cubicBezTo>
                <a:cubicBezTo>
                  <a:pt x="84" y="112"/>
                  <a:pt x="84" y="112"/>
                  <a:pt x="84" y="112"/>
                </a:cubicBezTo>
                <a:cubicBezTo>
                  <a:pt x="84" y="116"/>
                  <a:pt x="84" y="116"/>
                  <a:pt x="84" y="116"/>
                </a:cubicBezTo>
                <a:cubicBezTo>
                  <a:pt x="84" y="116"/>
                  <a:pt x="84" y="117"/>
                  <a:pt x="83" y="117"/>
                </a:cubicBezTo>
                <a:lnTo>
                  <a:pt x="81" y="117"/>
                </a:lnTo>
                <a:close/>
                <a:moveTo>
                  <a:pt x="136" y="135"/>
                </a:moveTo>
                <a:cubicBezTo>
                  <a:pt x="135" y="134"/>
                  <a:pt x="134" y="134"/>
                  <a:pt x="132" y="135"/>
                </a:cubicBezTo>
                <a:cubicBezTo>
                  <a:pt x="131" y="136"/>
                  <a:pt x="131" y="138"/>
                  <a:pt x="132" y="139"/>
                </a:cubicBezTo>
                <a:cubicBezTo>
                  <a:pt x="132" y="139"/>
                  <a:pt x="134" y="139"/>
                  <a:pt x="135" y="139"/>
                </a:cubicBezTo>
                <a:cubicBezTo>
                  <a:pt x="135" y="139"/>
                  <a:pt x="136" y="139"/>
                  <a:pt x="136" y="138"/>
                </a:cubicBezTo>
                <a:cubicBezTo>
                  <a:pt x="138" y="138"/>
                  <a:pt x="138" y="138"/>
                  <a:pt x="138" y="138"/>
                </a:cubicBezTo>
                <a:cubicBezTo>
                  <a:pt x="139" y="137"/>
                  <a:pt x="138" y="136"/>
                  <a:pt x="136" y="135"/>
                </a:cubicBezTo>
                <a:close/>
                <a:moveTo>
                  <a:pt x="160" y="76"/>
                </a:moveTo>
                <a:cubicBezTo>
                  <a:pt x="159" y="57"/>
                  <a:pt x="150" y="38"/>
                  <a:pt x="136" y="25"/>
                </a:cubicBezTo>
                <a:cubicBezTo>
                  <a:pt x="123" y="12"/>
                  <a:pt x="106" y="3"/>
                  <a:pt x="87" y="2"/>
                </a:cubicBezTo>
                <a:cubicBezTo>
                  <a:pt x="67" y="0"/>
                  <a:pt x="49" y="6"/>
                  <a:pt x="34" y="17"/>
                </a:cubicBezTo>
                <a:cubicBezTo>
                  <a:pt x="33" y="17"/>
                  <a:pt x="33" y="19"/>
                  <a:pt x="34" y="20"/>
                </a:cubicBezTo>
                <a:cubicBezTo>
                  <a:pt x="34" y="21"/>
                  <a:pt x="36" y="23"/>
                  <a:pt x="37" y="21"/>
                </a:cubicBezTo>
                <a:cubicBezTo>
                  <a:pt x="66" y="1"/>
                  <a:pt x="107" y="4"/>
                  <a:pt x="132" y="29"/>
                </a:cubicBezTo>
                <a:cubicBezTo>
                  <a:pt x="158" y="55"/>
                  <a:pt x="161" y="95"/>
                  <a:pt x="140" y="126"/>
                </a:cubicBezTo>
                <a:cubicBezTo>
                  <a:pt x="138" y="127"/>
                  <a:pt x="138" y="128"/>
                  <a:pt x="141" y="129"/>
                </a:cubicBezTo>
                <a:cubicBezTo>
                  <a:pt x="141" y="131"/>
                  <a:pt x="142" y="131"/>
                  <a:pt x="142" y="131"/>
                </a:cubicBezTo>
                <a:cubicBezTo>
                  <a:pt x="143" y="131"/>
                  <a:pt x="144" y="129"/>
                  <a:pt x="144" y="129"/>
                </a:cubicBezTo>
                <a:cubicBezTo>
                  <a:pt x="155" y="114"/>
                  <a:pt x="161" y="94"/>
                  <a:pt x="160" y="76"/>
                </a:cubicBezTo>
                <a:close/>
                <a:moveTo>
                  <a:pt x="25" y="31"/>
                </a:moveTo>
                <a:cubicBezTo>
                  <a:pt x="26" y="31"/>
                  <a:pt x="27" y="30"/>
                  <a:pt x="27" y="30"/>
                </a:cubicBezTo>
                <a:cubicBezTo>
                  <a:pt x="29" y="29"/>
                  <a:pt x="29" y="27"/>
                  <a:pt x="27" y="25"/>
                </a:cubicBezTo>
                <a:cubicBezTo>
                  <a:pt x="26" y="24"/>
                  <a:pt x="23" y="24"/>
                  <a:pt x="22" y="25"/>
                </a:cubicBezTo>
                <a:cubicBezTo>
                  <a:pt x="21" y="27"/>
                  <a:pt x="21" y="29"/>
                  <a:pt x="22" y="30"/>
                </a:cubicBezTo>
                <a:cubicBezTo>
                  <a:pt x="23" y="30"/>
                  <a:pt x="25" y="31"/>
                  <a:pt x="25" y="31"/>
                </a:cubicBezTo>
                <a:close/>
                <a:moveTo>
                  <a:pt x="87" y="87"/>
                </a:moveTo>
                <a:cubicBezTo>
                  <a:pt x="88" y="86"/>
                  <a:pt x="88" y="84"/>
                  <a:pt x="87" y="83"/>
                </a:cubicBezTo>
                <a:cubicBezTo>
                  <a:pt x="87" y="82"/>
                  <a:pt x="86" y="82"/>
                  <a:pt x="84" y="82"/>
                </a:cubicBezTo>
                <a:cubicBezTo>
                  <a:pt x="82" y="82"/>
                  <a:pt x="82" y="82"/>
                  <a:pt x="82" y="82"/>
                </a:cubicBezTo>
                <a:cubicBezTo>
                  <a:pt x="87" y="77"/>
                  <a:pt x="87" y="77"/>
                  <a:pt x="87" y="77"/>
                </a:cubicBezTo>
                <a:cubicBezTo>
                  <a:pt x="88" y="76"/>
                  <a:pt x="87" y="73"/>
                  <a:pt x="86" y="72"/>
                </a:cubicBezTo>
                <a:cubicBezTo>
                  <a:pt x="84" y="71"/>
                  <a:pt x="83" y="71"/>
                  <a:pt x="82" y="72"/>
                </a:cubicBezTo>
                <a:cubicBezTo>
                  <a:pt x="73" y="83"/>
                  <a:pt x="73" y="83"/>
                  <a:pt x="73" y="83"/>
                </a:cubicBezTo>
                <a:cubicBezTo>
                  <a:pt x="72" y="84"/>
                  <a:pt x="72" y="86"/>
                  <a:pt x="73" y="87"/>
                </a:cubicBezTo>
                <a:cubicBezTo>
                  <a:pt x="73" y="88"/>
                  <a:pt x="75" y="88"/>
                  <a:pt x="76" y="88"/>
                </a:cubicBezTo>
                <a:cubicBezTo>
                  <a:pt x="80" y="88"/>
                  <a:pt x="80" y="88"/>
                  <a:pt x="80" y="88"/>
                </a:cubicBezTo>
                <a:cubicBezTo>
                  <a:pt x="76" y="95"/>
                  <a:pt x="76" y="95"/>
                  <a:pt x="76" y="95"/>
                </a:cubicBezTo>
                <a:cubicBezTo>
                  <a:pt x="75" y="97"/>
                  <a:pt x="75" y="99"/>
                  <a:pt x="77" y="99"/>
                </a:cubicBezTo>
                <a:cubicBezTo>
                  <a:pt x="77" y="99"/>
                  <a:pt x="77" y="100"/>
                  <a:pt x="78" y="100"/>
                </a:cubicBezTo>
                <a:cubicBezTo>
                  <a:pt x="80" y="100"/>
                  <a:pt x="81" y="99"/>
                  <a:pt x="81" y="98"/>
                </a:cubicBezTo>
                <a:cubicBezTo>
                  <a:pt x="87" y="87"/>
                  <a:pt x="87" y="87"/>
                  <a:pt x="87" y="87"/>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4" name="Google Shape;104;p21"/>
          <p:cNvSpPr/>
          <p:nvPr/>
        </p:nvSpPr>
        <p:spPr>
          <a:xfrm>
            <a:off x="2660425" y="4263930"/>
            <a:ext cx="254707" cy="336129"/>
          </a:xfrm>
          <a:custGeom>
            <a:rect b="b" l="l" r="r" t="t"/>
            <a:pathLst>
              <a:path extrusionOk="0" h="161" w="122">
                <a:moveTo>
                  <a:pt x="78" y="135"/>
                </a:moveTo>
                <a:cubicBezTo>
                  <a:pt x="73" y="135"/>
                  <a:pt x="68" y="139"/>
                  <a:pt x="68" y="144"/>
                </a:cubicBezTo>
                <a:cubicBezTo>
                  <a:pt x="68" y="150"/>
                  <a:pt x="73" y="153"/>
                  <a:pt x="78" y="153"/>
                </a:cubicBezTo>
                <a:cubicBezTo>
                  <a:pt x="82" y="153"/>
                  <a:pt x="87" y="150"/>
                  <a:pt x="87" y="144"/>
                </a:cubicBezTo>
                <a:cubicBezTo>
                  <a:pt x="87" y="139"/>
                  <a:pt x="82" y="135"/>
                  <a:pt x="78" y="135"/>
                </a:cubicBezTo>
                <a:close/>
                <a:moveTo>
                  <a:pt x="78" y="148"/>
                </a:moveTo>
                <a:cubicBezTo>
                  <a:pt x="75" y="148"/>
                  <a:pt x="74" y="146"/>
                  <a:pt x="74" y="144"/>
                </a:cubicBezTo>
                <a:cubicBezTo>
                  <a:pt x="74" y="141"/>
                  <a:pt x="75" y="140"/>
                  <a:pt x="78" y="140"/>
                </a:cubicBezTo>
                <a:cubicBezTo>
                  <a:pt x="80" y="140"/>
                  <a:pt x="81" y="141"/>
                  <a:pt x="81" y="144"/>
                </a:cubicBezTo>
                <a:cubicBezTo>
                  <a:pt x="81" y="146"/>
                  <a:pt x="80" y="148"/>
                  <a:pt x="78" y="148"/>
                </a:cubicBezTo>
                <a:close/>
                <a:moveTo>
                  <a:pt x="89" y="100"/>
                </a:moveTo>
                <a:cubicBezTo>
                  <a:pt x="96" y="100"/>
                  <a:pt x="100" y="95"/>
                  <a:pt x="100" y="89"/>
                </a:cubicBezTo>
                <a:cubicBezTo>
                  <a:pt x="100" y="83"/>
                  <a:pt x="96" y="78"/>
                  <a:pt x="89" y="78"/>
                </a:cubicBezTo>
                <a:cubicBezTo>
                  <a:pt x="83" y="78"/>
                  <a:pt x="78" y="83"/>
                  <a:pt x="78" y="89"/>
                </a:cubicBezTo>
                <a:cubicBezTo>
                  <a:pt x="78" y="95"/>
                  <a:pt x="83" y="100"/>
                  <a:pt x="89" y="100"/>
                </a:cubicBezTo>
                <a:close/>
                <a:moveTo>
                  <a:pt x="89" y="84"/>
                </a:moveTo>
                <a:cubicBezTo>
                  <a:pt x="92" y="84"/>
                  <a:pt x="94" y="87"/>
                  <a:pt x="94" y="89"/>
                </a:cubicBezTo>
                <a:cubicBezTo>
                  <a:pt x="94" y="92"/>
                  <a:pt x="92" y="94"/>
                  <a:pt x="89" y="94"/>
                </a:cubicBezTo>
                <a:cubicBezTo>
                  <a:pt x="87" y="94"/>
                  <a:pt x="84" y="92"/>
                  <a:pt x="84" y="89"/>
                </a:cubicBezTo>
                <a:cubicBezTo>
                  <a:pt x="84" y="87"/>
                  <a:pt x="87" y="84"/>
                  <a:pt x="89" y="84"/>
                </a:cubicBezTo>
                <a:close/>
                <a:moveTo>
                  <a:pt x="30" y="23"/>
                </a:moveTo>
                <a:cubicBezTo>
                  <a:pt x="24" y="29"/>
                  <a:pt x="24" y="29"/>
                  <a:pt x="24" y="29"/>
                </a:cubicBezTo>
                <a:cubicBezTo>
                  <a:pt x="24" y="30"/>
                  <a:pt x="24" y="32"/>
                  <a:pt x="24" y="33"/>
                </a:cubicBezTo>
                <a:cubicBezTo>
                  <a:pt x="25" y="33"/>
                  <a:pt x="25" y="34"/>
                  <a:pt x="26" y="34"/>
                </a:cubicBezTo>
                <a:cubicBezTo>
                  <a:pt x="27" y="34"/>
                  <a:pt x="27" y="33"/>
                  <a:pt x="28" y="33"/>
                </a:cubicBezTo>
                <a:cubicBezTo>
                  <a:pt x="33" y="28"/>
                  <a:pt x="33" y="28"/>
                  <a:pt x="33" y="28"/>
                </a:cubicBezTo>
                <a:cubicBezTo>
                  <a:pt x="34" y="27"/>
                  <a:pt x="34" y="24"/>
                  <a:pt x="33" y="23"/>
                </a:cubicBezTo>
                <a:cubicBezTo>
                  <a:pt x="32" y="23"/>
                  <a:pt x="31" y="23"/>
                  <a:pt x="30" y="23"/>
                </a:cubicBezTo>
                <a:close/>
                <a:moveTo>
                  <a:pt x="122" y="81"/>
                </a:moveTo>
                <a:cubicBezTo>
                  <a:pt x="122" y="78"/>
                  <a:pt x="121" y="76"/>
                  <a:pt x="118" y="75"/>
                </a:cubicBezTo>
                <a:cubicBezTo>
                  <a:pt x="117" y="72"/>
                  <a:pt x="117" y="72"/>
                  <a:pt x="117" y="72"/>
                </a:cubicBezTo>
                <a:cubicBezTo>
                  <a:pt x="119" y="71"/>
                  <a:pt x="122" y="67"/>
                  <a:pt x="122" y="64"/>
                </a:cubicBezTo>
                <a:cubicBezTo>
                  <a:pt x="122" y="58"/>
                  <a:pt x="116" y="52"/>
                  <a:pt x="110" y="52"/>
                </a:cubicBezTo>
                <a:cubicBezTo>
                  <a:pt x="108" y="52"/>
                  <a:pt x="108" y="52"/>
                  <a:pt x="107" y="52"/>
                </a:cubicBezTo>
                <a:cubicBezTo>
                  <a:pt x="107" y="51"/>
                  <a:pt x="107" y="51"/>
                  <a:pt x="107" y="51"/>
                </a:cubicBezTo>
                <a:cubicBezTo>
                  <a:pt x="107" y="43"/>
                  <a:pt x="102" y="39"/>
                  <a:pt x="96" y="39"/>
                </a:cubicBezTo>
                <a:cubicBezTo>
                  <a:pt x="95" y="39"/>
                  <a:pt x="95" y="39"/>
                  <a:pt x="94" y="39"/>
                </a:cubicBezTo>
                <a:cubicBezTo>
                  <a:pt x="94" y="37"/>
                  <a:pt x="94" y="37"/>
                  <a:pt x="94" y="37"/>
                </a:cubicBezTo>
                <a:cubicBezTo>
                  <a:pt x="94" y="30"/>
                  <a:pt x="89" y="25"/>
                  <a:pt x="82" y="25"/>
                </a:cubicBezTo>
                <a:cubicBezTo>
                  <a:pt x="82" y="25"/>
                  <a:pt x="82" y="25"/>
                  <a:pt x="81" y="25"/>
                </a:cubicBezTo>
                <a:cubicBezTo>
                  <a:pt x="81" y="24"/>
                  <a:pt x="81" y="24"/>
                  <a:pt x="81" y="24"/>
                </a:cubicBezTo>
                <a:cubicBezTo>
                  <a:pt x="81" y="17"/>
                  <a:pt x="76" y="12"/>
                  <a:pt x="69" y="12"/>
                </a:cubicBezTo>
                <a:cubicBezTo>
                  <a:pt x="66" y="12"/>
                  <a:pt x="63" y="13"/>
                  <a:pt x="60" y="16"/>
                </a:cubicBezTo>
                <a:cubicBezTo>
                  <a:pt x="58" y="15"/>
                  <a:pt x="58" y="15"/>
                  <a:pt x="58" y="15"/>
                </a:cubicBezTo>
                <a:cubicBezTo>
                  <a:pt x="48" y="4"/>
                  <a:pt x="48" y="4"/>
                  <a:pt x="48" y="4"/>
                </a:cubicBezTo>
                <a:cubicBezTo>
                  <a:pt x="45" y="0"/>
                  <a:pt x="39" y="0"/>
                  <a:pt x="36" y="4"/>
                </a:cubicBezTo>
                <a:cubicBezTo>
                  <a:pt x="3" y="36"/>
                  <a:pt x="3" y="36"/>
                  <a:pt x="3" y="36"/>
                </a:cubicBezTo>
                <a:cubicBezTo>
                  <a:pt x="0" y="40"/>
                  <a:pt x="0" y="46"/>
                  <a:pt x="3" y="49"/>
                </a:cubicBezTo>
                <a:cubicBezTo>
                  <a:pt x="13" y="59"/>
                  <a:pt x="13" y="59"/>
                  <a:pt x="13" y="59"/>
                </a:cubicBezTo>
                <a:cubicBezTo>
                  <a:pt x="27" y="72"/>
                  <a:pt x="27" y="72"/>
                  <a:pt x="27" y="72"/>
                </a:cubicBezTo>
                <a:cubicBezTo>
                  <a:pt x="23" y="75"/>
                  <a:pt x="21" y="78"/>
                  <a:pt x="21" y="82"/>
                </a:cubicBezTo>
                <a:cubicBezTo>
                  <a:pt x="21" y="87"/>
                  <a:pt x="22" y="90"/>
                  <a:pt x="26" y="93"/>
                </a:cubicBezTo>
                <a:cubicBezTo>
                  <a:pt x="26" y="93"/>
                  <a:pt x="26" y="93"/>
                  <a:pt x="27" y="93"/>
                </a:cubicBezTo>
                <a:cubicBezTo>
                  <a:pt x="54" y="121"/>
                  <a:pt x="54" y="121"/>
                  <a:pt x="54" y="121"/>
                </a:cubicBezTo>
                <a:cubicBezTo>
                  <a:pt x="54" y="126"/>
                  <a:pt x="54" y="126"/>
                  <a:pt x="54" y="126"/>
                </a:cubicBezTo>
                <a:cubicBezTo>
                  <a:pt x="50" y="126"/>
                  <a:pt x="50" y="126"/>
                  <a:pt x="50" y="126"/>
                </a:cubicBezTo>
                <a:cubicBezTo>
                  <a:pt x="50" y="161"/>
                  <a:pt x="50" y="161"/>
                  <a:pt x="50" y="161"/>
                </a:cubicBezTo>
                <a:cubicBezTo>
                  <a:pt x="118" y="161"/>
                  <a:pt x="118" y="161"/>
                  <a:pt x="118" y="161"/>
                </a:cubicBezTo>
                <a:cubicBezTo>
                  <a:pt x="118" y="126"/>
                  <a:pt x="118" y="126"/>
                  <a:pt x="118" y="126"/>
                </a:cubicBezTo>
                <a:cubicBezTo>
                  <a:pt x="113" y="126"/>
                  <a:pt x="113" y="126"/>
                  <a:pt x="113" y="126"/>
                </a:cubicBezTo>
                <a:cubicBezTo>
                  <a:pt x="113" y="118"/>
                  <a:pt x="113" y="118"/>
                  <a:pt x="113" y="118"/>
                </a:cubicBezTo>
                <a:cubicBezTo>
                  <a:pt x="118" y="114"/>
                  <a:pt x="122" y="107"/>
                  <a:pt x="122" y="101"/>
                </a:cubicBezTo>
                <a:cubicBezTo>
                  <a:pt x="122" y="96"/>
                  <a:pt x="119" y="91"/>
                  <a:pt x="117" y="88"/>
                </a:cubicBezTo>
                <a:cubicBezTo>
                  <a:pt x="118" y="87"/>
                  <a:pt x="118" y="87"/>
                  <a:pt x="118" y="87"/>
                </a:cubicBezTo>
                <a:cubicBezTo>
                  <a:pt x="121" y="85"/>
                  <a:pt x="122" y="83"/>
                  <a:pt x="122" y="81"/>
                </a:cubicBezTo>
                <a:close/>
                <a:moveTo>
                  <a:pt x="96" y="43"/>
                </a:moveTo>
                <a:cubicBezTo>
                  <a:pt x="100" y="43"/>
                  <a:pt x="102" y="47"/>
                  <a:pt x="102" y="51"/>
                </a:cubicBezTo>
                <a:cubicBezTo>
                  <a:pt x="102" y="53"/>
                  <a:pt x="101" y="54"/>
                  <a:pt x="100" y="55"/>
                </a:cubicBezTo>
                <a:cubicBezTo>
                  <a:pt x="90" y="46"/>
                  <a:pt x="90" y="46"/>
                  <a:pt x="90" y="46"/>
                </a:cubicBezTo>
                <a:cubicBezTo>
                  <a:pt x="92" y="45"/>
                  <a:pt x="94" y="43"/>
                  <a:pt x="96" y="43"/>
                </a:cubicBezTo>
                <a:close/>
                <a:moveTo>
                  <a:pt x="82" y="30"/>
                </a:moveTo>
                <a:cubicBezTo>
                  <a:pt x="87" y="30"/>
                  <a:pt x="89" y="34"/>
                  <a:pt x="89" y="37"/>
                </a:cubicBezTo>
                <a:cubicBezTo>
                  <a:pt x="89" y="40"/>
                  <a:pt x="88" y="41"/>
                  <a:pt x="87" y="42"/>
                </a:cubicBezTo>
                <a:cubicBezTo>
                  <a:pt x="77" y="33"/>
                  <a:pt x="77" y="33"/>
                  <a:pt x="77" y="33"/>
                </a:cubicBezTo>
                <a:cubicBezTo>
                  <a:pt x="78" y="31"/>
                  <a:pt x="81" y="30"/>
                  <a:pt x="82" y="30"/>
                </a:cubicBezTo>
                <a:close/>
                <a:moveTo>
                  <a:pt x="69" y="17"/>
                </a:moveTo>
                <a:cubicBezTo>
                  <a:pt x="72" y="17"/>
                  <a:pt x="76" y="21"/>
                  <a:pt x="76" y="24"/>
                </a:cubicBezTo>
                <a:cubicBezTo>
                  <a:pt x="76" y="27"/>
                  <a:pt x="75" y="28"/>
                  <a:pt x="74" y="29"/>
                </a:cubicBezTo>
                <a:cubicBezTo>
                  <a:pt x="64" y="19"/>
                  <a:pt x="64" y="19"/>
                  <a:pt x="64" y="19"/>
                </a:cubicBezTo>
                <a:cubicBezTo>
                  <a:pt x="65" y="18"/>
                  <a:pt x="68" y="17"/>
                  <a:pt x="69" y="17"/>
                </a:cubicBezTo>
                <a:close/>
                <a:moveTo>
                  <a:pt x="7" y="46"/>
                </a:moveTo>
                <a:cubicBezTo>
                  <a:pt x="5" y="43"/>
                  <a:pt x="5" y="42"/>
                  <a:pt x="7" y="41"/>
                </a:cubicBezTo>
                <a:cubicBezTo>
                  <a:pt x="40" y="7"/>
                  <a:pt x="40" y="7"/>
                  <a:pt x="40" y="7"/>
                </a:cubicBezTo>
                <a:cubicBezTo>
                  <a:pt x="40" y="7"/>
                  <a:pt x="40" y="7"/>
                  <a:pt x="41" y="7"/>
                </a:cubicBezTo>
                <a:cubicBezTo>
                  <a:pt x="42" y="7"/>
                  <a:pt x="42" y="7"/>
                  <a:pt x="42" y="7"/>
                </a:cubicBezTo>
                <a:cubicBezTo>
                  <a:pt x="44" y="7"/>
                  <a:pt x="44" y="7"/>
                  <a:pt x="44" y="7"/>
                </a:cubicBezTo>
                <a:cubicBezTo>
                  <a:pt x="45" y="7"/>
                  <a:pt x="45" y="7"/>
                  <a:pt x="45" y="7"/>
                </a:cubicBezTo>
                <a:cubicBezTo>
                  <a:pt x="51" y="15"/>
                  <a:pt x="51" y="15"/>
                  <a:pt x="51" y="15"/>
                </a:cubicBezTo>
                <a:cubicBezTo>
                  <a:pt x="13" y="52"/>
                  <a:pt x="13" y="52"/>
                  <a:pt x="13" y="52"/>
                </a:cubicBezTo>
                <a:lnTo>
                  <a:pt x="7" y="46"/>
                </a:lnTo>
                <a:close/>
                <a:moveTo>
                  <a:pt x="17" y="55"/>
                </a:moveTo>
                <a:cubicBezTo>
                  <a:pt x="54" y="18"/>
                  <a:pt x="54" y="18"/>
                  <a:pt x="54" y="18"/>
                </a:cubicBezTo>
                <a:cubicBezTo>
                  <a:pt x="115" y="78"/>
                  <a:pt x="115" y="78"/>
                  <a:pt x="115" y="78"/>
                </a:cubicBezTo>
                <a:cubicBezTo>
                  <a:pt x="116" y="79"/>
                  <a:pt x="116" y="82"/>
                  <a:pt x="115" y="83"/>
                </a:cubicBezTo>
                <a:cubicBezTo>
                  <a:pt x="82" y="115"/>
                  <a:pt x="82" y="115"/>
                  <a:pt x="82" y="115"/>
                </a:cubicBezTo>
                <a:cubicBezTo>
                  <a:pt x="81" y="117"/>
                  <a:pt x="78" y="117"/>
                  <a:pt x="77" y="115"/>
                </a:cubicBezTo>
                <a:cubicBezTo>
                  <a:pt x="56" y="94"/>
                  <a:pt x="56" y="94"/>
                  <a:pt x="56" y="94"/>
                </a:cubicBezTo>
                <a:cubicBezTo>
                  <a:pt x="59" y="94"/>
                  <a:pt x="59" y="94"/>
                  <a:pt x="59" y="94"/>
                </a:cubicBezTo>
                <a:cubicBezTo>
                  <a:pt x="65" y="94"/>
                  <a:pt x="71" y="89"/>
                  <a:pt x="71" y="82"/>
                </a:cubicBezTo>
                <a:cubicBezTo>
                  <a:pt x="71" y="76"/>
                  <a:pt x="65" y="71"/>
                  <a:pt x="59" y="71"/>
                </a:cubicBezTo>
                <a:cubicBezTo>
                  <a:pt x="33" y="71"/>
                  <a:pt x="33" y="71"/>
                  <a:pt x="33" y="71"/>
                </a:cubicBezTo>
                <a:cubicBezTo>
                  <a:pt x="17" y="55"/>
                  <a:pt x="17" y="55"/>
                  <a:pt x="17" y="55"/>
                </a:cubicBezTo>
                <a:close/>
                <a:moveTo>
                  <a:pt x="26" y="82"/>
                </a:moveTo>
                <a:cubicBezTo>
                  <a:pt x="26" y="79"/>
                  <a:pt x="28" y="77"/>
                  <a:pt x="30" y="76"/>
                </a:cubicBezTo>
                <a:cubicBezTo>
                  <a:pt x="32" y="76"/>
                  <a:pt x="32" y="76"/>
                  <a:pt x="32" y="76"/>
                </a:cubicBezTo>
                <a:cubicBezTo>
                  <a:pt x="32" y="76"/>
                  <a:pt x="32" y="76"/>
                  <a:pt x="33" y="76"/>
                </a:cubicBezTo>
                <a:cubicBezTo>
                  <a:pt x="59" y="76"/>
                  <a:pt x="59" y="76"/>
                  <a:pt x="59" y="76"/>
                </a:cubicBezTo>
                <a:cubicBezTo>
                  <a:pt x="63" y="76"/>
                  <a:pt x="65" y="78"/>
                  <a:pt x="65" y="82"/>
                </a:cubicBezTo>
                <a:cubicBezTo>
                  <a:pt x="65" y="87"/>
                  <a:pt x="63" y="89"/>
                  <a:pt x="59" y="89"/>
                </a:cubicBezTo>
                <a:cubicBezTo>
                  <a:pt x="33" y="89"/>
                  <a:pt x="33" y="89"/>
                  <a:pt x="33" y="89"/>
                </a:cubicBezTo>
                <a:cubicBezTo>
                  <a:pt x="28" y="89"/>
                  <a:pt x="26" y="87"/>
                  <a:pt x="26" y="82"/>
                </a:cubicBezTo>
                <a:close/>
                <a:moveTo>
                  <a:pt x="92" y="155"/>
                </a:moveTo>
                <a:cubicBezTo>
                  <a:pt x="54" y="155"/>
                  <a:pt x="54" y="155"/>
                  <a:pt x="54" y="155"/>
                </a:cubicBezTo>
                <a:cubicBezTo>
                  <a:pt x="54" y="131"/>
                  <a:pt x="54" y="131"/>
                  <a:pt x="54" y="131"/>
                </a:cubicBezTo>
                <a:cubicBezTo>
                  <a:pt x="77" y="131"/>
                  <a:pt x="77" y="131"/>
                  <a:pt x="77" y="131"/>
                </a:cubicBezTo>
                <a:cubicBezTo>
                  <a:pt x="86" y="131"/>
                  <a:pt x="92" y="138"/>
                  <a:pt x="92" y="147"/>
                </a:cubicBezTo>
                <a:cubicBezTo>
                  <a:pt x="92" y="155"/>
                  <a:pt x="92" y="155"/>
                  <a:pt x="92" y="155"/>
                </a:cubicBezTo>
                <a:close/>
                <a:moveTo>
                  <a:pt x="113" y="155"/>
                </a:moveTo>
                <a:cubicBezTo>
                  <a:pt x="98" y="155"/>
                  <a:pt x="98" y="155"/>
                  <a:pt x="98" y="155"/>
                </a:cubicBezTo>
                <a:cubicBezTo>
                  <a:pt x="98" y="147"/>
                  <a:pt x="98" y="147"/>
                  <a:pt x="98" y="147"/>
                </a:cubicBezTo>
                <a:cubicBezTo>
                  <a:pt x="98" y="141"/>
                  <a:pt x="95" y="135"/>
                  <a:pt x="90" y="131"/>
                </a:cubicBezTo>
                <a:cubicBezTo>
                  <a:pt x="113" y="131"/>
                  <a:pt x="113" y="131"/>
                  <a:pt x="113" y="131"/>
                </a:cubicBezTo>
                <a:lnTo>
                  <a:pt x="113" y="155"/>
                </a:lnTo>
                <a:close/>
                <a:moveTo>
                  <a:pt x="108" y="114"/>
                </a:moveTo>
                <a:cubicBezTo>
                  <a:pt x="107" y="115"/>
                  <a:pt x="107" y="115"/>
                  <a:pt x="107" y="115"/>
                </a:cubicBezTo>
                <a:cubicBezTo>
                  <a:pt x="107" y="126"/>
                  <a:pt x="107" y="126"/>
                  <a:pt x="107" y="126"/>
                </a:cubicBezTo>
                <a:cubicBezTo>
                  <a:pt x="60" y="126"/>
                  <a:pt x="60" y="126"/>
                  <a:pt x="60" y="126"/>
                </a:cubicBezTo>
                <a:cubicBezTo>
                  <a:pt x="60" y="119"/>
                  <a:pt x="60" y="119"/>
                  <a:pt x="60" y="119"/>
                </a:cubicBezTo>
                <a:cubicBezTo>
                  <a:pt x="59" y="118"/>
                  <a:pt x="59" y="118"/>
                  <a:pt x="59" y="118"/>
                </a:cubicBezTo>
                <a:cubicBezTo>
                  <a:pt x="35" y="94"/>
                  <a:pt x="35" y="94"/>
                  <a:pt x="35" y="94"/>
                </a:cubicBezTo>
                <a:cubicBezTo>
                  <a:pt x="48" y="94"/>
                  <a:pt x="48" y="94"/>
                  <a:pt x="48" y="94"/>
                </a:cubicBezTo>
                <a:cubicBezTo>
                  <a:pt x="74" y="119"/>
                  <a:pt x="74" y="119"/>
                  <a:pt x="74" y="119"/>
                </a:cubicBezTo>
                <a:cubicBezTo>
                  <a:pt x="75" y="121"/>
                  <a:pt x="77" y="121"/>
                  <a:pt x="80" y="121"/>
                </a:cubicBezTo>
                <a:cubicBezTo>
                  <a:pt x="82" y="121"/>
                  <a:pt x="84" y="121"/>
                  <a:pt x="86" y="119"/>
                </a:cubicBezTo>
                <a:cubicBezTo>
                  <a:pt x="113" y="91"/>
                  <a:pt x="113" y="91"/>
                  <a:pt x="113" y="91"/>
                </a:cubicBezTo>
                <a:cubicBezTo>
                  <a:pt x="115" y="95"/>
                  <a:pt x="116" y="97"/>
                  <a:pt x="116" y="101"/>
                </a:cubicBezTo>
                <a:cubicBezTo>
                  <a:pt x="116" y="106"/>
                  <a:pt x="113" y="112"/>
                  <a:pt x="108" y="114"/>
                </a:cubicBezTo>
                <a:close/>
                <a:moveTo>
                  <a:pt x="113" y="69"/>
                </a:moveTo>
                <a:cubicBezTo>
                  <a:pt x="104" y="60"/>
                  <a:pt x="104" y="60"/>
                  <a:pt x="104" y="60"/>
                </a:cubicBezTo>
                <a:cubicBezTo>
                  <a:pt x="105" y="58"/>
                  <a:pt x="107" y="57"/>
                  <a:pt x="110" y="57"/>
                </a:cubicBezTo>
                <a:cubicBezTo>
                  <a:pt x="113" y="57"/>
                  <a:pt x="116" y="60"/>
                  <a:pt x="116" y="64"/>
                </a:cubicBezTo>
                <a:cubicBezTo>
                  <a:pt x="116" y="66"/>
                  <a:pt x="115" y="67"/>
                  <a:pt x="113" y="6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5" name="Google Shape;105;p21"/>
          <p:cNvSpPr txBox="1"/>
          <p:nvPr/>
        </p:nvSpPr>
        <p:spPr>
          <a:xfrm>
            <a:off x="3248402" y="2617760"/>
            <a:ext cx="884400" cy="238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100">
                <a:solidFill>
                  <a:schemeClr val="accent1"/>
                </a:solidFill>
                <a:latin typeface="Roboto"/>
                <a:ea typeface="Roboto"/>
                <a:cs typeface="Roboto"/>
                <a:sym typeface="Roboto"/>
              </a:rPr>
              <a:t>58%</a:t>
            </a:r>
            <a:endParaRPr sz="1100"/>
          </a:p>
        </p:txBody>
      </p:sp>
      <p:sp>
        <p:nvSpPr>
          <p:cNvPr id="106" name="Google Shape;106;p21"/>
          <p:cNvSpPr txBox="1"/>
          <p:nvPr/>
        </p:nvSpPr>
        <p:spPr>
          <a:xfrm>
            <a:off x="3248402" y="2822333"/>
            <a:ext cx="1709400" cy="371400"/>
          </a:xfrm>
          <a:prstGeom prst="rect">
            <a:avLst/>
          </a:prstGeom>
          <a:noFill/>
          <a:ln>
            <a:noFill/>
          </a:ln>
        </p:spPr>
        <p:txBody>
          <a:bodyPr anchorCtr="0" anchor="t" bIns="34275" lIns="68575" spcFirstLastPara="1" rIns="68575" wrap="square" tIns="34275">
            <a:spAutoFit/>
          </a:bodyPr>
          <a:lstStyle/>
          <a:p>
            <a:pPr indent="0" lvl="0" marL="0" marR="0" rtl="0" algn="l">
              <a:lnSpc>
                <a:spcPct val="145454"/>
              </a:lnSpc>
              <a:spcBef>
                <a:spcPts val="0"/>
              </a:spcBef>
              <a:spcAft>
                <a:spcPts val="0"/>
              </a:spcAft>
              <a:buNone/>
            </a:pPr>
            <a:r>
              <a:rPr i="0" lang="en" sz="800">
                <a:solidFill>
                  <a:srgbClr val="7F7F7F"/>
                </a:solidFill>
                <a:latin typeface="PT Sans"/>
                <a:ea typeface="PT Sans"/>
                <a:cs typeface="PT Sans"/>
                <a:sym typeface="PT Sans"/>
              </a:rPr>
              <a:t>There are many variations suffered alteration</a:t>
            </a:r>
            <a:endParaRPr sz="800">
              <a:solidFill>
                <a:srgbClr val="7F7F7F"/>
              </a:solidFill>
              <a:latin typeface="PT Sans"/>
              <a:ea typeface="PT Sans"/>
              <a:cs typeface="PT Sans"/>
              <a:sym typeface="PT Sans"/>
            </a:endParaRPr>
          </a:p>
        </p:txBody>
      </p:sp>
      <p:sp>
        <p:nvSpPr>
          <p:cNvPr id="107" name="Google Shape;107;p21"/>
          <p:cNvSpPr txBox="1"/>
          <p:nvPr/>
        </p:nvSpPr>
        <p:spPr>
          <a:xfrm>
            <a:off x="3248402" y="3396665"/>
            <a:ext cx="884400" cy="238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100">
                <a:solidFill>
                  <a:schemeClr val="accent1"/>
                </a:solidFill>
                <a:latin typeface="Roboto"/>
                <a:ea typeface="Roboto"/>
                <a:cs typeface="Roboto"/>
                <a:sym typeface="Roboto"/>
              </a:rPr>
              <a:t>1 Billion</a:t>
            </a:r>
            <a:endParaRPr sz="1100"/>
          </a:p>
        </p:txBody>
      </p:sp>
      <p:sp>
        <p:nvSpPr>
          <p:cNvPr id="108" name="Google Shape;108;p21"/>
          <p:cNvSpPr txBox="1"/>
          <p:nvPr/>
        </p:nvSpPr>
        <p:spPr>
          <a:xfrm>
            <a:off x="3248403" y="3601238"/>
            <a:ext cx="1366500" cy="371400"/>
          </a:xfrm>
          <a:prstGeom prst="rect">
            <a:avLst/>
          </a:prstGeom>
          <a:noFill/>
          <a:ln>
            <a:noFill/>
          </a:ln>
        </p:spPr>
        <p:txBody>
          <a:bodyPr anchorCtr="0" anchor="t" bIns="34275" lIns="68575" spcFirstLastPara="1" rIns="68575" wrap="square" tIns="34275">
            <a:spAutoFit/>
          </a:bodyPr>
          <a:lstStyle/>
          <a:p>
            <a:pPr indent="0" lvl="0" marL="0" marR="0" rtl="0" algn="l">
              <a:lnSpc>
                <a:spcPct val="145454"/>
              </a:lnSpc>
              <a:spcBef>
                <a:spcPts val="0"/>
              </a:spcBef>
              <a:spcAft>
                <a:spcPts val="0"/>
              </a:spcAft>
              <a:buNone/>
            </a:pPr>
            <a:r>
              <a:rPr i="0" lang="en" sz="800">
                <a:solidFill>
                  <a:srgbClr val="7F7F7F"/>
                </a:solidFill>
                <a:latin typeface="PT Sans"/>
                <a:ea typeface="PT Sans"/>
                <a:cs typeface="PT Sans"/>
                <a:sym typeface="PT Sans"/>
              </a:rPr>
              <a:t>There are many variations suffered</a:t>
            </a:r>
            <a:endParaRPr sz="800">
              <a:solidFill>
                <a:srgbClr val="7F7F7F"/>
              </a:solidFill>
              <a:latin typeface="PT Sans"/>
              <a:ea typeface="PT Sans"/>
              <a:cs typeface="PT Sans"/>
              <a:sym typeface="PT Sans"/>
            </a:endParaRPr>
          </a:p>
        </p:txBody>
      </p:sp>
      <p:sp>
        <p:nvSpPr>
          <p:cNvPr id="109" name="Google Shape;109;p21"/>
          <p:cNvSpPr txBox="1"/>
          <p:nvPr/>
        </p:nvSpPr>
        <p:spPr>
          <a:xfrm>
            <a:off x="3248402" y="4164787"/>
            <a:ext cx="884400" cy="238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100">
                <a:solidFill>
                  <a:schemeClr val="accent1"/>
                </a:solidFill>
                <a:latin typeface="Roboto"/>
                <a:ea typeface="Roboto"/>
                <a:cs typeface="Roboto"/>
                <a:sym typeface="Roboto"/>
              </a:rPr>
              <a:t>2.36M</a:t>
            </a:r>
            <a:endParaRPr sz="1100"/>
          </a:p>
        </p:txBody>
      </p:sp>
      <p:sp>
        <p:nvSpPr>
          <p:cNvPr id="110" name="Google Shape;110;p21"/>
          <p:cNvSpPr txBox="1"/>
          <p:nvPr/>
        </p:nvSpPr>
        <p:spPr>
          <a:xfrm>
            <a:off x="3248403" y="4369360"/>
            <a:ext cx="1566600" cy="371400"/>
          </a:xfrm>
          <a:prstGeom prst="rect">
            <a:avLst/>
          </a:prstGeom>
          <a:noFill/>
          <a:ln>
            <a:noFill/>
          </a:ln>
        </p:spPr>
        <p:txBody>
          <a:bodyPr anchorCtr="0" anchor="t" bIns="34275" lIns="68575" spcFirstLastPara="1" rIns="68575" wrap="square" tIns="34275">
            <a:spAutoFit/>
          </a:bodyPr>
          <a:lstStyle/>
          <a:p>
            <a:pPr indent="0" lvl="0" marL="0" marR="0" rtl="0" algn="l">
              <a:lnSpc>
                <a:spcPct val="145454"/>
              </a:lnSpc>
              <a:spcBef>
                <a:spcPts val="0"/>
              </a:spcBef>
              <a:spcAft>
                <a:spcPts val="0"/>
              </a:spcAft>
              <a:buNone/>
            </a:pPr>
            <a:r>
              <a:rPr i="0" lang="en" sz="800">
                <a:solidFill>
                  <a:srgbClr val="7F7F7F"/>
                </a:solidFill>
                <a:latin typeface="PT Sans"/>
                <a:ea typeface="PT Sans"/>
                <a:cs typeface="PT Sans"/>
                <a:sym typeface="PT Sans"/>
              </a:rPr>
              <a:t>There are many variations alteration</a:t>
            </a:r>
            <a:endParaRPr sz="800">
              <a:solidFill>
                <a:srgbClr val="7F7F7F"/>
              </a:solidFill>
              <a:latin typeface="PT Sans"/>
              <a:ea typeface="PT Sans"/>
              <a:cs typeface="PT Sans"/>
              <a:sym typeface="PT Sans"/>
            </a:endParaRPr>
          </a:p>
        </p:txBody>
      </p:sp>
      <p:sp>
        <p:nvSpPr>
          <p:cNvPr id="111" name="Google Shape;111;p21"/>
          <p:cNvSpPr txBox="1"/>
          <p:nvPr/>
        </p:nvSpPr>
        <p:spPr>
          <a:xfrm>
            <a:off x="2456184" y="1630566"/>
            <a:ext cx="1805700" cy="551700"/>
          </a:xfrm>
          <a:prstGeom prst="rect">
            <a:avLst/>
          </a:prstGeom>
          <a:noFill/>
          <a:ln>
            <a:noFill/>
          </a:ln>
        </p:spPr>
        <p:txBody>
          <a:bodyPr anchorCtr="0" anchor="t" bIns="34275" lIns="68575" spcFirstLastPara="1" rIns="68575" wrap="square" tIns="34275">
            <a:spAutoFit/>
          </a:bodyPr>
          <a:lstStyle/>
          <a:p>
            <a:pPr indent="0" lvl="0" marL="0" marR="0" rtl="0" algn="l">
              <a:lnSpc>
                <a:spcPct val="141176"/>
              </a:lnSpc>
              <a:spcBef>
                <a:spcPts val="0"/>
              </a:spcBef>
              <a:spcAft>
                <a:spcPts val="0"/>
              </a:spcAft>
              <a:buNone/>
            </a:pPr>
            <a:r>
              <a:rPr b="1" lang="en" sz="1300">
                <a:solidFill>
                  <a:schemeClr val="lt2"/>
                </a:solidFill>
                <a:latin typeface="Roboto"/>
                <a:ea typeface="Roboto"/>
                <a:cs typeface="Roboto"/>
                <a:sym typeface="Roboto"/>
              </a:rPr>
              <a:t>Makes Everything</a:t>
            </a:r>
            <a:endParaRPr sz="1100">
              <a:solidFill>
                <a:schemeClr val="lt2"/>
              </a:solidFill>
            </a:endParaRPr>
          </a:p>
          <a:p>
            <a:pPr indent="0" lvl="0" marL="0" marR="0" rtl="0" algn="l">
              <a:lnSpc>
                <a:spcPct val="141176"/>
              </a:lnSpc>
              <a:spcBef>
                <a:spcPts val="0"/>
              </a:spcBef>
              <a:spcAft>
                <a:spcPts val="0"/>
              </a:spcAft>
              <a:buNone/>
            </a:pPr>
            <a:r>
              <a:rPr b="1" lang="en" sz="1300">
                <a:solidFill>
                  <a:schemeClr val="lt2"/>
                </a:solidFill>
                <a:latin typeface="Roboto"/>
                <a:ea typeface="Roboto"/>
                <a:cs typeface="Roboto"/>
                <a:sym typeface="Roboto"/>
              </a:rPr>
              <a:t>is Better</a:t>
            </a:r>
            <a:endParaRPr sz="1100">
              <a:solidFill>
                <a:schemeClr val="lt2"/>
              </a:solidFill>
            </a:endParaRPr>
          </a:p>
        </p:txBody>
      </p:sp>
      <p:sp>
        <p:nvSpPr>
          <p:cNvPr id="112" name="Google Shape;112;p21"/>
          <p:cNvSpPr/>
          <p:nvPr/>
        </p:nvSpPr>
        <p:spPr>
          <a:xfrm>
            <a:off x="6110786" y="1730865"/>
            <a:ext cx="1818300" cy="1818300"/>
          </a:xfrm>
          <a:prstGeom prst="ellipse">
            <a:avLst/>
          </a:prstGeom>
          <a:solidFill>
            <a:schemeClr val="dk1"/>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3" name="Google Shape;113;p21"/>
          <p:cNvSpPr txBox="1"/>
          <p:nvPr/>
        </p:nvSpPr>
        <p:spPr>
          <a:xfrm>
            <a:off x="6353226" y="2049069"/>
            <a:ext cx="1333500" cy="8184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1200"/>
              <a:buFont typeface="Roboto"/>
              <a:buNone/>
            </a:pPr>
            <a:r>
              <a:rPr b="1" lang="en" sz="1200">
                <a:solidFill>
                  <a:schemeClr val="lt1"/>
                </a:solidFill>
                <a:latin typeface="Roboto"/>
                <a:ea typeface="Roboto"/>
                <a:cs typeface="Roboto"/>
                <a:sym typeface="Roboto"/>
              </a:rPr>
              <a:t>Competitor A</a:t>
            </a:r>
            <a:endParaRPr sz="1100"/>
          </a:p>
          <a:p>
            <a:pPr indent="0" lvl="0" marL="0" marR="0" rtl="0" algn="ctr">
              <a:lnSpc>
                <a:spcPct val="90000"/>
              </a:lnSpc>
              <a:spcBef>
                <a:spcPts val="400"/>
              </a:spcBef>
              <a:spcAft>
                <a:spcPts val="0"/>
              </a:spcAft>
              <a:buClr>
                <a:schemeClr val="lt1"/>
              </a:buClr>
              <a:buSzPts val="1200"/>
              <a:buFont typeface="Roboto"/>
              <a:buNone/>
            </a:pPr>
            <a:r>
              <a:rPr b="1" lang="en" sz="1200">
                <a:solidFill>
                  <a:schemeClr val="lt1"/>
                </a:solidFill>
                <a:latin typeface="Roboto"/>
                <a:ea typeface="Roboto"/>
                <a:cs typeface="Roboto"/>
                <a:sym typeface="Roboto"/>
              </a:rPr>
              <a:t>25%</a:t>
            </a:r>
            <a:endParaRPr sz="1100"/>
          </a:p>
        </p:txBody>
      </p:sp>
      <p:sp>
        <p:nvSpPr>
          <p:cNvPr id="114" name="Google Shape;114;p21"/>
          <p:cNvSpPr/>
          <p:nvPr/>
        </p:nvSpPr>
        <p:spPr>
          <a:xfrm>
            <a:off x="6766891" y="2867307"/>
            <a:ext cx="1818300" cy="1818300"/>
          </a:xfrm>
          <a:prstGeom prst="ellipse">
            <a:avLst/>
          </a:prstGeom>
          <a:solidFill>
            <a:schemeClr val="accent3">
              <a:alpha val="80000"/>
            </a:schemeClr>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5" name="Google Shape;115;p21"/>
          <p:cNvSpPr txBox="1"/>
          <p:nvPr/>
        </p:nvSpPr>
        <p:spPr>
          <a:xfrm>
            <a:off x="7322990" y="3337036"/>
            <a:ext cx="1091100" cy="10002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1200"/>
              <a:buFont typeface="Roboto"/>
              <a:buNone/>
            </a:pPr>
            <a:r>
              <a:rPr b="1" lang="en" sz="1200">
                <a:solidFill>
                  <a:schemeClr val="lt2"/>
                </a:solidFill>
                <a:latin typeface="Roboto"/>
                <a:ea typeface="Roboto"/>
                <a:cs typeface="Roboto"/>
                <a:sym typeface="Roboto"/>
              </a:rPr>
              <a:t>Competitor B</a:t>
            </a:r>
            <a:endParaRPr sz="1100">
              <a:solidFill>
                <a:schemeClr val="lt2"/>
              </a:solidFill>
            </a:endParaRPr>
          </a:p>
          <a:p>
            <a:pPr indent="0" lvl="0" marL="0" marR="0" rtl="0" algn="ctr">
              <a:lnSpc>
                <a:spcPct val="90000"/>
              </a:lnSpc>
              <a:spcBef>
                <a:spcPts val="400"/>
              </a:spcBef>
              <a:spcAft>
                <a:spcPts val="0"/>
              </a:spcAft>
              <a:buClr>
                <a:schemeClr val="lt1"/>
              </a:buClr>
              <a:buSzPts val="1200"/>
              <a:buFont typeface="Roboto"/>
              <a:buNone/>
            </a:pPr>
            <a:r>
              <a:rPr b="1" lang="en" sz="1200">
                <a:solidFill>
                  <a:schemeClr val="lt2"/>
                </a:solidFill>
                <a:latin typeface="Roboto"/>
                <a:ea typeface="Roboto"/>
                <a:cs typeface="Roboto"/>
                <a:sym typeface="Roboto"/>
              </a:rPr>
              <a:t>25%</a:t>
            </a:r>
            <a:endParaRPr sz="1100">
              <a:solidFill>
                <a:schemeClr val="lt2"/>
              </a:solidFill>
            </a:endParaRPr>
          </a:p>
        </p:txBody>
      </p:sp>
      <p:sp>
        <p:nvSpPr>
          <p:cNvPr id="116" name="Google Shape;116;p21"/>
          <p:cNvSpPr/>
          <p:nvPr/>
        </p:nvSpPr>
        <p:spPr>
          <a:xfrm>
            <a:off x="5454680" y="2867307"/>
            <a:ext cx="1818300" cy="1818300"/>
          </a:xfrm>
          <a:prstGeom prst="ellipse">
            <a:avLst/>
          </a:prstGeom>
          <a:solidFill>
            <a:srgbClr val="FA6A38">
              <a:alpha val="80380"/>
            </a:srgbClr>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7" name="Google Shape;117;p21"/>
          <p:cNvSpPr txBox="1"/>
          <p:nvPr/>
        </p:nvSpPr>
        <p:spPr>
          <a:xfrm>
            <a:off x="5625904" y="3337036"/>
            <a:ext cx="1091100" cy="10002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1200"/>
              <a:buFont typeface="Roboto"/>
              <a:buNone/>
            </a:pPr>
            <a:r>
              <a:rPr b="1" lang="en" sz="1200">
                <a:solidFill>
                  <a:schemeClr val="lt1"/>
                </a:solidFill>
                <a:latin typeface="Roboto"/>
                <a:ea typeface="Roboto"/>
                <a:cs typeface="Roboto"/>
                <a:sym typeface="Roboto"/>
              </a:rPr>
              <a:t>Competitor C</a:t>
            </a:r>
            <a:endParaRPr sz="1100"/>
          </a:p>
          <a:p>
            <a:pPr indent="0" lvl="0" marL="0" marR="0" rtl="0" algn="ctr">
              <a:lnSpc>
                <a:spcPct val="90000"/>
              </a:lnSpc>
              <a:spcBef>
                <a:spcPts val="400"/>
              </a:spcBef>
              <a:spcAft>
                <a:spcPts val="0"/>
              </a:spcAft>
              <a:buClr>
                <a:schemeClr val="lt1"/>
              </a:buClr>
              <a:buSzPts val="1200"/>
              <a:buFont typeface="Roboto"/>
              <a:buNone/>
            </a:pPr>
            <a:r>
              <a:rPr b="1" lang="en" sz="1200">
                <a:solidFill>
                  <a:schemeClr val="lt1"/>
                </a:solidFill>
                <a:latin typeface="Roboto"/>
                <a:ea typeface="Roboto"/>
                <a:cs typeface="Roboto"/>
                <a:sym typeface="Roboto"/>
              </a:rPr>
              <a:t>25%</a:t>
            </a:r>
            <a:endParaRPr sz="1100"/>
          </a:p>
        </p:txBody>
      </p:sp>
      <p:sp>
        <p:nvSpPr>
          <p:cNvPr id="118" name="Google Shape;118;p21"/>
          <p:cNvSpPr/>
          <p:nvPr>
            <p:ph idx="2" type="pic"/>
          </p:nvPr>
        </p:nvSpPr>
        <p:spPr>
          <a:xfrm>
            <a:off x="534103" y="1945648"/>
            <a:ext cx="1566600" cy="2761500"/>
          </a:xfrm>
          <a:prstGeom prst="rect">
            <a:avLst/>
          </a:prstGeom>
          <a:no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nvSpPr>
        <p:spPr>
          <a:xfrm>
            <a:off x="428700" y="1081528"/>
            <a:ext cx="4841100" cy="10455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b="1" lang="en" sz="4800">
                <a:solidFill>
                  <a:schemeClr val="lt1"/>
                </a:solidFill>
                <a:latin typeface="Roboto"/>
                <a:ea typeface="Roboto"/>
                <a:cs typeface="Roboto"/>
                <a:sym typeface="Roboto"/>
              </a:rPr>
              <a:t>MARKETING</a:t>
            </a:r>
            <a:endParaRPr b="1" sz="4800">
              <a:solidFill>
                <a:schemeClr val="lt1"/>
              </a:solidFill>
              <a:latin typeface="Roboto"/>
              <a:ea typeface="Roboto"/>
              <a:cs typeface="Roboto"/>
              <a:sym typeface="Roboto"/>
            </a:endParaRPr>
          </a:p>
          <a:p>
            <a:pPr indent="0" lvl="0" marL="0" rtl="0" algn="l">
              <a:lnSpc>
                <a:spcPct val="80000"/>
              </a:lnSpc>
              <a:spcBef>
                <a:spcPts val="0"/>
              </a:spcBef>
              <a:spcAft>
                <a:spcPts val="0"/>
              </a:spcAft>
              <a:buNone/>
            </a:pPr>
            <a:r>
              <a:rPr b="1" lang="en" sz="4800">
                <a:solidFill>
                  <a:schemeClr val="lt1"/>
                </a:solidFill>
                <a:latin typeface="Roboto"/>
                <a:ea typeface="Roboto"/>
                <a:cs typeface="Roboto"/>
                <a:sym typeface="Roboto"/>
              </a:rPr>
              <a:t>STRATEGY</a:t>
            </a:r>
            <a:endParaRPr b="1" sz="4800">
              <a:solidFill>
                <a:schemeClr val="lt1"/>
              </a:solidFill>
              <a:latin typeface="Roboto"/>
              <a:ea typeface="Roboto"/>
              <a:cs typeface="Roboto"/>
              <a:sym typeface="Roboto"/>
            </a:endParaRPr>
          </a:p>
        </p:txBody>
      </p:sp>
      <p:sp>
        <p:nvSpPr>
          <p:cNvPr id="124" name="Google Shape;124;p22"/>
          <p:cNvSpPr txBox="1"/>
          <p:nvPr/>
        </p:nvSpPr>
        <p:spPr>
          <a:xfrm>
            <a:off x="428700" y="4640100"/>
            <a:ext cx="2223900" cy="819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b="1" lang="en" sz="800">
                <a:solidFill>
                  <a:schemeClr val="lt1"/>
                </a:solidFill>
                <a:latin typeface="Roboto"/>
                <a:ea typeface="Roboto"/>
                <a:cs typeface="Roboto"/>
                <a:sym typeface="Roboto"/>
              </a:rPr>
              <a:t>New Divider</a:t>
            </a:r>
            <a:endParaRPr b="1" sz="800">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grpSp>
        <p:nvGrpSpPr>
          <p:cNvPr id="129" name="Google Shape;129;p23"/>
          <p:cNvGrpSpPr/>
          <p:nvPr/>
        </p:nvGrpSpPr>
        <p:grpSpPr>
          <a:xfrm>
            <a:off x="553606" y="1806797"/>
            <a:ext cx="8036778" cy="2837579"/>
            <a:chOff x="2540000" y="4104726"/>
            <a:chExt cx="20243773" cy="7147553"/>
          </a:xfrm>
        </p:grpSpPr>
        <p:grpSp>
          <p:nvGrpSpPr>
            <p:cNvPr id="130" name="Google Shape;130;p23"/>
            <p:cNvGrpSpPr/>
            <p:nvPr/>
          </p:nvGrpSpPr>
          <p:grpSpPr>
            <a:xfrm>
              <a:off x="2540000" y="4104726"/>
              <a:ext cx="20243773" cy="2966646"/>
              <a:chOff x="0" y="0"/>
              <a:chExt cx="20243773" cy="2966646"/>
            </a:xfrm>
          </p:grpSpPr>
          <p:cxnSp>
            <p:nvCxnSpPr>
              <p:cNvPr id="131" name="Google Shape;131;p23"/>
              <p:cNvCxnSpPr/>
              <p:nvPr/>
            </p:nvCxnSpPr>
            <p:spPr>
              <a:xfrm>
                <a:off x="1587023" y="765948"/>
                <a:ext cx="0" cy="1077600"/>
              </a:xfrm>
              <a:prstGeom prst="straightConnector1">
                <a:avLst/>
              </a:prstGeom>
              <a:noFill/>
              <a:ln cap="flat" cmpd="sng" w="25400">
                <a:solidFill>
                  <a:srgbClr val="C7C7C7"/>
                </a:solidFill>
                <a:prstDash val="solid"/>
                <a:miter lim="400000"/>
                <a:headEnd len="med" w="med" type="triangle"/>
                <a:tailEnd len="sm" w="sm" type="none"/>
              </a:ln>
            </p:spPr>
          </p:cxnSp>
          <p:sp>
            <p:nvSpPr>
              <p:cNvPr id="132" name="Google Shape;132;p23"/>
              <p:cNvSpPr txBox="1"/>
              <p:nvPr/>
            </p:nvSpPr>
            <p:spPr>
              <a:xfrm>
                <a:off x="0" y="0"/>
                <a:ext cx="3174000" cy="558900"/>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Clr>
                    <a:srgbClr val="111111"/>
                  </a:buClr>
                  <a:buSzPts val="2800"/>
                  <a:buFont typeface="Open Sans"/>
                  <a:buNone/>
                </a:pPr>
                <a:r>
                  <a:rPr i="0" lang="en" sz="1200" u="none" cap="none" strike="noStrike">
                    <a:solidFill>
                      <a:srgbClr val="111111"/>
                    </a:solidFill>
                    <a:latin typeface="Roboto"/>
                    <a:ea typeface="Roboto"/>
                    <a:cs typeface="Roboto"/>
                    <a:sym typeface="Roboto"/>
                  </a:rPr>
                  <a:t>Planning</a:t>
                </a:r>
                <a:endParaRPr i="0" sz="1200" u="none" cap="none" strike="noStrike">
                  <a:solidFill>
                    <a:srgbClr val="000000"/>
                  </a:solidFill>
                  <a:latin typeface="Roboto"/>
                  <a:ea typeface="Roboto"/>
                  <a:cs typeface="Roboto"/>
                  <a:sym typeface="Roboto"/>
                </a:endParaRPr>
              </a:p>
            </p:txBody>
          </p:sp>
          <p:sp>
            <p:nvSpPr>
              <p:cNvPr id="133" name="Google Shape;133;p23"/>
              <p:cNvSpPr txBox="1"/>
              <p:nvPr/>
            </p:nvSpPr>
            <p:spPr>
              <a:xfrm>
                <a:off x="3353707" y="0"/>
                <a:ext cx="4851000" cy="558900"/>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Clr>
                    <a:srgbClr val="111111"/>
                  </a:buClr>
                  <a:buSzPts val="2800"/>
                  <a:buFont typeface="Open Sans"/>
                  <a:buNone/>
                </a:pPr>
                <a:r>
                  <a:rPr i="0" lang="en" sz="1200" u="none" cap="none" strike="noStrike">
                    <a:solidFill>
                      <a:srgbClr val="111111"/>
                    </a:solidFill>
                    <a:latin typeface="Roboto"/>
                    <a:ea typeface="Roboto"/>
                    <a:cs typeface="Roboto"/>
                    <a:sym typeface="Roboto"/>
                  </a:rPr>
                  <a:t>Work</a:t>
                </a:r>
                <a:endParaRPr i="0" sz="1200" u="none" cap="none" strike="noStrike">
                  <a:solidFill>
                    <a:srgbClr val="000000"/>
                  </a:solidFill>
                  <a:latin typeface="Roboto"/>
                  <a:ea typeface="Roboto"/>
                  <a:cs typeface="Roboto"/>
                  <a:sym typeface="Roboto"/>
                </a:endParaRPr>
              </a:p>
            </p:txBody>
          </p:sp>
          <p:cxnSp>
            <p:nvCxnSpPr>
              <p:cNvPr id="134" name="Google Shape;134;p23"/>
              <p:cNvCxnSpPr/>
              <p:nvPr/>
            </p:nvCxnSpPr>
            <p:spPr>
              <a:xfrm>
                <a:off x="5779156" y="765948"/>
                <a:ext cx="0" cy="1077600"/>
              </a:xfrm>
              <a:prstGeom prst="straightConnector1">
                <a:avLst/>
              </a:prstGeom>
              <a:noFill/>
              <a:ln cap="flat" cmpd="sng" w="25400">
                <a:solidFill>
                  <a:srgbClr val="C7C7C7"/>
                </a:solidFill>
                <a:prstDash val="solid"/>
                <a:miter lim="400000"/>
                <a:headEnd len="med" w="med" type="triangle"/>
                <a:tailEnd len="sm" w="sm" type="none"/>
              </a:ln>
            </p:spPr>
          </p:cxnSp>
          <p:sp>
            <p:nvSpPr>
              <p:cNvPr id="135" name="Google Shape;135;p23"/>
              <p:cNvSpPr txBox="1"/>
              <p:nvPr/>
            </p:nvSpPr>
            <p:spPr>
              <a:xfrm>
                <a:off x="8384268" y="0"/>
                <a:ext cx="6527700" cy="558900"/>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Clr>
                    <a:srgbClr val="111111"/>
                  </a:buClr>
                  <a:buSzPts val="2800"/>
                  <a:buFont typeface="Open Sans"/>
                  <a:buNone/>
                </a:pPr>
                <a:r>
                  <a:rPr i="0" lang="en" sz="1200" u="none" cap="none" strike="noStrike">
                    <a:solidFill>
                      <a:srgbClr val="111111"/>
                    </a:solidFill>
                    <a:latin typeface="Roboto"/>
                    <a:ea typeface="Roboto"/>
                    <a:cs typeface="Roboto"/>
                    <a:sym typeface="Roboto"/>
                  </a:rPr>
                  <a:t>Marketing</a:t>
                </a:r>
                <a:endParaRPr i="0" sz="1200" u="none" cap="none" strike="noStrike">
                  <a:solidFill>
                    <a:srgbClr val="000000"/>
                  </a:solidFill>
                  <a:latin typeface="Roboto"/>
                  <a:ea typeface="Roboto"/>
                  <a:cs typeface="Roboto"/>
                  <a:sym typeface="Roboto"/>
                </a:endParaRPr>
              </a:p>
            </p:txBody>
          </p:sp>
          <p:cxnSp>
            <p:nvCxnSpPr>
              <p:cNvPr id="136" name="Google Shape;136;p23"/>
              <p:cNvCxnSpPr/>
              <p:nvPr/>
            </p:nvCxnSpPr>
            <p:spPr>
              <a:xfrm>
                <a:off x="11648143" y="765948"/>
                <a:ext cx="0" cy="1077600"/>
              </a:xfrm>
              <a:prstGeom prst="straightConnector1">
                <a:avLst/>
              </a:prstGeom>
              <a:noFill/>
              <a:ln cap="flat" cmpd="sng" w="25400">
                <a:solidFill>
                  <a:srgbClr val="C7C7C7"/>
                </a:solidFill>
                <a:prstDash val="solid"/>
                <a:miter lim="400000"/>
                <a:headEnd len="med" w="med" type="triangle"/>
                <a:tailEnd len="sm" w="sm" type="none"/>
              </a:ln>
            </p:spPr>
          </p:cxnSp>
          <p:sp>
            <p:nvSpPr>
              <p:cNvPr id="137" name="Google Shape;137;p23"/>
              <p:cNvSpPr txBox="1"/>
              <p:nvPr/>
            </p:nvSpPr>
            <p:spPr>
              <a:xfrm>
                <a:off x="15213338" y="0"/>
                <a:ext cx="2930700" cy="558900"/>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Clr>
                    <a:srgbClr val="111111"/>
                  </a:buClr>
                  <a:buSzPts val="2800"/>
                  <a:buFont typeface="Open Sans"/>
                  <a:buNone/>
                </a:pPr>
                <a:r>
                  <a:rPr i="0" lang="en" sz="1200" u="none" cap="none" strike="noStrike">
                    <a:solidFill>
                      <a:srgbClr val="111111"/>
                    </a:solidFill>
                    <a:latin typeface="Roboto"/>
                    <a:ea typeface="Roboto"/>
                    <a:cs typeface="Roboto"/>
                    <a:sym typeface="Roboto"/>
                  </a:rPr>
                  <a:t>Analysis</a:t>
                </a:r>
                <a:endParaRPr i="0" sz="1200" u="none" cap="none" strike="noStrike">
                  <a:solidFill>
                    <a:srgbClr val="000000"/>
                  </a:solidFill>
                  <a:latin typeface="Roboto"/>
                  <a:ea typeface="Roboto"/>
                  <a:cs typeface="Roboto"/>
                  <a:sym typeface="Roboto"/>
                </a:endParaRPr>
              </a:p>
            </p:txBody>
          </p:sp>
          <p:cxnSp>
            <p:nvCxnSpPr>
              <p:cNvPr id="138" name="Google Shape;138;p23"/>
              <p:cNvCxnSpPr/>
              <p:nvPr/>
            </p:nvCxnSpPr>
            <p:spPr>
              <a:xfrm>
                <a:off x="16678705" y="765948"/>
                <a:ext cx="0" cy="1077600"/>
              </a:xfrm>
              <a:prstGeom prst="straightConnector1">
                <a:avLst/>
              </a:prstGeom>
              <a:noFill/>
              <a:ln cap="flat" cmpd="sng" w="25400">
                <a:solidFill>
                  <a:srgbClr val="C7C7C7"/>
                </a:solidFill>
                <a:prstDash val="solid"/>
                <a:miter lim="400000"/>
                <a:headEnd len="med" w="med" type="triangle"/>
                <a:tailEnd len="sm" w="sm" type="none"/>
              </a:ln>
            </p:spPr>
          </p:cxnSp>
          <p:sp>
            <p:nvSpPr>
              <p:cNvPr id="139" name="Google Shape;139;p23"/>
              <p:cNvSpPr txBox="1"/>
              <p:nvPr/>
            </p:nvSpPr>
            <p:spPr>
              <a:xfrm>
                <a:off x="18144073" y="0"/>
                <a:ext cx="2099700" cy="558900"/>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Clr>
                    <a:srgbClr val="111111"/>
                  </a:buClr>
                  <a:buSzPts val="2800"/>
                  <a:buFont typeface="Open Sans"/>
                  <a:buNone/>
                </a:pPr>
                <a:r>
                  <a:rPr i="0" lang="en" sz="1200" u="none" cap="none" strike="noStrike">
                    <a:solidFill>
                      <a:srgbClr val="111111"/>
                    </a:solidFill>
                    <a:latin typeface="Roboto"/>
                    <a:ea typeface="Roboto"/>
                    <a:cs typeface="Roboto"/>
                    <a:sym typeface="Roboto"/>
                  </a:rPr>
                  <a:t>Success</a:t>
                </a:r>
                <a:endParaRPr i="0" sz="1200" u="none" cap="none" strike="noStrike">
                  <a:solidFill>
                    <a:srgbClr val="000000"/>
                  </a:solidFill>
                  <a:latin typeface="Roboto"/>
                  <a:ea typeface="Roboto"/>
                  <a:cs typeface="Roboto"/>
                  <a:sym typeface="Roboto"/>
                </a:endParaRPr>
              </a:p>
            </p:txBody>
          </p:sp>
          <p:cxnSp>
            <p:nvCxnSpPr>
              <p:cNvPr id="140" name="Google Shape;140;p23"/>
              <p:cNvCxnSpPr/>
              <p:nvPr/>
            </p:nvCxnSpPr>
            <p:spPr>
              <a:xfrm>
                <a:off x="19193984" y="765948"/>
                <a:ext cx="0" cy="1077600"/>
              </a:xfrm>
              <a:prstGeom prst="straightConnector1">
                <a:avLst/>
              </a:prstGeom>
              <a:noFill/>
              <a:ln cap="flat" cmpd="sng" w="25400">
                <a:solidFill>
                  <a:srgbClr val="C7C7C7"/>
                </a:solidFill>
                <a:prstDash val="solid"/>
                <a:miter lim="400000"/>
                <a:headEnd len="med" w="med" type="triangle"/>
                <a:tailEnd len="sm" w="sm" type="none"/>
              </a:ln>
            </p:spPr>
          </p:cxnSp>
          <p:sp>
            <p:nvSpPr>
              <p:cNvPr id="141" name="Google Shape;141;p23"/>
              <p:cNvSpPr/>
              <p:nvPr/>
            </p:nvSpPr>
            <p:spPr>
              <a:xfrm>
                <a:off x="1676853" y="2102946"/>
                <a:ext cx="1497300" cy="254100"/>
              </a:xfrm>
              <a:prstGeom prst="rect">
                <a:avLst/>
              </a:prstGeom>
              <a:solidFill>
                <a:schemeClr val="dk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Light"/>
                  <a:buNone/>
                </a:pPr>
                <a:r>
                  <a:t/>
                </a:r>
                <a:endParaRPr b="0" i="0" sz="3200" u="none" cap="none" strike="noStrike">
                  <a:solidFill>
                    <a:srgbClr val="FFFFFF"/>
                  </a:solidFill>
                  <a:latin typeface="Helvetica Neue Light"/>
                  <a:ea typeface="Helvetica Neue Light"/>
                  <a:cs typeface="Helvetica Neue Light"/>
                  <a:sym typeface="Helvetica Neue Light"/>
                </a:endParaRPr>
              </a:p>
            </p:txBody>
          </p:sp>
          <p:sp>
            <p:nvSpPr>
              <p:cNvPr id="142" name="Google Shape;142;p23"/>
              <p:cNvSpPr txBox="1"/>
              <p:nvPr/>
            </p:nvSpPr>
            <p:spPr>
              <a:xfrm>
                <a:off x="1676853" y="2407746"/>
                <a:ext cx="1497300" cy="558900"/>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Clr>
                    <a:srgbClr val="111111"/>
                  </a:buClr>
                  <a:buSzPts val="2800"/>
                  <a:buFont typeface="Open Sans"/>
                  <a:buNone/>
                </a:pPr>
                <a:r>
                  <a:rPr i="0" lang="en" sz="800" u="none" cap="none" strike="noStrike">
                    <a:solidFill>
                      <a:srgbClr val="111111"/>
                    </a:solidFill>
                    <a:latin typeface="Roboto"/>
                    <a:ea typeface="Roboto"/>
                    <a:cs typeface="Roboto"/>
                    <a:sym typeface="Roboto"/>
                  </a:rPr>
                  <a:t>Feb.</a:t>
                </a:r>
                <a:endParaRPr i="0" sz="800" u="none" cap="none" strike="noStrike">
                  <a:solidFill>
                    <a:srgbClr val="000000"/>
                  </a:solidFill>
                  <a:latin typeface="Roboto"/>
                  <a:ea typeface="Roboto"/>
                  <a:cs typeface="Roboto"/>
                  <a:sym typeface="Roboto"/>
                </a:endParaRPr>
              </a:p>
            </p:txBody>
          </p:sp>
          <p:sp>
            <p:nvSpPr>
              <p:cNvPr id="143" name="Google Shape;143;p23"/>
              <p:cNvSpPr/>
              <p:nvPr/>
            </p:nvSpPr>
            <p:spPr>
              <a:xfrm>
                <a:off x="0" y="2102946"/>
                <a:ext cx="1497300" cy="254100"/>
              </a:xfrm>
              <a:prstGeom prst="rect">
                <a:avLst/>
              </a:prstGeom>
              <a:solidFill>
                <a:schemeClr val="dk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Light"/>
                  <a:buNone/>
                </a:pPr>
                <a:r>
                  <a:t/>
                </a:r>
                <a:endParaRPr b="0" i="0" sz="3200" u="none" cap="none" strike="noStrike">
                  <a:solidFill>
                    <a:srgbClr val="FFFFFF"/>
                  </a:solidFill>
                  <a:latin typeface="Helvetica Neue Light"/>
                  <a:ea typeface="Helvetica Neue Light"/>
                  <a:cs typeface="Helvetica Neue Light"/>
                  <a:sym typeface="Helvetica Neue Light"/>
                </a:endParaRPr>
              </a:p>
            </p:txBody>
          </p:sp>
          <p:sp>
            <p:nvSpPr>
              <p:cNvPr id="144" name="Google Shape;144;p23"/>
              <p:cNvSpPr txBox="1"/>
              <p:nvPr/>
            </p:nvSpPr>
            <p:spPr>
              <a:xfrm>
                <a:off x="0" y="2407746"/>
                <a:ext cx="1497300" cy="558900"/>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Clr>
                    <a:srgbClr val="111111"/>
                  </a:buClr>
                  <a:buSzPts val="2800"/>
                  <a:buFont typeface="Open Sans"/>
                  <a:buNone/>
                </a:pPr>
                <a:r>
                  <a:rPr i="0" lang="en" sz="800" u="none" cap="none" strike="noStrike">
                    <a:solidFill>
                      <a:srgbClr val="111111"/>
                    </a:solidFill>
                    <a:latin typeface="Roboto"/>
                    <a:ea typeface="Roboto"/>
                    <a:cs typeface="Roboto"/>
                    <a:sym typeface="Roboto"/>
                  </a:rPr>
                  <a:t>Jan.</a:t>
                </a:r>
                <a:endParaRPr i="0" sz="800" u="none" cap="none" strike="noStrike">
                  <a:solidFill>
                    <a:srgbClr val="000000"/>
                  </a:solidFill>
                  <a:latin typeface="Roboto"/>
                  <a:ea typeface="Roboto"/>
                  <a:cs typeface="Roboto"/>
                  <a:sym typeface="Roboto"/>
                </a:endParaRPr>
              </a:p>
            </p:txBody>
          </p:sp>
          <p:sp>
            <p:nvSpPr>
              <p:cNvPr id="145" name="Google Shape;145;p23"/>
              <p:cNvSpPr/>
              <p:nvPr/>
            </p:nvSpPr>
            <p:spPr>
              <a:xfrm>
                <a:off x="3353707" y="2102946"/>
                <a:ext cx="1497300" cy="254100"/>
              </a:xfrm>
              <a:prstGeom prst="rect">
                <a:avLst/>
              </a:prstGeom>
              <a:solidFill>
                <a:schemeClr val="accent5"/>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Light"/>
                  <a:buNone/>
                </a:pPr>
                <a:r>
                  <a:t/>
                </a:r>
                <a:endParaRPr b="0" i="0" sz="3200" u="none" cap="none" strike="noStrike">
                  <a:solidFill>
                    <a:srgbClr val="FFFFFF"/>
                  </a:solidFill>
                  <a:latin typeface="Helvetica Neue Light"/>
                  <a:ea typeface="Helvetica Neue Light"/>
                  <a:cs typeface="Helvetica Neue Light"/>
                  <a:sym typeface="Helvetica Neue Light"/>
                </a:endParaRPr>
              </a:p>
            </p:txBody>
          </p:sp>
          <p:sp>
            <p:nvSpPr>
              <p:cNvPr id="146" name="Google Shape;146;p23"/>
              <p:cNvSpPr txBox="1"/>
              <p:nvPr/>
            </p:nvSpPr>
            <p:spPr>
              <a:xfrm>
                <a:off x="3353707" y="2407746"/>
                <a:ext cx="1497300" cy="558900"/>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Clr>
                    <a:srgbClr val="111111"/>
                  </a:buClr>
                  <a:buSzPts val="2800"/>
                  <a:buFont typeface="Open Sans"/>
                  <a:buNone/>
                </a:pPr>
                <a:r>
                  <a:rPr i="0" lang="en" sz="800" u="none" cap="none" strike="noStrike">
                    <a:solidFill>
                      <a:srgbClr val="111111"/>
                    </a:solidFill>
                    <a:latin typeface="Roboto"/>
                    <a:ea typeface="Roboto"/>
                    <a:cs typeface="Roboto"/>
                    <a:sym typeface="Roboto"/>
                  </a:rPr>
                  <a:t>Mar.</a:t>
                </a:r>
                <a:endParaRPr i="0" sz="800" u="none" cap="none" strike="noStrike">
                  <a:solidFill>
                    <a:srgbClr val="000000"/>
                  </a:solidFill>
                  <a:latin typeface="Roboto"/>
                  <a:ea typeface="Roboto"/>
                  <a:cs typeface="Roboto"/>
                  <a:sym typeface="Roboto"/>
                </a:endParaRPr>
              </a:p>
            </p:txBody>
          </p:sp>
          <p:sp>
            <p:nvSpPr>
              <p:cNvPr id="147" name="Google Shape;147;p23"/>
              <p:cNvSpPr/>
              <p:nvPr/>
            </p:nvSpPr>
            <p:spPr>
              <a:xfrm>
                <a:off x="5030560" y="2102946"/>
                <a:ext cx="1497300" cy="254100"/>
              </a:xfrm>
              <a:prstGeom prst="rect">
                <a:avLst/>
              </a:prstGeom>
              <a:solidFill>
                <a:schemeClr val="accent5"/>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Light"/>
                  <a:buNone/>
                </a:pPr>
                <a:r>
                  <a:t/>
                </a:r>
                <a:endParaRPr b="0" i="0" sz="3200" u="none" cap="none" strike="noStrike">
                  <a:solidFill>
                    <a:srgbClr val="FFFFFF"/>
                  </a:solidFill>
                  <a:latin typeface="Helvetica Neue Light"/>
                  <a:ea typeface="Helvetica Neue Light"/>
                  <a:cs typeface="Helvetica Neue Light"/>
                  <a:sym typeface="Helvetica Neue Light"/>
                </a:endParaRPr>
              </a:p>
            </p:txBody>
          </p:sp>
          <p:sp>
            <p:nvSpPr>
              <p:cNvPr id="148" name="Google Shape;148;p23"/>
              <p:cNvSpPr txBox="1"/>
              <p:nvPr/>
            </p:nvSpPr>
            <p:spPr>
              <a:xfrm>
                <a:off x="5030560" y="2407746"/>
                <a:ext cx="1497300" cy="558900"/>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Clr>
                    <a:srgbClr val="111111"/>
                  </a:buClr>
                  <a:buSzPts val="2800"/>
                  <a:buFont typeface="Open Sans"/>
                  <a:buNone/>
                </a:pPr>
                <a:r>
                  <a:rPr i="0" lang="en" sz="800" u="none" cap="none" strike="noStrike">
                    <a:solidFill>
                      <a:srgbClr val="111111"/>
                    </a:solidFill>
                    <a:latin typeface="Roboto"/>
                    <a:ea typeface="Roboto"/>
                    <a:cs typeface="Roboto"/>
                    <a:sym typeface="Roboto"/>
                  </a:rPr>
                  <a:t>Apr.</a:t>
                </a:r>
                <a:endParaRPr i="0" sz="800" u="none" cap="none" strike="noStrike">
                  <a:solidFill>
                    <a:srgbClr val="000000"/>
                  </a:solidFill>
                  <a:latin typeface="Roboto"/>
                  <a:ea typeface="Roboto"/>
                  <a:cs typeface="Roboto"/>
                  <a:sym typeface="Roboto"/>
                </a:endParaRPr>
              </a:p>
            </p:txBody>
          </p:sp>
          <p:sp>
            <p:nvSpPr>
              <p:cNvPr id="149" name="Google Shape;149;p23"/>
              <p:cNvSpPr/>
              <p:nvPr/>
            </p:nvSpPr>
            <p:spPr>
              <a:xfrm>
                <a:off x="6707414" y="2102946"/>
                <a:ext cx="1497300" cy="254100"/>
              </a:xfrm>
              <a:prstGeom prst="rect">
                <a:avLst/>
              </a:prstGeom>
              <a:solidFill>
                <a:schemeClr val="accent5"/>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Light"/>
                  <a:buNone/>
                </a:pPr>
                <a:r>
                  <a:t/>
                </a:r>
                <a:endParaRPr b="0" i="0" sz="3200" u="none" cap="none" strike="noStrike">
                  <a:solidFill>
                    <a:srgbClr val="FFFFFF"/>
                  </a:solidFill>
                  <a:latin typeface="Helvetica Neue Light"/>
                  <a:ea typeface="Helvetica Neue Light"/>
                  <a:cs typeface="Helvetica Neue Light"/>
                  <a:sym typeface="Helvetica Neue Light"/>
                </a:endParaRPr>
              </a:p>
            </p:txBody>
          </p:sp>
          <p:sp>
            <p:nvSpPr>
              <p:cNvPr id="150" name="Google Shape;150;p23"/>
              <p:cNvSpPr txBox="1"/>
              <p:nvPr/>
            </p:nvSpPr>
            <p:spPr>
              <a:xfrm>
                <a:off x="6707414" y="2407746"/>
                <a:ext cx="1497300" cy="558900"/>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Clr>
                    <a:srgbClr val="111111"/>
                  </a:buClr>
                  <a:buSzPts val="2800"/>
                  <a:buFont typeface="Open Sans"/>
                  <a:buNone/>
                </a:pPr>
                <a:r>
                  <a:rPr i="0" lang="en" sz="800" u="none" cap="none" strike="noStrike">
                    <a:solidFill>
                      <a:srgbClr val="111111"/>
                    </a:solidFill>
                    <a:latin typeface="Roboto"/>
                    <a:ea typeface="Roboto"/>
                    <a:cs typeface="Roboto"/>
                    <a:sym typeface="Roboto"/>
                  </a:rPr>
                  <a:t>Mai.</a:t>
                </a:r>
                <a:endParaRPr i="0" sz="800" u="none" cap="none" strike="noStrike">
                  <a:solidFill>
                    <a:srgbClr val="000000"/>
                  </a:solidFill>
                  <a:latin typeface="Roboto"/>
                  <a:ea typeface="Roboto"/>
                  <a:cs typeface="Roboto"/>
                  <a:sym typeface="Roboto"/>
                </a:endParaRPr>
              </a:p>
            </p:txBody>
          </p:sp>
          <p:sp>
            <p:nvSpPr>
              <p:cNvPr id="151" name="Google Shape;151;p23"/>
              <p:cNvSpPr/>
              <p:nvPr/>
            </p:nvSpPr>
            <p:spPr>
              <a:xfrm>
                <a:off x="8384268" y="2102946"/>
                <a:ext cx="1497300" cy="254100"/>
              </a:xfrm>
              <a:prstGeom prst="rect">
                <a:avLst/>
              </a:prstGeom>
              <a:solidFill>
                <a:schemeClr val="dk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Light"/>
                  <a:buNone/>
                </a:pPr>
                <a:r>
                  <a:t/>
                </a:r>
                <a:endParaRPr b="0" i="0" sz="3200" u="none" cap="none" strike="noStrike">
                  <a:solidFill>
                    <a:srgbClr val="FFFFFF"/>
                  </a:solidFill>
                  <a:latin typeface="Helvetica Neue Light"/>
                  <a:ea typeface="Helvetica Neue Light"/>
                  <a:cs typeface="Helvetica Neue Light"/>
                  <a:sym typeface="Helvetica Neue Light"/>
                </a:endParaRPr>
              </a:p>
            </p:txBody>
          </p:sp>
          <p:sp>
            <p:nvSpPr>
              <p:cNvPr id="152" name="Google Shape;152;p23"/>
              <p:cNvSpPr txBox="1"/>
              <p:nvPr/>
            </p:nvSpPr>
            <p:spPr>
              <a:xfrm>
                <a:off x="8384268" y="2407746"/>
                <a:ext cx="1497300" cy="558900"/>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Clr>
                    <a:srgbClr val="111111"/>
                  </a:buClr>
                  <a:buSzPts val="2800"/>
                  <a:buFont typeface="Open Sans"/>
                  <a:buNone/>
                </a:pPr>
                <a:r>
                  <a:rPr i="0" lang="en" sz="800" u="none" cap="none" strike="noStrike">
                    <a:solidFill>
                      <a:srgbClr val="111111"/>
                    </a:solidFill>
                    <a:latin typeface="Roboto"/>
                    <a:ea typeface="Roboto"/>
                    <a:cs typeface="Roboto"/>
                    <a:sym typeface="Roboto"/>
                  </a:rPr>
                  <a:t>Jun.</a:t>
                </a:r>
                <a:endParaRPr i="0" sz="800" u="none" cap="none" strike="noStrike">
                  <a:solidFill>
                    <a:srgbClr val="000000"/>
                  </a:solidFill>
                  <a:latin typeface="Roboto"/>
                  <a:ea typeface="Roboto"/>
                  <a:cs typeface="Roboto"/>
                  <a:sym typeface="Roboto"/>
                </a:endParaRPr>
              </a:p>
            </p:txBody>
          </p:sp>
          <p:sp>
            <p:nvSpPr>
              <p:cNvPr id="153" name="Google Shape;153;p23"/>
              <p:cNvSpPr/>
              <p:nvPr/>
            </p:nvSpPr>
            <p:spPr>
              <a:xfrm>
                <a:off x="10061121" y="2102946"/>
                <a:ext cx="1497300" cy="254100"/>
              </a:xfrm>
              <a:prstGeom prst="rect">
                <a:avLst/>
              </a:prstGeom>
              <a:solidFill>
                <a:schemeClr val="dk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Light"/>
                  <a:buNone/>
                </a:pPr>
                <a:r>
                  <a:t/>
                </a:r>
                <a:endParaRPr b="0" i="0" sz="3200" u="none" cap="none" strike="noStrike">
                  <a:solidFill>
                    <a:srgbClr val="FFFFFF"/>
                  </a:solidFill>
                  <a:latin typeface="Helvetica Neue Light"/>
                  <a:ea typeface="Helvetica Neue Light"/>
                  <a:cs typeface="Helvetica Neue Light"/>
                  <a:sym typeface="Helvetica Neue Light"/>
                </a:endParaRPr>
              </a:p>
            </p:txBody>
          </p:sp>
          <p:sp>
            <p:nvSpPr>
              <p:cNvPr id="154" name="Google Shape;154;p23"/>
              <p:cNvSpPr txBox="1"/>
              <p:nvPr/>
            </p:nvSpPr>
            <p:spPr>
              <a:xfrm>
                <a:off x="10061121" y="2407746"/>
                <a:ext cx="1497300" cy="558900"/>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Clr>
                    <a:srgbClr val="111111"/>
                  </a:buClr>
                  <a:buSzPts val="2800"/>
                  <a:buFont typeface="Open Sans"/>
                  <a:buNone/>
                </a:pPr>
                <a:r>
                  <a:rPr i="0" lang="en" sz="800" u="none" cap="none" strike="noStrike">
                    <a:solidFill>
                      <a:srgbClr val="111111"/>
                    </a:solidFill>
                    <a:latin typeface="Roboto"/>
                    <a:ea typeface="Roboto"/>
                    <a:cs typeface="Roboto"/>
                    <a:sym typeface="Roboto"/>
                  </a:rPr>
                  <a:t>Jul.</a:t>
                </a:r>
                <a:endParaRPr i="0" sz="800" u="none" cap="none" strike="noStrike">
                  <a:solidFill>
                    <a:srgbClr val="000000"/>
                  </a:solidFill>
                  <a:latin typeface="Roboto"/>
                  <a:ea typeface="Roboto"/>
                  <a:cs typeface="Roboto"/>
                  <a:sym typeface="Roboto"/>
                </a:endParaRPr>
              </a:p>
            </p:txBody>
          </p:sp>
          <p:sp>
            <p:nvSpPr>
              <p:cNvPr id="155" name="Google Shape;155;p23"/>
              <p:cNvSpPr/>
              <p:nvPr/>
            </p:nvSpPr>
            <p:spPr>
              <a:xfrm>
                <a:off x="11737975" y="2102946"/>
                <a:ext cx="1497300" cy="254100"/>
              </a:xfrm>
              <a:prstGeom prst="rect">
                <a:avLst/>
              </a:prstGeom>
              <a:solidFill>
                <a:schemeClr val="dk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Light"/>
                  <a:buNone/>
                </a:pPr>
                <a:r>
                  <a:t/>
                </a:r>
                <a:endParaRPr b="0" i="0" sz="3200" u="none" cap="none" strike="noStrike">
                  <a:solidFill>
                    <a:srgbClr val="FFFFFF"/>
                  </a:solidFill>
                  <a:latin typeface="Helvetica Neue Light"/>
                  <a:ea typeface="Helvetica Neue Light"/>
                  <a:cs typeface="Helvetica Neue Light"/>
                  <a:sym typeface="Helvetica Neue Light"/>
                </a:endParaRPr>
              </a:p>
            </p:txBody>
          </p:sp>
          <p:sp>
            <p:nvSpPr>
              <p:cNvPr id="156" name="Google Shape;156;p23"/>
              <p:cNvSpPr txBox="1"/>
              <p:nvPr/>
            </p:nvSpPr>
            <p:spPr>
              <a:xfrm>
                <a:off x="11737975" y="2407746"/>
                <a:ext cx="1497300" cy="558900"/>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Clr>
                    <a:srgbClr val="111111"/>
                  </a:buClr>
                  <a:buSzPts val="2800"/>
                  <a:buFont typeface="Open Sans"/>
                  <a:buNone/>
                </a:pPr>
                <a:r>
                  <a:rPr i="0" lang="en" sz="800" u="none" cap="none" strike="noStrike">
                    <a:solidFill>
                      <a:srgbClr val="111111"/>
                    </a:solidFill>
                    <a:latin typeface="Roboto"/>
                    <a:ea typeface="Roboto"/>
                    <a:cs typeface="Roboto"/>
                    <a:sym typeface="Roboto"/>
                  </a:rPr>
                  <a:t>Aug.</a:t>
                </a:r>
                <a:endParaRPr i="0" sz="800" u="none" cap="none" strike="noStrike">
                  <a:solidFill>
                    <a:srgbClr val="000000"/>
                  </a:solidFill>
                  <a:latin typeface="Roboto"/>
                  <a:ea typeface="Roboto"/>
                  <a:cs typeface="Roboto"/>
                  <a:sym typeface="Roboto"/>
                </a:endParaRPr>
              </a:p>
            </p:txBody>
          </p:sp>
          <p:sp>
            <p:nvSpPr>
              <p:cNvPr id="157" name="Google Shape;157;p23"/>
              <p:cNvSpPr/>
              <p:nvPr/>
            </p:nvSpPr>
            <p:spPr>
              <a:xfrm>
                <a:off x="13414830" y="2102946"/>
                <a:ext cx="1497300" cy="254100"/>
              </a:xfrm>
              <a:prstGeom prst="rect">
                <a:avLst/>
              </a:prstGeom>
              <a:solidFill>
                <a:schemeClr val="dk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Light"/>
                  <a:buNone/>
                </a:pPr>
                <a:r>
                  <a:t/>
                </a:r>
                <a:endParaRPr b="0" i="0" sz="3200" u="none" cap="none" strike="noStrike">
                  <a:solidFill>
                    <a:srgbClr val="FFFFFF"/>
                  </a:solidFill>
                  <a:latin typeface="Helvetica Neue Light"/>
                  <a:ea typeface="Helvetica Neue Light"/>
                  <a:cs typeface="Helvetica Neue Light"/>
                  <a:sym typeface="Helvetica Neue Light"/>
                </a:endParaRPr>
              </a:p>
            </p:txBody>
          </p:sp>
          <p:sp>
            <p:nvSpPr>
              <p:cNvPr id="158" name="Google Shape;158;p23"/>
              <p:cNvSpPr txBox="1"/>
              <p:nvPr/>
            </p:nvSpPr>
            <p:spPr>
              <a:xfrm>
                <a:off x="13414830" y="2407746"/>
                <a:ext cx="1497300" cy="558900"/>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Clr>
                    <a:srgbClr val="111111"/>
                  </a:buClr>
                  <a:buSzPts val="2800"/>
                  <a:buFont typeface="Open Sans"/>
                  <a:buNone/>
                </a:pPr>
                <a:r>
                  <a:rPr i="0" lang="en" sz="800" u="none" cap="none" strike="noStrike">
                    <a:solidFill>
                      <a:srgbClr val="111111"/>
                    </a:solidFill>
                    <a:latin typeface="Roboto"/>
                    <a:ea typeface="Roboto"/>
                    <a:cs typeface="Roboto"/>
                    <a:sym typeface="Roboto"/>
                  </a:rPr>
                  <a:t>Sep.</a:t>
                </a:r>
                <a:endParaRPr i="0" sz="800" u="none" cap="none" strike="noStrike">
                  <a:solidFill>
                    <a:srgbClr val="000000"/>
                  </a:solidFill>
                  <a:latin typeface="Roboto"/>
                  <a:ea typeface="Roboto"/>
                  <a:cs typeface="Roboto"/>
                  <a:sym typeface="Roboto"/>
                </a:endParaRPr>
              </a:p>
            </p:txBody>
          </p:sp>
          <p:sp>
            <p:nvSpPr>
              <p:cNvPr id="159" name="Google Shape;159;p23"/>
              <p:cNvSpPr/>
              <p:nvPr/>
            </p:nvSpPr>
            <p:spPr>
              <a:xfrm>
                <a:off x="15091683" y="2102946"/>
                <a:ext cx="1497300" cy="254100"/>
              </a:xfrm>
              <a:prstGeom prst="rect">
                <a:avLst/>
              </a:prstGeom>
              <a:solidFill>
                <a:schemeClr val="accent5"/>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Light"/>
                  <a:buNone/>
                </a:pPr>
                <a:r>
                  <a:t/>
                </a:r>
                <a:endParaRPr b="0" i="0" sz="3200" u="none" cap="none" strike="noStrike">
                  <a:solidFill>
                    <a:srgbClr val="FFFFFF"/>
                  </a:solidFill>
                  <a:latin typeface="Helvetica Neue Light"/>
                  <a:ea typeface="Helvetica Neue Light"/>
                  <a:cs typeface="Helvetica Neue Light"/>
                  <a:sym typeface="Helvetica Neue Light"/>
                </a:endParaRPr>
              </a:p>
            </p:txBody>
          </p:sp>
          <p:sp>
            <p:nvSpPr>
              <p:cNvPr id="160" name="Google Shape;160;p23"/>
              <p:cNvSpPr/>
              <p:nvPr/>
            </p:nvSpPr>
            <p:spPr>
              <a:xfrm>
                <a:off x="16768536" y="2102946"/>
                <a:ext cx="1497300" cy="254100"/>
              </a:xfrm>
              <a:prstGeom prst="rect">
                <a:avLst/>
              </a:prstGeom>
              <a:solidFill>
                <a:schemeClr val="accent5"/>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Light"/>
                  <a:buNone/>
                </a:pPr>
                <a:r>
                  <a:t/>
                </a:r>
                <a:endParaRPr b="0" i="0" sz="3200" u="none" cap="none" strike="noStrike">
                  <a:solidFill>
                    <a:srgbClr val="FFFFFF"/>
                  </a:solidFill>
                  <a:latin typeface="Helvetica Neue Light"/>
                  <a:ea typeface="Helvetica Neue Light"/>
                  <a:cs typeface="Helvetica Neue Light"/>
                  <a:sym typeface="Helvetica Neue Light"/>
                </a:endParaRPr>
              </a:p>
            </p:txBody>
          </p:sp>
          <p:sp>
            <p:nvSpPr>
              <p:cNvPr id="161" name="Google Shape;161;p23"/>
              <p:cNvSpPr txBox="1"/>
              <p:nvPr/>
            </p:nvSpPr>
            <p:spPr>
              <a:xfrm>
                <a:off x="15091683" y="2407746"/>
                <a:ext cx="1497300" cy="558900"/>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Clr>
                    <a:srgbClr val="111111"/>
                  </a:buClr>
                  <a:buSzPts val="2800"/>
                  <a:buFont typeface="Open Sans"/>
                  <a:buNone/>
                </a:pPr>
                <a:r>
                  <a:rPr i="0" lang="en" sz="800" u="none" cap="none" strike="noStrike">
                    <a:solidFill>
                      <a:srgbClr val="111111"/>
                    </a:solidFill>
                    <a:latin typeface="Roboto"/>
                    <a:ea typeface="Roboto"/>
                    <a:cs typeface="Roboto"/>
                    <a:sym typeface="Roboto"/>
                  </a:rPr>
                  <a:t>Oct.</a:t>
                </a:r>
                <a:endParaRPr i="0" sz="800" u="none" cap="none" strike="noStrike">
                  <a:solidFill>
                    <a:srgbClr val="000000"/>
                  </a:solidFill>
                  <a:latin typeface="Roboto"/>
                  <a:ea typeface="Roboto"/>
                  <a:cs typeface="Roboto"/>
                  <a:sym typeface="Roboto"/>
                </a:endParaRPr>
              </a:p>
            </p:txBody>
          </p:sp>
          <p:sp>
            <p:nvSpPr>
              <p:cNvPr id="162" name="Google Shape;162;p23"/>
              <p:cNvSpPr txBox="1"/>
              <p:nvPr/>
            </p:nvSpPr>
            <p:spPr>
              <a:xfrm>
                <a:off x="16768536" y="2407746"/>
                <a:ext cx="1497300" cy="558900"/>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Clr>
                    <a:srgbClr val="111111"/>
                  </a:buClr>
                  <a:buSzPts val="2800"/>
                  <a:buFont typeface="Open Sans"/>
                  <a:buNone/>
                </a:pPr>
                <a:r>
                  <a:rPr i="0" lang="en" sz="800" u="none" cap="none" strike="noStrike">
                    <a:solidFill>
                      <a:srgbClr val="111111"/>
                    </a:solidFill>
                    <a:latin typeface="Roboto"/>
                    <a:ea typeface="Roboto"/>
                    <a:cs typeface="Roboto"/>
                    <a:sym typeface="Roboto"/>
                  </a:rPr>
                  <a:t>Nov.</a:t>
                </a:r>
                <a:endParaRPr i="0" sz="800" u="none" cap="none" strike="noStrike">
                  <a:solidFill>
                    <a:srgbClr val="000000"/>
                  </a:solidFill>
                  <a:latin typeface="Roboto"/>
                  <a:ea typeface="Roboto"/>
                  <a:cs typeface="Roboto"/>
                  <a:sym typeface="Roboto"/>
                </a:endParaRPr>
              </a:p>
            </p:txBody>
          </p:sp>
          <p:sp>
            <p:nvSpPr>
              <p:cNvPr id="163" name="Google Shape;163;p23"/>
              <p:cNvSpPr/>
              <p:nvPr/>
            </p:nvSpPr>
            <p:spPr>
              <a:xfrm>
                <a:off x="18445391" y="2102946"/>
                <a:ext cx="1497300" cy="254100"/>
              </a:xfrm>
              <a:prstGeom prst="rect">
                <a:avLst/>
              </a:prstGeom>
              <a:solidFill>
                <a:schemeClr val="dk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Light"/>
                  <a:buNone/>
                </a:pPr>
                <a:r>
                  <a:t/>
                </a:r>
                <a:endParaRPr b="0" i="0" sz="3200" u="none" cap="none" strike="noStrike">
                  <a:solidFill>
                    <a:srgbClr val="FFFFFF"/>
                  </a:solidFill>
                  <a:latin typeface="Helvetica Neue Light"/>
                  <a:ea typeface="Helvetica Neue Light"/>
                  <a:cs typeface="Helvetica Neue Light"/>
                  <a:sym typeface="Helvetica Neue Light"/>
                </a:endParaRPr>
              </a:p>
            </p:txBody>
          </p:sp>
          <p:sp>
            <p:nvSpPr>
              <p:cNvPr id="164" name="Google Shape;164;p23"/>
              <p:cNvSpPr txBox="1"/>
              <p:nvPr/>
            </p:nvSpPr>
            <p:spPr>
              <a:xfrm>
                <a:off x="18445391" y="2407746"/>
                <a:ext cx="1497300" cy="558900"/>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Clr>
                    <a:srgbClr val="111111"/>
                  </a:buClr>
                  <a:buSzPts val="2800"/>
                  <a:buFont typeface="Open Sans"/>
                  <a:buNone/>
                </a:pPr>
                <a:r>
                  <a:rPr i="0" lang="en" sz="800" u="none" cap="none" strike="noStrike">
                    <a:solidFill>
                      <a:srgbClr val="111111"/>
                    </a:solidFill>
                    <a:latin typeface="Roboto"/>
                    <a:ea typeface="Roboto"/>
                    <a:cs typeface="Roboto"/>
                    <a:sym typeface="Roboto"/>
                  </a:rPr>
                  <a:t>Dec.</a:t>
                </a:r>
                <a:endParaRPr i="0" sz="800" u="none" cap="none" strike="noStrike">
                  <a:solidFill>
                    <a:srgbClr val="000000"/>
                  </a:solidFill>
                  <a:latin typeface="Roboto"/>
                  <a:ea typeface="Roboto"/>
                  <a:cs typeface="Roboto"/>
                  <a:sym typeface="Roboto"/>
                </a:endParaRPr>
              </a:p>
            </p:txBody>
          </p:sp>
        </p:grpSp>
        <p:sp>
          <p:nvSpPr>
            <p:cNvPr id="165" name="Google Shape;165;p23"/>
            <p:cNvSpPr/>
            <p:nvPr/>
          </p:nvSpPr>
          <p:spPr>
            <a:xfrm>
              <a:off x="2540000" y="8336279"/>
              <a:ext cx="19938900" cy="2916000"/>
            </a:xfrm>
            <a:prstGeom prst="rect">
              <a:avLst/>
            </a:prstGeom>
            <a:solidFill>
              <a:srgbClr val="F2F2F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Light"/>
                <a:buNone/>
              </a:pPr>
              <a:r>
                <a:t/>
              </a:r>
              <a:endParaRPr b="0" i="0" sz="3200" u="none" cap="none" strike="noStrike">
                <a:solidFill>
                  <a:srgbClr val="FFFFFF"/>
                </a:solidFill>
                <a:latin typeface="Helvetica Neue Light"/>
                <a:ea typeface="Helvetica Neue Light"/>
                <a:cs typeface="Helvetica Neue Light"/>
                <a:sym typeface="Helvetica Neue Light"/>
              </a:endParaRPr>
            </a:p>
          </p:txBody>
        </p:sp>
      </p:grpSp>
      <p:sp>
        <p:nvSpPr>
          <p:cNvPr id="166" name="Google Shape;166;p23"/>
          <p:cNvSpPr txBox="1"/>
          <p:nvPr>
            <p:ph type="ctrTitle"/>
          </p:nvPr>
        </p:nvSpPr>
        <p:spPr>
          <a:xfrm>
            <a:off x="432175" y="1159075"/>
            <a:ext cx="4348800" cy="39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7" name="Google Shape;167;p23"/>
          <p:cNvSpPr txBox="1"/>
          <p:nvPr>
            <p:ph idx="2" type="subTitle"/>
          </p:nvPr>
        </p:nvSpPr>
        <p:spPr>
          <a:xfrm>
            <a:off x="717900" y="3670075"/>
            <a:ext cx="3486000" cy="792600"/>
          </a:xfrm>
          <a:prstGeom prst="rect">
            <a:avLst/>
          </a:prstGeom>
        </p:spPr>
        <p:txBody>
          <a:bodyPr anchorCtr="0" anchor="ctr" bIns="91425" lIns="91425" spcFirstLastPara="1" rIns="91425" wrap="square" tIns="91425">
            <a:noAutofit/>
          </a:bodyPr>
          <a:lstStyle/>
          <a:p>
            <a:pPr indent="0" lvl="0" marL="0" rtl="0" algn="l">
              <a:lnSpc>
                <a:spcPct val="95000"/>
              </a:lnSpc>
              <a:spcBef>
                <a:spcPts val="0"/>
              </a:spcBef>
              <a:spcAft>
                <a:spcPts val="0"/>
              </a:spcAft>
              <a:buSzPts val="770"/>
              <a:buNone/>
            </a:pPr>
            <a:r>
              <a:rPr lang="en"/>
              <a:t>Lorem ipsum dolor sit amet, consectetur adipiscing elit. Nam at risus non turpis volutpat facilisis non eu diam.</a:t>
            </a:r>
            <a:endParaRPr/>
          </a:p>
        </p:txBody>
      </p:sp>
      <p:sp>
        <p:nvSpPr>
          <p:cNvPr id="168" name="Google Shape;168;p23"/>
          <p:cNvSpPr txBox="1"/>
          <p:nvPr>
            <p:ph idx="2" type="subTitle"/>
          </p:nvPr>
        </p:nvSpPr>
        <p:spPr>
          <a:xfrm>
            <a:off x="4780975" y="3670075"/>
            <a:ext cx="3486000" cy="792600"/>
          </a:xfrm>
          <a:prstGeom prst="rect">
            <a:avLst/>
          </a:prstGeom>
        </p:spPr>
        <p:txBody>
          <a:bodyPr anchorCtr="0" anchor="ctr" bIns="91425" lIns="91425" spcFirstLastPara="1" rIns="91425" wrap="square" tIns="91425">
            <a:noAutofit/>
          </a:bodyPr>
          <a:lstStyle/>
          <a:p>
            <a:pPr indent="0" lvl="0" marL="0" rtl="0" algn="l">
              <a:lnSpc>
                <a:spcPct val="95000"/>
              </a:lnSpc>
              <a:spcBef>
                <a:spcPts val="0"/>
              </a:spcBef>
              <a:spcAft>
                <a:spcPts val="0"/>
              </a:spcAft>
              <a:buSzPts val="770"/>
              <a:buNone/>
            </a:pPr>
            <a:r>
              <a:rPr lang="en"/>
              <a:t>Lorem ipsum dolor sit amet, consectetur adipiscing elit. Nam at risus non turpis volutpat facilisis non eu diam.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ctrTitle"/>
          </p:nvPr>
        </p:nvSpPr>
        <p:spPr>
          <a:xfrm>
            <a:off x="432175" y="1159075"/>
            <a:ext cx="4348800" cy="39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4" name="Google Shape;174;p24"/>
          <p:cNvSpPr txBox="1"/>
          <p:nvPr/>
        </p:nvSpPr>
        <p:spPr>
          <a:xfrm>
            <a:off x="21844000" y="12446000"/>
            <a:ext cx="1269900" cy="469800"/>
          </a:xfrm>
          <a:prstGeom prst="rect">
            <a:avLst/>
          </a:prstGeom>
          <a:noFill/>
          <a:ln>
            <a:noFill/>
          </a:ln>
        </p:spPr>
        <p:txBody>
          <a:bodyPr anchorCtr="0" anchor="t" bIns="50800" lIns="50800" spcFirstLastPara="1" rIns="50800" wrap="square" tIns="50800">
            <a:noAutofit/>
          </a:bodyPr>
          <a:lstStyle/>
          <a:p>
            <a:pPr indent="0" lvl="0" marL="0" rtl="0" algn="r">
              <a:spcBef>
                <a:spcPts val="0"/>
              </a:spcBef>
              <a:spcAft>
                <a:spcPts val="0"/>
              </a:spcAft>
              <a:buNone/>
            </a:pPr>
            <a:fld id="{00000000-1234-1234-1234-123412341234}" type="slidenum">
              <a:rPr lang="en" sz="2400">
                <a:solidFill>
                  <a:srgbClr val="24282B"/>
                </a:solidFill>
                <a:latin typeface="Helvetica Neue"/>
                <a:ea typeface="Helvetica Neue"/>
                <a:cs typeface="Helvetica Neue"/>
                <a:sym typeface="Helvetica Neue"/>
              </a:rPr>
              <a:t>‹#›</a:t>
            </a:fld>
            <a:endParaRPr sz="2400">
              <a:solidFill>
                <a:srgbClr val="24282B"/>
              </a:solidFill>
              <a:latin typeface="Helvetica Neue"/>
              <a:ea typeface="Helvetica Neue"/>
              <a:cs typeface="Helvetica Neue"/>
              <a:sym typeface="Helvetica Neue"/>
            </a:endParaRPr>
          </a:p>
        </p:txBody>
      </p:sp>
      <p:sp>
        <p:nvSpPr>
          <p:cNvPr id="175" name="Google Shape;175;p24"/>
          <p:cNvSpPr/>
          <p:nvPr/>
        </p:nvSpPr>
        <p:spPr>
          <a:xfrm>
            <a:off x="2285163" y="2681832"/>
            <a:ext cx="1052109" cy="1012071"/>
          </a:xfrm>
          <a:custGeom>
            <a:rect b="b" l="l" r="r" t="t"/>
            <a:pathLst>
              <a:path extrusionOk="0" h="21593" w="21600">
                <a:moveTo>
                  <a:pt x="5362" y="8702"/>
                </a:moveTo>
                <a:cubicBezTo>
                  <a:pt x="6154" y="3493"/>
                  <a:pt x="8339" y="-7"/>
                  <a:pt x="10794" y="0"/>
                </a:cubicBezTo>
                <a:cubicBezTo>
                  <a:pt x="13249" y="6"/>
                  <a:pt x="15430" y="3519"/>
                  <a:pt x="16217" y="8734"/>
                </a:cubicBezTo>
                <a:cubicBezTo>
                  <a:pt x="16576" y="11187"/>
                  <a:pt x="17136" y="13469"/>
                  <a:pt x="17869" y="15463"/>
                </a:cubicBezTo>
                <a:cubicBezTo>
                  <a:pt x="18864" y="18174"/>
                  <a:pt x="20147" y="20279"/>
                  <a:pt x="21600" y="21585"/>
                </a:cubicBezTo>
                <a:cubicBezTo>
                  <a:pt x="17994" y="21587"/>
                  <a:pt x="14388" y="21588"/>
                  <a:pt x="10782" y="21589"/>
                </a:cubicBezTo>
                <a:cubicBezTo>
                  <a:pt x="7188" y="21591"/>
                  <a:pt x="3594" y="21592"/>
                  <a:pt x="0" y="21593"/>
                </a:cubicBezTo>
                <a:cubicBezTo>
                  <a:pt x="1456" y="20285"/>
                  <a:pt x="2740" y="18169"/>
                  <a:pt x="3731" y="15444"/>
                </a:cubicBezTo>
                <a:cubicBezTo>
                  <a:pt x="4457" y="13445"/>
                  <a:pt x="5011" y="11158"/>
                  <a:pt x="5362" y="8702"/>
                </a:cubicBezTo>
                <a:close/>
              </a:path>
            </a:pathLst>
          </a:custGeom>
          <a:gradFill>
            <a:gsLst>
              <a:gs pos="0">
                <a:srgbClr val="00B7C4"/>
              </a:gs>
              <a:gs pos="100000">
                <a:srgbClr val="2846FF"/>
              </a:gs>
            </a:gsLst>
            <a:lin ang="16200038"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200"/>
              <a:buFont typeface="Helvetica Neue Light"/>
              <a:buNone/>
            </a:pPr>
            <a:r>
              <a:t/>
            </a:r>
            <a:endParaRPr b="0" i="0" sz="3200" u="sng" cap="none" strike="noStrike">
              <a:solidFill>
                <a:srgbClr val="000000"/>
              </a:solidFill>
              <a:latin typeface="Helvetica Neue Light"/>
              <a:ea typeface="Helvetica Neue Light"/>
              <a:cs typeface="Helvetica Neue Light"/>
              <a:sym typeface="Helvetica Neue Light"/>
            </a:endParaRPr>
          </a:p>
        </p:txBody>
      </p:sp>
      <p:sp>
        <p:nvSpPr>
          <p:cNvPr id="176" name="Google Shape;176;p24"/>
          <p:cNvSpPr/>
          <p:nvPr/>
        </p:nvSpPr>
        <p:spPr>
          <a:xfrm>
            <a:off x="952500" y="2577356"/>
            <a:ext cx="1052109" cy="1116547"/>
          </a:xfrm>
          <a:custGeom>
            <a:rect b="b" l="l" r="r" t="t"/>
            <a:pathLst>
              <a:path extrusionOk="0" h="21593" w="21600">
                <a:moveTo>
                  <a:pt x="5362" y="8702"/>
                </a:moveTo>
                <a:cubicBezTo>
                  <a:pt x="6154" y="3493"/>
                  <a:pt x="8339" y="-7"/>
                  <a:pt x="10794" y="0"/>
                </a:cubicBezTo>
                <a:cubicBezTo>
                  <a:pt x="13249" y="6"/>
                  <a:pt x="15430" y="3519"/>
                  <a:pt x="16217" y="8734"/>
                </a:cubicBezTo>
                <a:cubicBezTo>
                  <a:pt x="16576" y="11187"/>
                  <a:pt x="17136" y="13469"/>
                  <a:pt x="17869" y="15463"/>
                </a:cubicBezTo>
                <a:cubicBezTo>
                  <a:pt x="18864" y="18174"/>
                  <a:pt x="20147" y="20279"/>
                  <a:pt x="21600" y="21585"/>
                </a:cubicBezTo>
                <a:cubicBezTo>
                  <a:pt x="17994" y="21587"/>
                  <a:pt x="14388" y="21588"/>
                  <a:pt x="10782" y="21589"/>
                </a:cubicBezTo>
                <a:cubicBezTo>
                  <a:pt x="7188" y="21591"/>
                  <a:pt x="3594" y="21592"/>
                  <a:pt x="0" y="21593"/>
                </a:cubicBezTo>
                <a:cubicBezTo>
                  <a:pt x="1456" y="20285"/>
                  <a:pt x="2740" y="18169"/>
                  <a:pt x="3731" y="15444"/>
                </a:cubicBezTo>
                <a:cubicBezTo>
                  <a:pt x="4457" y="13445"/>
                  <a:pt x="5011" y="11158"/>
                  <a:pt x="5362" y="8702"/>
                </a:cubicBezTo>
                <a:close/>
              </a:path>
            </a:pathLst>
          </a:custGeom>
          <a:gradFill>
            <a:gsLst>
              <a:gs pos="0">
                <a:srgbClr val="00B7C4"/>
              </a:gs>
              <a:gs pos="100000">
                <a:srgbClr val="2846FF"/>
              </a:gs>
            </a:gsLst>
            <a:lin ang="16200038"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200"/>
              <a:buFont typeface="Helvetica Neue Light"/>
              <a:buNone/>
            </a:pPr>
            <a:r>
              <a:t/>
            </a:r>
            <a:endParaRPr b="0" i="0" sz="3200" u="sng" cap="none" strike="noStrike">
              <a:solidFill>
                <a:srgbClr val="000000"/>
              </a:solidFill>
              <a:latin typeface="Helvetica Neue Light"/>
              <a:ea typeface="Helvetica Neue Light"/>
              <a:cs typeface="Helvetica Neue Light"/>
              <a:sym typeface="Helvetica Neue Light"/>
            </a:endParaRPr>
          </a:p>
        </p:txBody>
      </p:sp>
      <p:sp>
        <p:nvSpPr>
          <p:cNvPr id="177" name="Google Shape;177;p24"/>
          <p:cNvSpPr/>
          <p:nvPr/>
        </p:nvSpPr>
        <p:spPr>
          <a:xfrm>
            <a:off x="2951494" y="2538622"/>
            <a:ext cx="1052109" cy="1155273"/>
          </a:xfrm>
          <a:custGeom>
            <a:rect b="b" l="l" r="r" t="t"/>
            <a:pathLst>
              <a:path extrusionOk="0" h="21593" w="21600">
                <a:moveTo>
                  <a:pt x="5362" y="8702"/>
                </a:moveTo>
                <a:cubicBezTo>
                  <a:pt x="6154" y="3493"/>
                  <a:pt x="8339" y="-7"/>
                  <a:pt x="10794" y="0"/>
                </a:cubicBezTo>
                <a:cubicBezTo>
                  <a:pt x="13249" y="6"/>
                  <a:pt x="15430" y="3519"/>
                  <a:pt x="16217" y="8734"/>
                </a:cubicBezTo>
                <a:cubicBezTo>
                  <a:pt x="16576" y="11187"/>
                  <a:pt x="17136" y="13469"/>
                  <a:pt x="17869" y="15463"/>
                </a:cubicBezTo>
                <a:cubicBezTo>
                  <a:pt x="18864" y="18174"/>
                  <a:pt x="20147" y="20279"/>
                  <a:pt x="21600" y="21585"/>
                </a:cubicBezTo>
                <a:cubicBezTo>
                  <a:pt x="17994" y="21587"/>
                  <a:pt x="14388" y="21588"/>
                  <a:pt x="10782" y="21589"/>
                </a:cubicBezTo>
                <a:cubicBezTo>
                  <a:pt x="7188" y="21591"/>
                  <a:pt x="3594" y="21592"/>
                  <a:pt x="0" y="21593"/>
                </a:cubicBezTo>
                <a:cubicBezTo>
                  <a:pt x="1456" y="20285"/>
                  <a:pt x="2740" y="18169"/>
                  <a:pt x="3731" y="15444"/>
                </a:cubicBezTo>
                <a:cubicBezTo>
                  <a:pt x="4457" y="13445"/>
                  <a:pt x="5011" y="11158"/>
                  <a:pt x="5362" y="8702"/>
                </a:cubicBezTo>
                <a:close/>
              </a:path>
            </a:pathLst>
          </a:custGeom>
          <a:gradFill>
            <a:gsLst>
              <a:gs pos="0">
                <a:srgbClr val="00B7C4">
                  <a:alpha val="89411"/>
                </a:srgbClr>
              </a:gs>
              <a:gs pos="100000">
                <a:srgbClr val="2846FF">
                  <a:alpha val="89411"/>
                </a:srgbClr>
              </a:gs>
            </a:gsLst>
            <a:lin ang="5400012"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200"/>
              <a:buFont typeface="Helvetica Neue Light"/>
              <a:buNone/>
            </a:pPr>
            <a:r>
              <a:t/>
            </a:r>
            <a:endParaRPr b="0" i="0" sz="3200" u="sng" cap="none" strike="noStrike">
              <a:solidFill>
                <a:srgbClr val="000000"/>
              </a:solidFill>
              <a:latin typeface="Helvetica Neue Light"/>
              <a:ea typeface="Helvetica Neue Light"/>
              <a:cs typeface="Helvetica Neue Light"/>
              <a:sym typeface="Helvetica Neue Light"/>
            </a:endParaRPr>
          </a:p>
        </p:txBody>
      </p:sp>
      <p:sp>
        <p:nvSpPr>
          <p:cNvPr id="178" name="Google Shape;178;p24"/>
          <p:cNvSpPr/>
          <p:nvPr/>
        </p:nvSpPr>
        <p:spPr>
          <a:xfrm>
            <a:off x="1618832" y="2870622"/>
            <a:ext cx="1052109" cy="823280"/>
          </a:xfrm>
          <a:custGeom>
            <a:rect b="b" l="l" r="r" t="t"/>
            <a:pathLst>
              <a:path extrusionOk="0" h="21593" w="21600">
                <a:moveTo>
                  <a:pt x="5362" y="8702"/>
                </a:moveTo>
                <a:cubicBezTo>
                  <a:pt x="6154" y="3493"/>
                  <a:pt x="8339" y="-7"/>
                  <a:pt x="10794" y="0"/>
                </a:cubicBezTo>
                <a:cubicBezTo>
                  <a:pt x="13249" y="6"/>
                  <a:pt x="15430" y="3519"/>
                  <a:pt x="16217" y="8734"/>
                </a:cubicBezTo>
                <a:cubicBezTo>
                  <a:pt x="16576" y="11187"/>
                  <a:pt x="17136" y="13469"/>
                  <a:pt x="17869" y="15463"/>
                </a:cubicBezTo>
                <a:cubicBezTo>
                  <a:pt x="18864" y="18174"/>
                  <a:pt x="20147" y="20279"/>
                  <a:pt x="21600" y="21585"/>
                </a:cubicBezTo>
                <a:cubicBezTo>
                  <a:pt x="17994" y="21587"/>
                  <a:pt x="14388" y="21588"/>
                  <a:pt x="10782" y="21589"/>
                </a:cubicBezTo>
                <a:cubicBezTo>
                  <a:pt x="7188" y="21591"/>
                  <a:pt x="3594" y="21592"/>
                  <a:pt x="0" y="21593"/>
                </a:cubicBezTo>
                <a:cubicBezTo>
                  <a:pt x="1456" y="20285"/>
                  <a:pt x="2740" y="18169"/>
                  <a:pt x="3731" y="15444"/>
                </a:cubicBezTo>
                <a:cubicBezTo>
                  <a:pt x="4457" y="13445"/>
                  <a:pt x="5011" y="11158"/>
                  <a:pt x="5362" y="8702"/>
                </a:cubicBezTo>
                <a:close/>
              </a:path>
            </a:pathLst>
          </a:custGeom>
          <a:gradFill>
            <a:gsLst>
              <a:gs pos="0">
                <a:srgbClr val="00B7C4">
                  <a:alpha val="89411"/>
                </a:srgbClr>
              </a:gs>
              <a:gs pos="100000">
                <a:srgbClr val="2846FF">
                  <a:alpha val="89411"/>
                </a:srgbClr>
              </a:gs>
            </a:gsLst>
            <a:lin ang="5400012"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200"/>
              <a:buFont typeface="Helvetica Neue Light"/>
              <a:buNone/>
            </a:pPr>
            <a:r>
              <a:t/>
            </a:r>
            <a:endParaRPr b="0" i="0" sz="3200" u="sng" cap="none" strike="noStrike">
              <a:solidFill>
                <a:srgbClr val="000000"/>
              </a:solidFill>
              <a:latin typeface="Helvetica Neue Light"/>
              <a:ea typeface="Helvetica Neue Light"/>
              <a:cs typeface="Helvetica Neue Light"/>
              <a:sym typeface="Helvetica Neue Light"/>
            </a:endParaRPr>
          </a:p>
        </p:txBody>
      </p:sp>
      <p:grpSp>
        <p:nvGrpSpPr>
          <p:cNvPr id="179" name="Google Shape;179;p24"/>
          <p:cNvGrpSpPr/>
          <p:nvPr/>
        </p:nvGrpSpPr>
        <p:grpSpPr>
          <a:xfrm>
            <a:off x="1283289" y="1953169"/>
            <a:ext cx="390488" cy="381004"/>
            <a:chOff x="0" y="0"/>
            <a:chExt cx="1041300" cy="1016010"/>
          </a:xfrm>
        </p:grpSpPr>
        <p:sp>
          <p:nvSpPr>
            <p:cNvPr id="180" name="Google Shape;180;p24"/>
            <p:cNvSpPr/>
            <p:nvPr/>
          </p:nvSpPr>
          <p:spPr>
            <a:xfrm>
              <a:off x="12700" y="0"/>
              <a:ext cx="1016010" cy="1016010"/>
            </a:xfrm>
            <a:custGeom>
              <a:rect b="b" l="l" r="r" t="t"/>
              <a:pathLst>
                <a:path extrusionOk="0" h="21600" w="21600">
                  <a:moveTo>
                    <a:pt x="0" y="0"/>
                  </a:moveTo>
                  <a:lnTo>
                    <a:pt x="0" y="16200"/>
                  </a:lnTo>
                  <a:lnTo>
                    <a:pt x="9180" y="16200"/>
                  </a:lnTo>
                  <a:lnTo>
                    <a:pt x="10800" y="21600"/>
                  </a:lnTo>
                  <a:lnTo>
                    <a:pt x="12420" y="16200"/>
                  </a:lnTo>
                  <a:lnTo>
                    <a:pt x="21600" y="16200"/>
                  </a:lnTo>
                  <a:lnTo>
                    <a:pt x="21600" y="0"/>
                  </a:lnTo>
                  <a:lnTo>
                    <a:pt x="0" y="0"/>
                  </a:lnTo>
                  <a:close/>
                </a:path>
              </a:pathLst>
            </a:custGeom>
            <a:noFill/>
            <a:ln cap="flat" cmpd="sng" w="25400">
              <a:solidFill>
                <a:srgbClr val="24282B"/>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Light"/>
                <a:buNone/>
              </a:pPr>
              <a:r>
                <a:rPr i="0" lang="en" sz="800" u="none" cap="none" strike="noStrike">
                  <a:solidFill>
                    <a:srgbClr val="FFFFFF"/>
                  </a:solidFill>
                  <a:latin typeface="Roboto"/>
                  <a:ea typeface="Roboto"/>
                  <a:cs typeface="Roboto"/>
                  <a:sym typeface="Roboto"/>
                </a:rPr>
                <a:t> </a:t>
              </a:r>
              <a:endParaRPr i="0" sz="800" u="none" cap="none" strike="noStrike">
                <a:solidFill>
                  <a:srgbClr val="000000"/>
                </a:solidFill>
                <a:latin typeface="Roboto"/>
                <a:ea typeface="Roboto"/>
                <a:cs typeface="Roboto"/>
                <a:sym typeface="Roboto"/>
              </a:endParaRPr>
            </a:p>
          </p:txBody>
        </p:sp>
        <p:sp>
          <p:nvSpPr>
            <p:cNvPr id="181" name="Google Shape;181;p24"/>
            <p:cNvSpPr txBox="1"/>
            <p:nvPr/>
          </p:nvSpPr>
          <p:spPr>
            <a:xfrm>
              <a:off x="0" y="164564"/>
              <a:ext cx="1041300" cy="4446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24282B"/>
                </a:buClr>
                <a:buSzPts val="2000"/>
                <a:buFont typeface="Open Sans"/>
                <a:buNone/>
              </a:pPr>
              <a:r>
                <a:rPr i="0" lang="en" sz="800" u="none" cap="none" strike="noStrike">
                  <a:solidFill>
                    <a:srgbClr val="24282B"/>
                  </a:solidFill>
                  <a:latin typeface="Roboto"/>
                  <a:ea typeface="Roboto"/>
                  <a:cs typeface="Roboto"/>
                  <a:sym typeface="Roboto"/>
                </a:rPr>
                <a:t>61%</a:t>
              </a:r>
              <a:endParaRPr i="0" sz="800" u="none" cap="none" strike="noStrike">
                <a:solidFill>
                  <a:srgbClr val="000000"/>
                </a:solidFill>
                <a:latin typeface="Roboto"/>
                <a:ea typeface="Roboto"/>
                <a:cs typeface="Roboto"/>
                <a:sym typeface="Roboto"/>
              </a:endParaRPr>
            </a:p>
          </p:txBody>
        </p:sp>
      </p:grpSp>
      <p:grpSp>
        <p:nvGrpSpPr>
          <p:cNvPr id="182" name="Google Shape;182;p24"/>
          <p:cNvGrpSpPr/>
          <p:nvPr/>
        </p:nvGrpSpPr>
        <p:grpSpPr>
          <a:xfrm>
            <a:off x="1949619" y="2243682"/>
            <a:ext cx="390488" cy="381004"/>
            <a:chOff x="0" y="0"/>
            <a:chExt cx="1041300" cy="1016010"/>
          </a:xfrm>
        </p:grpSpPr>
        <p:sp>
          <p:nvSpPr>
            <p:cNvPr id="183" name="Google Shape;183;p24"/>
            <p:cNvSpPr/>
            <p:nvPr/>
          </p:nvSpPr>
          <p:spPr>
            <a:xfrm>
              <a:off x="12700" y="0"/>
              <a:ext cx="1016010" cy="1016010"/>
            </a:xfrm>
            <a:custGeom>
              <a:rect b="b" l="l" r="r" t="t"/>
              <a:pathLst>
                <a:path extrusionOk="0" h="21600" w="21600">
                  <a:moveTo>
                    <a:pt x="0" y="0"/>
                  </a:moveTo>
                  <a:lnTo>
                    <a:pt x="0" y="16200"/>
                  </a:lnTo>
                  <a:lnTo>
                    <a:pt x="9180" y="16200"/>
                  </a:lnTo>
                  <a:lnTo>
                    <a:pt x="10800" y="21600"/>
                  </a:lnTo>
                  <a:lnTo>
                    <a:pt x="12420" y="16200"/>
                  </a:lnTo>
                  <a:lnTo>
                    <a:pt x="21600" y="16200"/>
                  </a:lnTo>
                  <a:lnTo>
                    <a:pt x="21600" y="0"/>
                  </a:lnTo>
                  <a:lnTo>
                    <a:pt x="0" y="0"/>
                  </a:lnTo>
                  <a:close/>
                </a:path>
              </a:pathLst>
            </a:custGeom>
            <a:noFill/>
            <a:ln cap="flat" cmpd="sng" w="25400">
              <a:solidFill>
                <a:srgbClr val="24282B"/>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Light"/>
                <a:buNone/>
              </a:pPr>
              <a:r>
                <a:rPr i="0" lang="en" sz="800" u="none" cap="none" strike="noStrike">
                  <a:solidFill>
                    <a:srgbClr val="FFFFFF"/>
                  </a:solidFill>
                  <a:latin typeface="Roboto"/>
                  <a:ea typeface="Roboto"/>
                  <a:cs typeface="Roboto"/>
                  <a:sym typeface="Roboto"/>
                </a:rPr>
                <a:t> </a:t>
              </a:r>
              <a:endParaRPr i="0" sz="800" u="none" cap="none" strike="noStrike">
                <a:solidFill>
                  <a:srgbClr val="000000"/>
                </a:solidFill>
                <a:latin typeface="Roboto"/>
                <a:ea typeface="Roboto"/>
                <a:cs typeface="Roboto"/>
                <a:sym typeface="Roboto"/>
              </a:endParaRPr>
            </a:p>
          </p:txBody>
        </p:sp>
        <p:sp>
          <p:nvSpPr>
            <p:cNvPr id="184" name="Google Shape;184;p24"/>
            <p:cNvSpPr txBox="1"/>
            <p:nvPr/>
          </p:nvSpPr>
          <p:spPr>
            <a:xfrm>
              <a:off x="0" y="164564"/>
              <a:ext cx="1041300" cy="4446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24282B"/>
                </a:buClr>
                <a:buSzPts val="2000"/>
                <a:buFont typeface="Open Sans"/>
                <a:buNone/>
              </a:pPr>
              <a:r>
                <a:rPr i="0" lang="en" sz="800" u="none" cap="none" strike="noStrike">
                  <a:solidFill>
                    <a:srgbClr val="24282B"/>
                  </a:solidFill>
                  <a:latin typeface="Roboto"/>
                  <a:ea typeface="Roboto"/>
                  <a:cs typeface="Roboto"/>
                  <a:sym typeface="Roboto"/>
                </a:rPr>
                <a:t>45%</a:t>
              </a:r>
              <a:endParaRPr i="0" sz="800" u="none" cap="none" strike="noStrike">
                <a:solidFill>
                  <a:srgbClr val="000000"/>
                </a:solidFill>
                <a:latin typeface="Roboto"/>
                <a:ea typeface="Roboto"/>
                <a:cs typeface="Roboto"/>
                <a:sym typeface="Roboto"/>
              </a:endParaRPr>
            </a:p>
          </p:txBody>
        </p:sp>
      </p:grpSp>
      <p:grpSp>
        <p:nvGrpSpPr>
          <p:cNvPr id="185" name="Google Shape;185;p24"/>
          <p:cNvGrpSpPr/>
          <p:nvPr/>
        </p:nvGrpSpPr>
        <p:grpSpPr>
          <a:xfrm>
            <a:off x="2615951" y="2053182"/>
            <a:ext cx="390488" cy="381004"/>
            <a:chOff x="0" y="0"/>
            <a:chExt cx="1041300" cy="1016010"/>
          </a:xfrm>
        </p:grpSpPr>
        <p:sp>
          <p:nvSpPr>
            <p:cNvPr id="186" name="Google Shape;186;p24"/>
            <p:cNvSpPr/>
            <p:nvPr/>
          </p:nvSpPr>
          <p:spPr>
            <a:xfrm>
              <a:off x="12700" y="0"/>
              <a:ext cx="1016010" cy="1016010"/>
            </a:xfrm>
            <a:custGeom>
              <a:rect b="b" l="l" r="r" t="t"/>
              <a:pathLst>
                <a:path extrusionOk="0" h="21600" w="21600">
                  <a:moveTo>
                    <a:pt x="0" y="0"/>
                  </a:moveTo>
                  <a:lnTo>
                    <a:pt x="0" y="16200"/>
                  </a:lnTo>
                  <a:lnTo>
                    <a:pt x="9180" y="16200"/>
                  </a:lnTo>
                  <a:lnTo>
                    <a:pt x="10800" y="21600"/>
                  </a:lnTo>
                  <a:lnTo>
                    <a:pt x="12420" y="16200"/>
                  </a:lnTo>
                  <a:lnTo>
                    <a:pt x="21600" y="16200"/>
                  </a:lnTo>
                  <a:lnTo>
                    <a:pt x="21600" y="0"/>
                  </a:lnTo>
                  <a:lnTo>
                    <a:pt x="0" y="0"/>
                  </a:lnTo>
                  <a:close/>
                </a:path>
              </a:pathLst>
            </a:custGeom>
            <a:noFill/>
            <a:ln cap="flat" cmpd="sng" w="25400">
              <a:solidFill>
                <a:srgbClr val="24282B"/>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Light"/>
                <a:buNone/>
              </a:pPr>
              <a:r>
                <a:rPr i="0" lang="en" sz="800" u="none" cap="none" strike="noStrike">
                  <a:solidFill>
                    <a:srgbClr val="FFFFFF"/>
                  </a:solidFill>
                  <a:latin typeface="Roboto"/>
                  <a:ea typeface="Roboto"/>
                  <a:cs typeface="Roboto"/>
                  <a:sym typeface="Roboto"/>
                </a:rPr>
                <a:t> </a:t>
              </a:r>
              <a:endParaRPr i="0" sz="800" u="none" cap="none" strike="noStrike">
                <a:solidFill>
                  <a:srgbClr val="000000"/>
                </a:solidFill>
                <a:latin typeface="Roboto"/>
                <a:ea typeface="Roboto"/>
                <a:cs typeface="Roboto"/>
                <a:sym typeface="Roboto"/>
              </a:endParaRPr>
            </a:p>
          </p:txBody>
        </p:sp>
        <p:sp>
          <p:nvSpPr>
            <p:cNvPr id="187" name="Google Shape;187;p24"/>
            <p:cNvSpPr txBox="1"/>
            <p:nvPr/>
          </p:nvSpPr>
          <p:spPr>
            <a:xfrm>
              <a:off x="0" y="164564"/>
              <a:ext cx="1041300" cy="4446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24282B"/>
                </a:buClr>
                <a:buSzPts val="2000"/>
                <a:buFont typeface="Open Sans"/>
                <a:buNone/>
              </a:pPr>
              <a:r>
                <a:rPr i="0" lang="en" sz="800" u="none" cap="none" strike="noStrike">
                  <a:solidFill>
                    <a:srgbClr val="24282B"/>
                  </a:solidFill>
                  <a:latin typeface="Roboto"/>
                  <a:ea typeface="Roboto"/>
                  <a:cs typeface="Roboto"/>
                  <a:sym typeface="Roboto"/>
                </a:rPr>
                <a:t>52%</a:t>
              </a:r>
              <a:endParaRPr i="0" sz="800" u="none" cap="none" strike="noStrike">
                <a:solidFill>
                  <a:srgbClr val="000000"/>
                </a:solidFill>
                <a:latin typeface="Roboto"/>
                <a:ea typeface="Roboto"/>
                <a:cs typeface="Roboto"/>
                <a:sym typeface="Roboto"/>
              </a:endParaRPr>
            </a:p>
          </p:txBody>
        </p:sp>
      </p:grpSp>
      <p:grpSp>
        <p:nvGrpSpPr>
          <p:cNvPr id="188" name="Google Shape;188;p24"/>
          <p:cNvGrpSpPr/>
          <p:nvPr/>
        </p:nvGrpSpPr>
        <p:grpSpPr>
          <a:xfrm>
            <a:off x="3274380" y="1914476"/>
            <a:ext cx="390488" cy="381004"/>
            <a:chOff x="0" y="0"/>
            <a:chExt cx="1041300" cy="1016010"/>
          </a:xfrm>
        </p:grpSpPr>
        <p:sp>
          <p:nvSpPr>
            <p:cNvPr id="189" name="Google Shape;189;p24"/>
            <p:cNvSpPr/>
            <p:nvPr/>
          </p:nvSpPr>
          <p:spPr>
            <a:xfrm>
              <a:off x="12700" y="0"/>
              <a:ext cx="1016010" cy="1016010"/>
            </a:xfrm>
            <a:custGeom>
              <a:rect b="b" l="l" r="r" t="t"/>
              <a:pathLst>
                <a:path extrusionOk="0" h="21600" w="21600">
                  <a:moveTo>
                    <a:pt x="0" y="0"/>
                  </a:moveTo>
                  <a:lnTo>
                    <a:pt x="0" y="16200"/>
                  </a:lnTo>
                  <a:lnTo>
                    <a:pt x="9180" y="16200"/>
                  </a:lnTo>
                  <a:lnTo>
                    <a:pt x="10800" y="21600"/>
                  </a:lnTo>
                  <a:lnTo>
                    <a:pt x="12420" y="16200"/>
                  </a:lnTo>
                  <a:lnTo>
                    <a:pt x="21600" y="16200"/>
                  </a:lnTo>
                  <a:lnTo>
                    <a:pt x="21600" y="0"/>
                  </a:lnTo>
                  <a:lnTo>
                    <a:pt x="0" y="0"/>
                  </a:lnTo>
                  <a:close/>
                </a:path>
              </a:pathLst>
            </a:custGeom>
            <a:noFill/>
            <a:ln cap="flat" cmpd="sng" w="25400">
              <a:solidFill>
                <a:srgbClr val="24282B"/>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Light"/>
                <a:buNone/>
              </a:pPr>
              <a:r>
                <a:rPr i="0" lang="en" sz="800" u="none" cap="none" strike="noStrike">
                  <a:solidFill>
                    <a:srgbClr val="FFFFFF"/>
                  </a:solidFill>
                  <a:latin typeface="Roboto"/>
                  <a:ea typeface="Roboto"/>
                  <a:cs typeface="Roboto"/>
                  <a:sym typeface="Roboto"/>
                </a:rPr>
                <a:t> </a:t>
              </a:r>
              <a:endParaRPr i="0" sz="800" u="none" cap="none" strike="noStrike">
                <a:solidFill>
                  <a:srgbClr val="000000"/>
                </a:solidFill>
                <a:latin typeface="Roboto"/>
                <a:ea typeface="Roboto"/>
                <a:cs typeface="Roboto"/>
                <a:sym typeface="Roboto"/>
              </a:endParaRPr>
            </a:p>
          </p:txBody>
        </p:sp>
        <p:sp>
          <p:nvSpPr>
            <p:cNvPr id="190" name="Google Shape;190;p24"/>
            <p:cNvSpPr txBox="1"/>
            <p:nvPr/>
          </p:nvSpPr>
          <p:spPr>
            <a:xfrm>
              <a:off x="0" y="164564"/>
              <a:ext cx="1041300" cy="4446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24282B"/>
                </a:buClr>
                <a:buSzPts val="2000"/>
                <a:buFont typeface="Open Sans"/>
                <a:buNone/>
              </a:pPr>
              <a:r>
                <a:rPr i="0" lang="en" sz="800" u="none" cap="none" strike="noStrike">
                  <a:solidFill>
                    <a:srgbClr val="24282B"/>
                  </a:solidFill>
                  <a:latin typeface="Roboto"/>
                  <a:ea typeface="Roboto"/>
                  <a:cs typeface="Roboto"/>
                  <a:sym typeface="Roboto"/>
                </a:rPr>
                <a:t>63%</a:t>
              </a:r>
              <a:endParaRPr i="0" sz="800" u="none" cap="none" strike="noStrike">
                <a:solidFill>
                  <a:srgbClr val="000000"/>
                </a:solidFill>
                <a:latin typeface="Roboto"/>
                <a:ea typeface="Roboto"/>
                <a:cs typeface="Roboto"/>
                <a:sym typeface="Roboto"/>
              </a:endParaRPr>
            </a:p>
          </p:txBody>
        </p:sp>
      </p:grpSp>
      <p:sp>
        <p:nvSpPr>
          <p:cNvPr id="191" name="Google Shape;191;p24"/>
          <p:cNvSpPr/>
          <p:nvPr/>
        </p:nvSpPr>
        <p:spPr>
          <a:xfrm>
            <a:off x="6371539" y="2681832"/>
            <a:ext cx="1052109" cy="1012071"/>
          </a:xfrm>
          <a:custGeom>
            <a:rect b="b" l="l" r="r" t="t"/>
            <a:pathLst>
              <a:path extrusionOk="0" h="21593" w="21600">
                <a:moveTo>
                  <a:pt x="5362" y="8702"/>
                </a:moveTo>
                <a:cubicBezTo>
                  <a:pt x="6154" y="3493"/>
                  <a:pt x="8339" y="-7"/>
                  <a:pt x="10794" y="0"/>
                </a:cubicBezTo>
                <a:cubicBezTo>
                  <a:pt x="13249" y="6"/>
                  <a:pt x="15430" y="3519"/>
                  <a:pt x="16217" y="8734"/>
                </a:cubicBezTo>
                <a:cubicBezTo>
                  <a:pt x="16576" y="11187"/>
                  <a:pt x="17136" y="13469"/>
                  <a:pt x="17869" y="15463"/>
                </a:cubicBezTo>
                <a:cubicBezTo>
                  <a:pt x="18864" y="18174"/>
                  <a:pt x="20147" y="20279"/>
                  <a:pt x="21600" y="21585"/>
                </a:cubicBezTo>
                <a:cubicBezTo>
                  <a:pt x="17994" y="21587"/>
                  <a:pt x="14388" y="21588"/>
                  <a:pt x="10782" y="21589"/>
                </a:cubicBezTo>
                <a:cubicBezTo>
                  <a:pt x="7188" y="21591"/>
                  <a:pt x="3594" y="21592"/>
                  <a:pt x="0" y="21593"/>
                </a:cubicBezTo>
                <a:cubicBezTo>
                  <a:pt x="1456" y="20285"/>
                  <a:pt x="2740" y="18169"/>
                  <a:pt x="3731" y="15444"/>
                </a:cubicBezTo>
                <a:cubicBezTo>
                  <a:pt x="4457" y="13445"/>
                  <a:pt x="5011" y="11158"/>
                  <a:pt x="5362" y="8702"/>
                </a:cubicBezTo>
                <a:close/>
              </a:path>
            </a:pathLst>
          </a:custGeom>
          <a:gradFill>
            <a:gsLst>
              <a:gs pos="0">
                <a:srgbClr val="00B7C4"/>
              </a:gs>
              <a:gs pos="100000">
                <a:srgbClr val="2846FF"/>
              </a:gs>
            </a:gsLst>
            <a:lin ang="16200038"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200"/>
              <a:buFont typeface="Helvetica Neue Light"/>
              <a:buNone/>
            </a:pPr>
            <a:r>
              <a:t/>
            </a:r>
            <a:endParaRPr b="0" i="0" sz="3200" u="sng" cap="none" strike="noStrike">
              <a:solidFill>
                <a:srgbClr val="000000"/>
              </a:solidFill>
              <a:latin typeface="Helvetica Neue Light"/>
              <a:ea typeface="Helvetica Neue Light"/>
              <a:cs typeface="Helvetica Neue Light"/>
              <a:sym typeface="Helvetica Neue Light"/>
            </a:endParaRPr>
          </a:p>
        </p:txBody>
      </p:sp>
      <p:sp>
        <p:nvSpPr>
          <p:cNvPr id="192" name="Google Shape;192;p24"/>
          <p:cNvSpPr/>
          <p:nvPr/>
        </p:nvSpPr>
        <p:spPr>
          <a:xfrm>
            <a:off x="5038877" y="2577356"/>
            <a:ext cx="1052109" cy="1116547"/>
          </a:xfrm>
          <a:custGeom>
            <a:rect b="b" l="l" r="r" t="t"/>
            <a:pathLst>
              <a:path extrusionOk="0" h="21593" w="21600">
                <a:moveTo>
                  <a:pt x="5362" y="8702"/>
                </a:moveTo>
                <a:cubicBezTo>
                  <a:pt x="6154" y="3493"/>
                  <a:pt x="8339" y="-7"/>
                  <a:pt x="10794" y="0"/>
                </a:cubicBezTo>
                <a:cubicBezTo>
                  <a:pt x="13249" y="6"/>
                  <a:pt x="15430" y="3519"/>
                  <a:pt x="16217" y="8734"/>
                </a:cubicBezTo>
                <a:cubicBezTo>
                  <a:pt x="16576" y="11187"/>
                  <a:pt x="17136" y="13469"/>
                  <a:pt x="17869" y="15463"/>
                </a:cubicBezTo>
                <a:cubicBezTo>
                  <a:pt x="18864" y="18174"/>
                  <a:pt x="20147" y="20279"/>
                  <a:pt x="21600" y="21585"/>
                </a:cubicBezTo>
                <a:cubicBezTo>
                  <a:pt x="17994" y="21587"/>
                  <a:pt x="14388" y="21588"/>
                  <a:pt x="10782" y="21589"/>
                </a:cubicBezTo>
                <a:cubicBezTo>
                  <a:pt x="7188" y="21591"/>
                  <a:pt x="3594" y="21592"/>
                  <a:pt x="0" y="21593"/>
                </a:cubicBezTo>
                <a:cubicBezTo>
                  <a:pt x="1456" y="20285"/>
                  <a:pt x="2740" y="18169"/>
                  <a:pt x="3731" y="15444"/>
                </a:cubicBezTo>
                <a:cubicBezTo>
                  <a:pt x="4457" y="13445"/>
                  <a:pt x="5011" y="11158"/>
                  <a:pt x="5362" y="8702"/>
                </a:cubicBezTo>
                <a:close/>
              </a:path>
            </a:pathLst>
          </a:custGeom>
          <a:gradFill>
            <a:gsLst>
              <a:gs pos="0">
                <a:srgbClr val="00B7C4"/>
              </a:gs>
              <a:gs pos="100000">
                <a:srgbClr val="2846FF"/>
              </a:gs>
            </a:gsLst>
            <a:lin ang="16200038"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200"/>
              <a:buFont typeface="Helvetica Neue Light"/>
              <a:buNone/>
            </a:pPr>
            <a:r>
              <a:t/>
            </a:r>
            <a:endParaRPr b="0" i="0" sz="3200" u="sng" cap="none" strike="noStrike">
              <a:solidFill>
                <a:srgbClr val="000000"/>
              </a:solidFill>
              <a:latin typeface="Helvetica Neue Light"/>
              <a:ea typeface="Helvetica Neue Light"/>
              <a:cs typeface="Helvetica Neue Light"/>
              <a:sym typeface="Helvetica Neue Light"/>
            </a:endParaRPr>
          </a:p>
        </p:txBody>
      </p:sp>
      <p:sp>
        <p:nvSpPr>
          <p:cNvPr id="193" name="Google Shape;193;p24"/>
          <p:cNvSpPr/>
          <p:nvPr/>
        </p:nvSpPr>
        <p:spPr>
          <a:xfrm>
            <a:off x="7037870" y="2538622"/>
            <a:ext cx="1052109" cy="1155273"/>
          </a:xfrm>
          <a:custGeom>
            <a:rect b="b" l="l" r="r" t="t"/>
            <a:pathLst>
              <a:path extrusionOk="0" h="21593" w="21600">
                <a:moveTo>
                  <a:pt x="5362" y="8702"/>
                </a:moveTo>
                <a:cubicBezTo>
                  <a:pt x="6154" y="3493"/>
                  <a:pt x="8339" y="-7"/>
                  <a:pt x="10794" y="0"/>
                </a:cubicBezTo>
                <a:cubicBezTo>
                  <a:pt x="13249" y="6"/>
                  <a:pt x="15430" y="3519"/>
                  <a:pt x="16217" y="8734"/>
                </a:cubicBezTo>
                <a:cubicBezTo>
                  <a:pt x="16576" y="11187"/>
                  <a:pt x="17136" y="13469"/>
                  <a:pt x="17869" y="15463"/>
                </a:cubicBezTo>
                <a:cubicBezTo>
                  <a:pt x="18864" y="18174"/>
                  <a:pt x="20147" y="20279"/>
                  <a:pt x="21600" y="21585"/>
                </a:cubicBezTo>
                <a:cubicBezTo>
                  <a:pt x="17994" y="21587"/>
                  <a:pt x="14388" y="21588"/>
                  <a:pt x="10782" y="21589"/>
                </a:cubicBezTo>
                <a:cubicBezTo>
                  <a:pt x="7188" y="21591"/>
                  <a:pt x="3594" y="21592"/>
                  <a:pt x="0" y="21593"/>
                </a:cubicBezTo>
                <a:cubicBezTo>
                  <a:pt x="1456" y="20285"/>
                  <a:pt x="2740" y="18169"/>
                  <a:pt x="3731" y="15444"/>
                </a:cubicBezTo>
                <a:cubicBezTo>
                  <a:pt x="4457" y="13445"/>
                  <a:pt x="5011" y="11158"/>
                  <a:pt x="5362" y="8702"/>
                </a:cubicBezTo>
                <a:close/>
              </a:path>
            </a:pathLst>
          </a:custGeom>
          <a:gradFill>
            <a:gsLst>
              <a:gs pos="0">
                <a:srgbClr val="00B7C4">
                  <a:alpha val="89411"/>
                </a:srgbClr>
              </a:gs>
              <a:gs pos="100000">
                <a:srgbClr val="2846FF">
                  <a:alpha val="89411"/>
                </a:srgbClr>
              </a:gs>
            </a:gsLst>
            <a:lin ang="5400012"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200"/>
              <a:buFont typeface="Helvetica Neue Light"/>
              <a:buNone/>
            </a:pPr>
            <a:r>
              <a:t/>
            </a:r>
            <a:endParaRPr b="0" i="0" sz="3200" u="sng" cap="none" strike="noStrike">
              <a:solidFill>
                <a:srgbClr val="000000"/>
              </a:solidFill>
              <a:latin typeface="Helvetica Neue Light"/>
              <a:ea typeface="Helvetica Neue Light"/>
              <a:cs typeface="Helvetica Neue Light"/>
              <a:sym typeface="Helvetica Neue Light"/>
            </a:endParaRPr>
          </a:p>
        </p:txBody>
      </p:sp>
      <p:sp>
        <p:nvSpPr>
          <p:cNvPr id="194" name="Google Shape;194;p24"/>
          <p:cNvSpPr/>
          <p:nvPr/>
        </p:nvSpPr>
        <p:spPr>
          <a:xfrm>
            <a:off x="5705208" y="2870621"/>
            <a:ext cx="1052109" cy="823280"/>
          </a:xfrm>
          <a:custGeom>
            <a:rect b="b" l="l" r="r" t="t"/>
            <a:pathLst>
              <a:path extrusionOk="0" h="21593" w="21600">
                <a:moveTo>
                  <a:pt x="5362" y="8702"/>
                </a:moveTo>
                <a:cubicBezTo>
                  <a:pt x="6154" y="3493"/>
                  <a:pt x="8339" y="-7"/>
                  <a:pt x="10794" y="0"/>
                </a:cubicBezTo>
                <a:cubicBezTo>
                  <a:pt x="13249" y="6"/>
                  <a:pt x="15430" y="3519"/>
                  <a:pt x="16217" y="8734"/>
                </a:cubicBezTo>
                <a:cubicBezTo>
                  <a:pt x="16576" y="11187"/>
                  <a:pt x="17136" y="13469"/>
                  <a:pt x="17869" y="15463"/>
                </a:cubicBezTo>
                <a:cubicBezTo>
                  <a:pt x="18864" y="18174"/>
                  <a:pt x="20147" y="20279"/>
                  <a:pt x="21600" y="21585"/>
                </a:cubicBezTo>
                <a:cubicBezTo>
                  <a:pt x="17994" y="21587"/>
                  <a:pt x="14388" y="21588"/>
                  <a:pt x="10782" y="21589"/>
                </a:cubicBezTo>
                <a:cubicBezTo>
                  <a:pt x="7188" y="21591"/>
                  <a:pt x="3594" y="21592"/>
                  <a:pt x="0" y="21593"/>
                </a:cubicBezTo>
                <a:cubicBezTo>
                  <a:pt x="1456" y="20285"/>
                  <a:pt x="2740" y="18169"/>
                  <a:pt x="3731" y="15444"/>
                </a:cubicBezTo>
                <a:cubicBezTo>
                  <a:pt x="4457" y="13445"/>
                  <a:pt x="5011" y="11158"/>
                  <a:pt x="5362" y="8702"/>
                </a:cubicBezTo>
                <a:close/>
              </a:path>
            </a:pathLst>
          </a:custGeom>
          <a:gradFill>
            <a:gsLst>
              <a:gs pos="0">
                <a:srgbClr val="00B7C4">
                  <a:alpha val="89411"/>
                </a:srgbClr>
              </a:gs>
              <a:gs pos="100000">
                <a:srgbClr val="2846FF">
                  <a:alpha val="89411"/>
                </a:srgbClr>
              </a:gs>
            </a:gsLst>
            <a:lin ang="5400012"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200"/>
              <a:buFont typeface="Helvetica Neue Light"/>
              <a:buNone/>
            </a:pPr>
            <a:r>
              <a:t/>
            </a:r>
            <a:endParaRPr b="0" i="0" sz="3200" u="sng" cap="none" strike="noStrike">
              <a:solidFill>
                <a:srgbClr val="000000"/>
              </a:solidFill>
              <a:latin typeface="Helvetica Neue Light"/>
              <a:ea typeface="Helvetica Neue Light"/>
              <a:cs typeface="Helvetica Neue Light"/>
              <a:sym typeface="Helvetica Neue Light"/>
            </a:endParaRPr>
          </a:p>
        </p:txBody>
      </p:sp>
      <p:grpSp>
        <p:nvGrpSpPr>
          <p:cNvPr id="195" name="Google Shape;195;p24"/>
          <p:cNvGrpSpPr/>
          <p:nvPr/>
        </p:nvGrpSpPr>
        <p:grpSpPr>
          <a:xfrm>
            <a:off x="5369665" y="1953169"/>
            <a:ext cx="390488" cy="381004"/>
            <a:chOff x="0" y="0"/>
            <a:chExt cx="1041300" cy="1016010"/>
          </a:xfrm>
        </p:grpSpPr>
        <p:sp>
          <p:nvSpPr>
            <p:cNvPr id="196" name="Google Shape;196;p24"/>
            <p:cNvSpPr/>
            <p:nvPr/>
          </p:nvSpPr>
          <p:spPr>
            <a:xfrm>
              <a:off x="12700" y="0"/>
              <a:ext cx="1016010" cy="1016010"/>
            </a:xfrm>
            <a:custGeom>
              <a:rect b="b" l="l" r="r" t="t"/>
              <a:pathLst>
                <a:path extrusionOk="0" h="21600" w="21600">
                  <a:moveTo>
                    <a:pt x="0" y="0"/>
                  </a:moveTo>
                  <a:lnTo>
                    <a:pt x="0" y="16200"/>
                  </a:lnTo>
                  <a:lnTo>
                    <a:pt x="9180" y="16200"/>
                  </a:lnTo>
                  <a:lnTo>
                    <a:pt x="10800" y="21600"/>
                  </a:lnTo>
                  <a:lnTo>
                    <a:pt x="12420" y="16200"/>
                  </a:lnTo>
                  <a:lnTo>
                    <a:pt x="21600" y="16200"/>
                  </a:lnTo>
                  <a:lnTo>
                    <a:pt x="21600" y="0"/>
                  </a:lnTo>
                  <a:lnTo>
                    <a:pt x="0" y="0"/>
                  </a:lnTo>
                  <a:close/>
                </a:path>
              </a:pathLst>
            </a:custGeom>
            <a:noFill/>
            <a:ln cap="flat" cmpd="sng" w="25400">
              <a:solidFill>
                <a:srgbClr val="24282B"/>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Light"/>
                <a:buNone/>
              </a:pPr>
              <a:r>
                <a:rPr i="0" lang="en" sz="800" u="none" cap="none" strike="noStrike">
                  <a:solidFill>
                    <a:srgbClr val="FFFFFF"/>
                  </a:solidFill>
                  <a:latin typeface="Roboto"/>
                  <a:ea typeface="Roboto"/>
                  <a:cs typeface="Roboto"/>
                  <a:sym typeface="Roboto"/>
                </a:rPr>
                <a:t> </a:t>
              </a:r>
              <a:endParaRPr i="0" sz="800" u="none" cap="none" strike="noStrike">
                <a:solidFill>
                  <a:srgbClr val="000000"/>
                </a:solidFill>
                <a:latin typeface="Roboto"/>
                <a:ea typeface="Roboto"/>
                <a:cs typeface="Roboto"/>
                <a:sym typeface="Roboto"/>
              </a:endParaRPr>
            </a:p>
          </p:txBody>
        </p:sp>
        <p:sp>
          <p:nvSpPr>
            <p:cNvPr id="197" name="Google Shape;197;p24"/>
            <p:cNvSpPr txBox="1"/>
            <p:nvPr/>
          </p:nvSpPr>
          <p:spPr>
            <a:xfrm>
              <a:off x="0" y="164564"/>
              <a:ext cx="1041300" cy="4446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24282B"/>
                </a:buClr>
                <a:buSzPts val="2000"/>
                <a:buFont typeface="Open Sans"/>
                <a:buNone/>
              </a:pPr>
              <a:r>
                <a:rPr i="0" lang="en" sz="800" u="none" cap="none" strike="noStrike">
                  <a:solidFill>
                    <a:srgbClr val="24282B"/>
                  </a:solidFill>
                  <a:latin typeface="Roboto"/>
                  <a:ea typeface="Roboto"/>
                  <a:cs typeface="Roboto"/>
                  <a:sym typeface="Roboto"/>
                </a:rPr>
                <a:t>61%</a:t>
              </a:r>
              <a:endParaRPr i="0" sz="800" u="none" cap="none" strike="noStrike">
                <a:solidFill>
                  <a:srgbClr val="000000"/>
                </a:solidFill>
                <a:latin typeface="Roboto"/>
                <a:ea typeface="Roboto"/>
                <a:cs typeface="Roboto"/>
                <a:sym typeface="Roboto"/>
              </a:endParaRPr>
            </a:p>
          </p:txBody>
        </p:sp>
      </p:grpSp>
      <p:grpSp>
        <p:nvGrpSpPr>
          <p:cNvPr id="198" name="Google Shape;198;p24"/>
          <p:cNvGrpSpPr/>
          <p:nvPr/>
        </p:nvGrpSpPr>
        <p:grpSpPr>
          <a:xfrm>
            <a:off x="6035996" y="2243682"/>
            <a:ext cx="390488" cy="381004"/>
            <a:chOff x="0" y="0"/>
            <a:chExt cx="1041300" cy="1016010"/>
          </a:xfrm>
        </p:grpSpPr>
        <p:sp>
          <p:nvSpPr>
            <p:cNvPr id="199" name="Google Shape;199;p24"/>
            <p:cNvSpPr/>
            <p:nvPr/>
          </p:nvSpPr>
          <p:spPr>
            <a:xfrm>
              <a:off x="12700" y="0"/>
              <a:ext cx="1016010" cy="1016010"/>
            </a:xfrm>
            <a:custGeom>
              <a:rect b="b" l="l" r="r" t="t"/>
              <a:pathLst>
                <a:path extrusionOk="0" h="21600" w="21600">
                  <a:moveTo>
                    <a:pt x="0" y="0"/>
                  </a:moveTo>
                  <a:lnTo>
                    <a:pt x="0" y="16200"/>
                  </a:lnTo>
                  <a:lnTo>
                    <a:pt x="9180" y="16200"/>
                  </a:lnTo>
                  <a:lnTo>
                    <a:pt x="10800" y="21600"/>
                  </a:lnTo>
                  <a:lnTo>
                    <a:pt x="12420" y="16200"/>
                  </a:lnTo>
                  <a:lnTo>
                    <a:pt x="21600" y="16200"/>
                  </a:lnTo>
                  <a:lnTo>
                    <a:pt x="21600" y="0"/>
                  </a:lnTo>
                  <a:lnTo>
                    <a:pt x="0" y="0"/>
                  </a:lnTo>
                  <a:close/>
                </a:path>
              </a:pathLst>
            </a:custGeom>
            <a:noFill/>
            <a:ln cap="flat" cmpd="sng" w="25400">
              <a:solidFill>
                <a:srgbClr val="24282B"/>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Light"/>
                <a:buNone/>
              </a:pPr>
              <a:r>
                <a:rPr i="0" lang="en" sz="800" u="none" cap="none" strike="noStrike">
                  <a:solidFill>
                    <a:srgbClr val="FFFFFF"/>
                  </a:solidFill>
                  <a:latin typeface="Roboto"/>
                  <a:ea typeface="Roboto"/>
                  <a:cs typeface="Roboto"/>
                  <a:sym typeface="Roboto"/>
                </a:rPr>
                <a:t> </a:t>
              </a:r>
              <a:endParaRPr i="0" sz="800" u="none" cap="none" strike="noStrike">
                <a:solidFill>
                  <a:srgbClr val="000000"/>
                </a:solidFill>
                <a:latin typeface="Roboto"/>
                <a:ea typeface="Roboto"/>
                <a:cs typeface="Roboto"/>
                <a:sym typeface="Roboto"/>
              </a:endParaRPr>
            </a:p>
          </p:txBody>
        </p:sp>
        <p:sp>
          <p:nvSpPr>
            <p:cNvPr id="200" name="Google Shape;200;p24"/>
            <p:cNvSpPr txBox="1"/>
            <p:nvPr/>
          </p:nvSpPr>
          <p:spPr>
            <a:xfrm>
              <a:off x="0" y="164564"/>
              <a:ext cx="1041300" cy="4446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24282B"/>
                </a:buClr>
                <a:buSzPts val="2000"/>
                <a:buFont typeface="Open Sans"/>
                <a:buNone/>
              </a:pPr>
              <a:r>
                <a:rPr i="0" lang="en" sz="800" u="none" cap="none" strike="noStrike">
                  <a:solidFill>
                    <a:srgbClr val="24282B"/>
                  </a:solidFill>
                  <a:latin typeface="Roboto"/>
                  <a:ea typeface="Roboto"/>
                  <a:cs typeface="Roboto"/>
                  <a:sym typeface="Roboto"/>
                </a:rPr>
                <a:t>45%</a:t>
              </a:r>
              <a:endParaRPr i="0" sz="800" u="none" cap="none" strike="noStrike">
                <a:solidFill>
                  <a:srgbClr val="000000"/>
                </a:solidFill>
                <a:latin typeface="Roboto"/>
                <a:ea typeface="Roboto"/>
                <a:cs typeface="Roboto"/>
                <a:sym typeface="Roboto"/>
              </a:endParaRPr>
            </a:p>
          </p:txBody>
        </p:sp>
      </p:grpSp>
      <p:grpSp>
        <p:nvGrpSpPr>
          <p:cNvPr id="201" name="Google Shape;201;p24"/>
          <p:cNvGrpSpPr/>
          <p:nvPr/>
        </p:nvGrpSpPr>
        <p:grpSpPr>
          <a:xfrm>
            <a:off x="6702327" y="2053182"/>
            <a:ext cx="390488" cy="381004"/>
            <a:chOff x="0" y="0"/>
            <a:chExt cx="1041300" cy="1016010"/>
          </a:xfrm>
        </p:grpSpPr>
        <p:sp>
          <p:nvSpPr>
            <p:cNvPr id="202" name="Google Shape;202;p24"/>
            <p:cNvSpPr/>
            <p:nvPr/>
          </p:nvSpPr>
          <p:spPr>
            <a:xfrm>
              <a:off x="12700" y="0"/>
              <a:ext cx="1016010" cy="1016010"/>
            </a:xfrm>
            <a:custGeom>
              <a:rect b="b" l="l" r="r" t="t"/>
              <a:pathLst>
                <a:path extrusionOk="0" h="21600" w="21600">
                  <a:moveTo>
                    <a:pt x="0" y="0"/>
                  </a:moveTo>
                  <a:lnTo>
                    <a:pt x="0" y="16200"/>
                  </a:lnTo>
                  <a:lnTo>
                    <a:pt x="9180" y="16200"/>
                  </a:lnTo>
                  <a:lnTo>
                    <a:pt x="10800" y="21600"/>
                  </a:lnTo>
                  <a:lnTo>
                    <a:pt x="12420" y="16200"/>
                  </a:lnTo>
                  <a:lnTo>
                    <a:pt x="21600" y="16200"/>
                  </a:lnTo>
                  <a:lnTo>
                    <a:pt x="21600" y="0"/>
                  </a:lnTo>
                  <a:lnTo>
                    <a:pt x="0" y="0"/>
                  </a:lnTo>
                  <a:close/>
                </a:path>
              </a:pathLst>
            </a:custGeom>
            <a:noFill/>
            <a:ln cap="flat" cmpd="sng" w="25400">
              <a:solidFill>
                <a:srgbClr val="24282B"/>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Light"/>
                <a:buNone/>
              </a:pPr>
              <a:r>
                <a:rPr i="0" lang="en" sz="800" u="none" cap="none" strike="noStrike">
                  <a:solidFill>
                    <a:srgbClr val="FFFFFF"/>
                  </a:solidFill>
                  <a:latin typeface="Roboto"/>
                  <a:ea typeface="Roboto"/>
                  <a:cs typeface="Roboto"/>
                  <a:sym typeface="Roboto"/>
                </a:rPr>
                <a:t> </a:t>
              </a:r>
              <a:endParaRPr i="0" sz="800" u="none" cap="none" strike="noStrike">
                <a:solidFill>
                  <a:srgbClr val="000000"/>
                </a:solidFill>
                <a:latin typeface="Roboto"/>
                <a:ea typeface="Roboto"/>
                <a:cs typeface="Roboto"/>
                <a:sym typeface="Roboto"/>
              </a:endParaRPr>
            </a:p>
          </p:txBody>
        </p:sp>
        <p:sp>
          <p:nvSpPr>
            <p:cNvPr id="203" name="Google Shape;203;p24"/>
            <p:cNvSpPr txBox="1"/>
            <p:nvPr/>
          </p:nvSpPr>
          <p:spPr>
            <a:xfrm>
              <a:off x="0" y="164564"/>
              <a:ext cx="1041300" cy="4446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24282B"/>
                </a:buClr>
                <a:buSzPts val="2000"/>
                <a:buFont typeface="Open Sans"/>
                <a:buNone/>
              </a:pPr>
              <a:r>
                <a:rPr i="0" lang="en" sz="800" u="none" cap="none" strike="noStrike">
                  <a:solidFill>
                    <a:srgbClr val="24282B"/>
                  </a:solidFill>
                  <a:latin typeface="Roboto"/>
                  <a:ea typeface="Roboto"/>
                  <a:cs typeface="Roboto"/>
                  <a:sym typeface="Roboto"/>
                </a:rPr>
                <a:t>52%</a:t>
              </a:r>
              <a:endParaRPr i="0" sz="800" u="none" cap="none" strike="noStrike">
                <a:solidFill>
                  <a:srgbClr val="000000"/>
                </a:solidFill>
                <a:latin typeface="Roboto"/>
                <a:ea typeface="Roboto"/>
                <a:cs typeface="Roboto"/>
                <a:sym typeface="Roboto"/>
              </a:endParaRPr>
            </a:p>
          </p:txBody>
        </p:sp>
      </p:grpSp>
      <p:grpSp>
        <p:nvGrpSpPr>
          <p:cNvPr id="204" name="Google Shape;204;p24"/>
          <p:cNvGrpSpPr/>
          <p:nvPr/>
        </p:nvGrpSpPr>
        <p:grpSpPr>
          <a:xfrm>
            <a:off x="7360757" y="1914476"/>
            <a:ext cx="390488" cy="381004"/>
            <a:chOff x="0" y="0"/>
            <a:chExt cx="1041300" cy="1016010"/>
          </a:xfrm>
        </p:grpSpPr>
        <p:sp>
          <p:nvSpPr>
            <p:cNvPr id="205" name="Google Shape;205;p24"/>
            <p:cNvSpPr/>
            <p:nvPr/>
          </p:nvSpPr>
          <p:spPr>
            <a:xfrm>
              <a:off x="12700" y="0"/>
              <a:ext cx="1016010" cy="1016010"/>
            </a:xfrm>
            <a:custGeom>
              <a:rect b="b" l="l" r="r" t="t"/>
              <a:pathLst>
                <a:path extrusionOk="0" h="21600" w="21600">
                  <a:moveTo>
                    <a:pt x="0" y="0"/>
                  </a:moveTo>
                  <a:lnTo>
                    <a:pt x="0" y="16200"/>
                  </a:lnTo>
                  <a:lnTo>
                    <a:pt x="9180" y="16200"/>
                  </a:lnTo>
                  <a:lnTo>
                    <a:pt x="10800" y="21600"/>
                  </a:lnTo>
                  <a:lnTo>
                    <a:pt x="12420" y="16200"/>
                  </a:lnTo>
                  <a:lnTo>
                    <a:pt x="21600" y="16200"/>
                  </a:lnTo>
                  <a:lnTo>
                    <a:pt x="21600" y="0"/>
                  </a:lnTo>
                  <a:lnTo>
                    <a:pt x="0" y="0"/>
                  </a:lnTo>
                  <a:close/>
                </a:path>
              </a:pathLst>
            </a:custGeom>
            <a:noFill/>
            <a:ln cap="flat" cmpd="sng" w="25400">
              <a:solidFill>
                <a:srgbClr val="24282B"/>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Light"/>
                <a:buNone/>
              </a:pPr>
              <a:r>
                <a:rPr i="0" lang="en" sz="800" u="none" cap="none" strike="noStrike">
                  <a:solidFill>
                    <a:srgbClr val="FFFFFF"/>
                  </a:solidFill>
                  <a:latin typeface="Roboto"/>
                  <a:ea typeface="Roboto"/>
                  <a:cs typeface="Roboto"/>
                  <a:sym typeface="Roboto"/>
                </a:rPr>
                <a:t> </a:t>
              </a:r>
              <a:endParaRPr i="0" sz="800" u="none" cap="none" strike="noStrike">
                <a:solidFill>
                  <a:srgbClr val="000000"/>
                </a:solidFill>
                <a:latin typeface="Roboto"/>
                <a:ea typeface="Roboto"/>
                <a:cs typeface="Roboto"/>
                <a:sym typeface="Roboto"/>
              </a:endParaRPr>
            </a:p>
          </p:txBody>
        </p:sp>
        <p:sp>
          <p:nvSpPr>
            <p:cNvPr id="206" name="Google Shape;206;p24"/>
            <p:cNvSpPr txBox="1"/>
            <p:nvPr/>
          </p:nvSpPr>
          <p:spPr>
            <a:xfrm>
              <a:off x="0" y="164564"/>
              <a:ext cx="1041300" cy="4446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24282B"/>
                </a:buClr>
                <a:buSzPts val="2000"/>
                <a:buFont typeface="Open Sans"/>
                <a:buNone/>
              </a:pPr>
              <a:r>
                <a:rPr i="0" lang="en" sz="800" u="none" cap="none" strike="noStrike">
                  <a:solidFill>
                    <a:srgbClr val="24282B"/>
                  </a:solidFill>
                  <a:latin typeface="Roboto"/>
                  <a:ea typeface="Roboto"/>
                  <a:cs typeface="Roboto"/>
                  <a:sym typeface="Roboto"/>
                </a:rPr>
                <a:t>63%</a:t>
              </a:r>
              <a:endParaRPr i="0" sz="800" u="none" cap="none" strike="noStrike">
                <a:solidFill>
                  <a:srgbClr val="000000"/>
                </a:solidFill>
                <a:latin typeface="Roboto"/>
                <a:ea typeface="Roboto"/>
                <a:cs typeface="Roboto"/>
                <a:sym typeface="Roboto"/>
              </a:endParaRPr>
            </a:p>
          </p:txBody>
        </p:sp>
      </p:grpSp>
      <p:sp>
        <p:nvSpPr>
          <p:cNvPr id="207" name="Google Shape;207;p24"/>
          <p:cNvSpPr/>
          <p:nvPr/>
        </p:nvSpPr>
        <p:spPr>
          <a:xfrm>
            <a:off x="0" y="3693902"/>
            <a:ext cx="9144000" cy="1777275"/>
          </a:xfrm>
          <a:prstGeom prst="rect">
            <a:avLst/>
          </a:prstGeom>
          <a:solidFill>
            <a:srgbClr val="F2F2F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100"/>
              <a:buFont typeface="Helvetica Neue Light"/>
              <a:buNone/>
            </a:pPr>
            <a:r>
              <a:t/>
            </a:r>
            <a:endParaRPr b="0" i="0" sz="3100" u="none" cap="none" strike="noStrike">
              <a:solidFill>
                <a:srgbClr val="FFFFFF"/>
              </a:solidFill>
              <a:latin typeface="Helvetica Neue Light"/>
              <a:ea typeface="Helvetica Neue Light"/>
              <a:cs typeface="Helvetica Neue Light"/>
              <a:sym typeface="Helvetica Neue Light"/>
            </a:endParaRPr>
          </a:p>
        </p:txBody>
      </p:sp>
      <p:sp>
        <p:nvSpPr>
          <p:cNvPr id="208" name="Google Shape;208;p24"/>
          <p:cNvSpPr txBox="1"/>
          <p:nvPr/>
        </p:nvSpPr>
        <p:spPr>
          <a:xfrm>
            <a:off x="952500" y="4047202"/>
            <a:ext cx="866812" cy="500963"/>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Clr>
                <a:srgbClr val="222222"/>
              </a:buClr>
              <a:buSzPts val="7200"/>
              <a:buFont typeface="Open Sans"/>
              <a:buNone/>
            </a:pPr>
            <a:r>
              <a:rPr i="0" lang="en" sz="2400" u="none" cap="none" strike="noStrike">
                <a:solidFill>
                  <a:srgbClr val="222222"/>
                </a:solidFill>
                <a:latin typeface="Roboto"/>
                <a:ea typeface="Roboto"/>
                <a:cs typeface="Roboto"/>
                <a:sym typeface="Roboto"/>
              </a:rPr>
              <a:t>73%</a:t>
            </a:r>
            <a:endParaRPr i="0" sz="2400" u="none" cap="none" strike="noStrike">
              <a:solidFill>
                <a:srgbClr val="000000"/>
              </a:solidFill>
              <a:latin typeface="Roboto"/>
              <a:ea typeface="Roboto"/>
              <a:cs typeface="Roboto"/>
              <a:sym typeface="Roboto"/>
            </a:endParaRPr>
          </a:p>
        </p:txBody>
      </p:sp>
      <p:sp>
        <p:nvSpPr>
          <p:cNvPr id="209" name="Google Shape;209;p24"/>
          <p:cNvSpPr txBox="1"/>
          <p:nvPr/>
        </p:nvSpPr>
        <p:spPr>
          <a:xfrm>
            <a:off x="1962150" y="4139594"/>
            <a:ext cx="2381062" cy="649575"/>
          </a:xfrm>
          <a:prstGeom prst="rect">
            <a:avLst/>
          </a:prstGeom>
          <a:noFill/>
          <a:ln>
            <a:noFill/>
          </a:ln>
        </p:spPr>
        <p:txBody>
          <a:bodyPr anchorCtr="0" anchor="t" bIns="45700" lIns="45700" spcFirstLastPara="1" rIns="45700" wrap="square" tIns="45700">
            <a:noAutofit/>
          </a:bodyPr>
          <a:lstStyle/>
          <a:p>
            <a:pPr indent="0" lvl="0" marL="0" marR="0" rtl="0" algn="l">
              <a:lnSpc>
                <a:spcPct val="120000"/>
              </a:lnSpc>
              <a:spcBef>
                <a:spcPts val="0"/>
              </a:spcBef>
              <a:spcAft>
                <a:spcPts val="0"/>
              </a:spcAft>
              <a:buClr>
                <a:srgbClr val="0B0C11"/>
              </a:buClr>
              <a:buSzPts val="2800"/>
              <a:buFont typeface="Open Sans"/>
              <a:buNone/>
            </a:pPr>
            <a:r>
              <a:rPr i="0" lang="en" sz="1000" u="none" cap="none" strike="noStrike">
                <a:solidFill>
                  <a:srgbClr val="0B0C11"/>
                </a:solidFill>
                <a:latin typeface="Roboto"/>
                <a:ea typeface="Roboto"/>
                <a:cs typeface="Roboto"/>
                <a:sym typeface="Roboto"/>
              </a:rPr>
              <a:t>Deot clita kuasd nosotrad seat the os takimta sancem ipsusit drin for the druamet comda.</a:t>
            </a:r>
            <a:endParaRPr i="0" sz="1000" u="none" cap="none" strike="noStrike">
              <a:solidFill>
                <a:srgbClr val="000000"/>
              </a:solidFill>
              <a:latin typeface="Roboto"/>
              <a:ea typeface="Roboto"/>
              <a:cs typeface="Roboto"/>
              <a:sym typeface="Roboto"/>
            </a:endParaRPr>
          </a:p>
        </p:txBody>
      </p:sp>
      <p:sp>
        <p:nvSpPr>
          <p:cNvPr id="210" name="Google Shape;210;p24"/>
          <p:cNvSpPr txBox="1"/>
          <p:nvPr/>
        </p:nvSpPr>
        <p:spPr>
          <a:xfrm>
            <a:off x="5038877" y="4047202"/>
            <a:ext cx="866813" cy="500963"/>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Clr>
                <a:srgbClr val="222222"/>
              </a:buClr>
              <a:buSzPts val="7200"/>
              <a:buFont typeface="Open Sans"/>
              <a:buNone/>
            </a:pPr>
            <a:r>
              <a:rPr i="0" lang="en" sz="2400" u="none" cap="none" strike="noStrike">
                <a:solidFill>
                  <a:srgbClr val="222222"/>
                </a:solidFill>
                <a:latin typeface="Roboto"/>
                <a:ea typeface="Roboto"/>
                <a:cs typeface="Roboto"/>
                <a:sym typeface="Roboto"/>
              </a:rPr>
              <a:t>54%</a:t>
            </a:r>
            <a:endParaRPr i="0" sz="2400" u="none" cap="none" strike="noStrike">
              <a:solidFill>
                <a:srgbClr val="000000"/>
              </a:solidFill>
              <a:latin typeface="Roboto"/>
              <a:ea typeface="Roboto"/>
              <a:cs typeface="Roboto"/>
              <a:sym typeface="Roboto"/>
            </a:endParaRPr>
          </a:p>
        </p:txBody>
      </p:sp>
      <p:sp>
        <p:nvSpPr>
          <p:cNvPr id="211" name="Google Shape;211;p24"/>
          <p:cNvSpPr txBox="1"/>
          <p:nvPr/>
        </p:nvSpPr>
        <p:spPr>
          <a:xfrm>
            <a:off x="6048527" y="4139594"/>
            <a:ext cx="2381063" cy="649575"/>
          </a:xfrm>
          <a:prstGeom prst="rect">
            <a:avLst/>
          </a:prstGeom>
          <a:noFill/>
          <a:ln>
            <a:noFill/>
          </a:ln>
        </p:spPr>
        <p:txBody>
          <a:bodyPr anchorCtr="0" anchor="t" bIns="45700" lIns="45700" spcFirstLastPara="1" rIns="45700" wrap="square" tIns="45700">
            <a:noAutofit/>
          </a:bodyPr>
          <a:lstStyle/>
          <a:p>
            <a:pPr indent="0" lvl="0" marL="0" marR="0" rtl="0" algn="l">
              <a:lnSpc>
                <a:spcPct val="120000"/>
              </a:lnSpc>
              <a:spcBef>
                <a:spcPts val="0"/>
              </a:spcBef>
              <a:spcAft>
                <a:spcPts val="0"/>
              </a:spcAft>
              <a:buClr>
                <a:srgbClr val="0B0C11"/>
              </a:buClr>
              <a:buSzPts val="2800"/>
              <a:buFont typeface="Open Sans"/>
              <a:buNone/>
            </a:pPr>
            <a:r>
              <a:rPr i="0" lang="en" sz="1000" u="none" cap="none" strike="noStrike">
                <a:solidFill>
                  <a:srgbClr val="0B0C11"/>
                </a:solidFill>
                <a:latin typeface="Roboto"/>
                <a:ea typeface="Roboto"/>
                <a:cs typeface="Roboto"/>
                <a:sym typeface="Roboto"/>
              </a:rPr>
              <a:t>Deot clita kuasd nosotrad seat the os takimta sancem ipsusit drin for the druamet comda.</a:t>
            </a:r>
            <a:endParaRPr i="0" sz="1000" u="none" cap="none" strike="noStrike">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ctrTitle"/>
          </p:nvPr>
        </p:nvSpPr>
        <p:spPr>
          <a:xfrm>
            <a:off x="432175" y="1159075"/>
            <a:ext cx="4348800" cy="39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7" name="Google Shape;217;p25"/>
          <p:cNvSpPr txBox="1"/>
          <p:nvPr/>
        </p:nvSpPr>
        <p:spPr>
          <a:xfrm>
            <a:off x="8191500" y="5165141"/>
            <a:ext cx="476213" cy="176175"/>
          </a:xfrm>
          <a:prstGeom prst="rect">
            <a:avLst/>
          </a:prstGeom>
          <a:noFill/>
          <a:ln>
            <a:noFill/>
          </a:ln>
        </p:spPr>
        <p:txBody>
          <a:bodyPr anchorCtr="0" anchor="t" bIns="50800" lIns="50800" spcFirstLastPara="1" rIns="50800" wrap="square" tIns="50800">
            <a:noAutofit/>
          </a:bodyPr>
          <a:lstStyle/>
          <a:p>
            <a:pPr indent="0" lvl="0" marL="0" rtl="0" algn="r">
              <a:spcBef>
                <a:spcPts val="0"/>
              </a:spcBef>
              <a:spcAft>
                <a:spcPts val="0"/>
              </a:spcAft>
              <a:buNone/>
            </a:pPr>
            <a:fld id="{00000000-1234-1234-1234-123412341234}" type="slidenum">
              <a:rPr lang="en" sz="2400">
                <a:solidFill>
                  <a:srgbClr val="24282B"/>
                </a:solidFill>
                <a:latin typeface="Helvetica Neue"/>
                <a:ea typeface="Helvetica Neue"/>
                <a:cs typeface="Helvetica Neue"/>
                <a:sym typeface="Helvetica Neue"/>
              </a:rPr>
              <a:t>‹#›</a:t>
            </a:fld>
            <a:endParaRPr sz="2400">
              <a:solidFill>
                <a:srgbClr val="24282B"/>
              </a:solidFill>
              <a:latin typeface="Helvetica Neue"/>
              <a:ea typeface="Helvetica Neue"/>
              <a:cs typeface="Helvetica Neue"/>
              <a:sym typeface="Helvetica Neue"/>
            </a:endParaRPr>
          </a:p>
        </p:txBody>
      </p:sp>
      <p:sp>
        <p:nvSpPr>
          <p:cNvPr id="218" name="Google Shape;218;p25"/>
          <p:cNvSpPr/>
          <p:nvPr/>
        </p:nvSpPr>
        <p:spPr>
          <a:xfrm>
            <a:off x="0" y="2643844"/>
            <a:ext cx="9144000" cy="2997562"/>
          </a:xfrm>
          <a:prstGeom prst="rect">
            <a:avLst/>
          </a:prstGeom>
          <a:solidFill>
            <a:srgbClr val="F2F2F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100"/>
              <a:buFont typeface="Helvetica Neue Light"/>
              <a:buNone/>
            </a:pPr>
            <a:r>
              <a:t/>
            </a:r>
            <a:endParaRPr b="0" i="0" sz="3100" u="none" cap="none" strike="noStrike">
              <a:solidFill>
                <a:srgbClr val="FFFFFF"/>
              </a:solidFill>
              <a:latin typeface="Helvetica Neue Light"/>
              <a:ea typeface="Helvetica Neue Light"/>
              <a:cs typeface="Helvetica Neue Light"/>
              <a:sym typeface="Helvetica Neue Light"/>
            </a:endParaRPr>
          </a:p>
        </p:txBody>
      </p:sp>
      <p:sp>
        <p:nvSpPr>
          <p:cNvPr id="219" name="Google Shape;219;p25"/>
          <p:cNvSpPr/>
          <p:nvPr/>
        </p:nvSpPr>
        <p:spPr>
          <a:xfrm>
            <a:off x="904875" y="2119969"/>
            <a:ext cx="1047713" cy="1047713"/>
          </a:xfrm>
          <a:prstGeom prst="ellipse">
            <a:avLst/>
          </a:prstGeom>
          <a:solidFill>
            <a:schemeClr val="dk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Light"/>
              <a:buNone/>
            </a:pPr>
            <a:r>
              <a:t/>
            </a:r>
            <a:endParaRPr b="0" i="0" sz="3200" u="none" cap="none" strike="noStrike">
              <a:solidFill>
                <a:srgbClr val="FFFFFF"/>
              </a:solidFill>
              <a:latin typeface="Helvetica Neue Light"/>
              <a:ea typeface="Helvetica Neue Light"/>
              <a:cs typeface="Helvetica Neue Light"/>
              <a:sym typeface="Helvetica Neue Light"/>
            </a:endParaRPr>
          </a:p>
        </p:txBody>
      </p:sp>
      <p:sp>
        <p:nvSpPr>
          <p:cNvPr id="220" name="Google Shape;220;p25"/>
          <p:cNvSpPr/>
          <p:nvPr/>
        </p:nvSpPr>
        <p:spPr>
          <a:xfrm>
            <a:off x="7191375" y="2119969"/>
            <a:ext cx="1047713" cy="1047713"/>
          </a:xfrm>
          <a:prstGeom prst="ellipse">
            <a:avLst/>
          </a:prstGeom>
          <a:solidFill>
            <a:schemeClr val="accent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Light"/>
              <a:buNone/>
            </a:pPr>
            <a:r>
              <a:t/>
            </a:r>
            <a:endParaRPr b="0" i="0" sz="3200" u="none" cap="none" strike="noStrike">
              <a:solidFill>
                <a:srgbClr val="FFFFFF"/>
              </a:solidFill>
              <a:latin typeface="Helvetica Neue Light"/>
              <a:ea typeface="Helvetica Neue Light"/>
              <a:cs typeface="Helvetica Neue Light"/>
              <a:sym typeface="Helvetica Neue Light"/>
            </a:endParaRPr>
          </a:p>
        </p:txBody>
      </p:sp>
      <p:sp>
        <p:nvSpPr>
          <p:cNvPr id="221" name="Google Shape;221;p25"/>
          <p:cNvSpPr/>
          <p:nvPr/>
        </p:nvSpPr>
        <p:spPr>
          <a:xfrm>
            <a:off x="3000375" y="2119969"/>
            <a:ext cx="1047713" cy="1047713"/>
          </a:xfrm>
          <a:prstGeom prst="ellipse">
            <a:avLst/>
          </a:prstGeom>
          <a:solidFill>
            <a:schemeClr val="accent3"/>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Light"/>
              <a:buNone/>
            </a:pPr>
            <a:r>
              <a:t/>
            </a:r>
            <a:endParaRPr b="0" i="0" sz="3200" u="none" cap="none" strike="noStrike">
              <a:solidFill>
                <a:srgbClr val="FFFFFF"/>
              </a:solidFill>
              <a:latin typeface="Helvetica Neue Light"/>
              <a:ea typeface="Helvetica Neue Light"/>
              <a:cs typeface="Helvetica Neue Light"/>
              <a:sym typeface="Helvetica Neue Light"/>
            </a:endParaRPr>
          </a:p>
        </p:txBody>
      </p:sp>
      <p:sp>
        <p:nvSpPr>
          <p:cNvPr id="222" name="Google Shape;222;p25"/>
          <p:cNvSpPr/>
          <p:nvPr/>
        </p:nvSpPr>
        <p:spPr>
          <a:xfrm>
            <a:off x="5095875" y="2119969"/>
            <a:ext cx="1047713" cy="1047713"/>
          </a:xfrm>
          <a:prstGeom prst="ellipse">
            <a:avLst/>
          </a:prstGeom>
          <a:solidFill>
            <a:schemeClr val="accent4"/>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Light"/>
              <a:buNone/>
            </a:pPr>
            <a:r>
              <a:t/>
            </a:r>
            <a:endParaRPr b="0" i="0" sz="3200" u="none" cap="none" strike="noStrike">
              <a:solidFill>
                <a:srgbClr val="FFFFFF"/>
              </a:solidFill>
              <a:latin typeface="Helvetica Neue Light"/>
              <a:ea typeface="Helvetica Neue Light"/>
              <a:cs typeface="Helvetica Neue Light"/>
              <a:sym typeface="Helvetica Neue Light"/>
            </a:endParaRPr>
          </a:p>
        </p:txBody>
      </p:sp>
      <p:sp>
        <p:nvSpPr>
          <p:cNvPr id="223" name="Google Shape;223;p25"/>
          <p:cNvSpPr/>
          <p:nvPr/>
        </p:nvSpPr>
        <p:spPr>
          <a:xfrm>
            <a:off x="3371850" y="2493463"/>
            <a:ext cx="304796" cy="303790"/>
          </a:xfrm>
          <a:custGeom>
            <a:rect b="b" l="l" r="r" t="t"/>
            <a:pathLst>
              <a:path extrusionOk="0" h="21600" w="21568">
                <a:moveTo>
                  <a:pt x="21516" y="939"/>
                </a:moveTo>
                <a:cubicBezTo>
                  <a:pt x="21516" y="887"/>
                  <a:pt x="21516" y="887"/>
                  <a:pt x="21568" y="835"/>
                </a:cubicBezTo>
                <a:cubicBezTo>
                  <a:pt x="21568" y="835"/>
                  <a:pt x="21568" y="835"/>
                  <a:pt x="21568" y="783"/>
                </a:cubicBezTo>
                <a:cubicBezTo>
                  <a:pt x="21568" y="730"/>
                  <a:pt x="21568" y="730"/>
                  <a:pt x="21568" y="678"/>
                </a:cubicBezTo>
                <a:cubicBezTo>
                  <a:pt x="21568" y="678"/>
                  <a:pt x="21568" y="678"/>
                  <a:pt x="21568" y="626"/>
                </a:cubicBezTo>
                <a:cubicBezTo>
                  <a:pt x="21568" y="574"/>
                  <a:pt x="21568" y="574"/>
                  <a:pt x="21568" y="522"/>
                </a:cubicBezTo>
                <a:cubicBezTo>
                  <a:pt x="21568" y="522"/>
                  <a:pt x="21568" y="522"/>
                  <a:pt x="21568" y="522"/>
                </a:cubicBezTo>
                <a:cubicBezTo>
                  <a:pt x="21568" y="470"/>
                  <a:pt x="21568" y="470"/>
                  <a:pt x="21516" y="417"/>
                </a:cubicBezTo>
                <a:cubicBezTo>
                  <a:pt x="21516" y="417"/>
                  <a:pt x="21516" y="417"/>
                  <a:pt x="21516" y="365"/>
                </a:cubicBezTo>
                <a:cubicBezTo>
                  <a:pt x="21516" y="365"/>
                  <a:pt x="21516" y="313"/>
                  <a:pt x="21464" y="313"/>
                </a:cubicBezTo>
                <a:cubicBezTo>
                  <a:pt x="21464" y="313"/>
                  <a:pt x="21464" y="313"/>
                  <a:pt x="21464" y="261"/>
                </a:cubicBezTo>
                <a:cubicBezTo>
                  <a:pt x="21464" y="209"/>
                  <a:pt x="21412" y="209"/>
                  <a:pt x="21412" y="157"/>
                </a:cubicBezTo>
                <a:cubicBezTo>
                  <a:pt x="21412" y="157"/>
                  <a:pt x="21412" y="157"/>
                  <a:pt x="21412" y="157"/>
                </a:cubicBezTo>
                <a:cubicBezTo>
                  <a:pt x="21412" y="157"/>
                  <a:pt x="21412" y="157"/>
                  <a:pt x="21412" y="157"/>
                </a:cubicBezTo>
                <a:cubicBezTo>
                  <a:pt x="21412" y="157"/>
                  <a:pt x="21412" y="157"/>
                  <a:pt x="21412" y="157"/>
                </a:cubicBezTo>
                <a:cubicBezTo>
                  <a:pt x="21360" y="104"/>
                  <a:pt x="21360" y="104"/>
                  <a:pt x="21308" y="104"/>
                </a:cubicBezTo>
                <a:cubicBezTo>
                  <a:pt x="21308" y="104"/>
                  <a:pt x="21308" y="104"/>
                  <a:pt x="21256" y="104"/>
                </a:cubicBezTo>
                <a:cubicBezTo>
                  <a:pt x="21256" y="104"/>
                  <a:pt x="21205" y="52"/>
                  <a:pt x="21153" y="52"/>
                </a:cubicBezTo>
                <a:cubicBezTo>
                  <a:pt x="21153" y="52"/>
                  <a:pt x="21153" y="52"/>
                  <a:pt x="21101" y="52"/>
                </a:cubicBezTo>
                <a:cubicBezTo>
                  <a:pt x="21049" y="52"/>
                  <a:pt x="21049" y="52"/>
                  <a:pt x="20997" y="0"/>
                </a:cubicBezTo>
                <a:cubicBezTo>
                  <a:pt x="20997" y="0"/>
                  <a:pt x="20997" y="0"/>
                  <a:pt x="20997" y="0"/>
                </a:cubicBezTo>
                <a:cubicBezTo>
                  <a:pt x="20945" y="0"/>
                  <a:pt x="20945" y="0"/>
                  <a:pt x="20893" y="0"/>
                </a:cubicBezTo>
                <a:cubicBezTo>
                  <a:pt x="20893" y="0"/>
                  <a:pt x="20893" y="0"/>
                  <a:pt x="20841" y="0"/>
                </a:cubicBezTo>
                <a:cubicBezTo>
                  <a:pt x="20789" y="0"/>
                  <a:pt x="20789" y="0"/>
                  <a:pt x="20737" y="0"/>
                </a:cubicBezTo>
                <a:cubicBezTo>
                  <a:pt x="20737" y="0"/>
                  <a:pt x="20737" y="0"/>
                  <a:pt x="20685" y="0"/>
                </a:cubicBezTo>
                <a:cubicBezTo>
                  <a:pt x="20633" y="0"/>
                  <a:pt x="20633" y="0"/>
                  <a:pt x="20581" y="52"/>
                </a:cubicBezTo>
                <a:cubicBezTo>
                  <a:pt x="20581" y="52"/>
                  <a:pt x="20581" y="52"/>
                  <a:pt x="20581" y="52"/>
                </a:cubicBezTo>
                <a:cubicBezTo>
                  <a:pt x="20581" y="52"/>
                  <a:pt x="20581" y="52"/>
                  <a:pt x="20581" y="52"/>
                </a:cubicBezTo>
                <a:lnTo>
                  <a:pt x="435" y="8400"/>
                </a:lnTo>
                <a:cubicBezTo>
                  <a:pt x="228" y="8504"/>
                  <a:pt x="72" y="8661"/>
                  <a:pt x="20" y="8870"/>
                </a:cubicBezTo>
                <a:cubicBezTo>
                  <a:pt x="-32" y="9078"/>
                  <a:pt x="20" y="9339"/>
                  <a:pt x="176" y="9496"/>
                </a:cubicBezTo>
                <a:lnTo>
                  <a:pt x="5887" y="15235"/>
                </a:lnTo>
                <a:lnTo>
                  <a:pt x="5887" y="19304"/>
                </a:lnTo>
                <a:cubicBezTo>
                  <a:pt x="5887" y="19565"/>
                  <a:pt x="6043" y="19826"/>
                  <a:pt x="6303" y="19930"/>
                </a:cubicBezTo>
                <a:cubicBezTo>
                  <a:pt x="6406" y="19983"/>
                  <a:pt x="6458" y="19983"/>
                  <a:pt x="6562" y="19983"/>
                </a:cubicBezTo>
                <a:cubicBezTo>
                  <a:pt x="6718" y="19983"/>
                  <a:pt x="6926" y="19930"/>
                  <a:pt x="7030" y="19774"/>
                </a:cubicBezTo>
                <a:lnTo>
                  <a:pt x="8691" y="18104"/>
                </a:lnTo>
                <a:lnTo>
                  <a:pt x="11910" y="21391"/>
                </a:lnTo>
                <a:cubicBezTo>
                  <a:pt x="12014" y="21496"/>
                  <a:pt x="12222" y="21600"/>
                  <a:pt x="12378" y="21600"/>
                </a:cubicBezTo>
                <a:cubicBezTo>
                  <a:pt x="12430" y="21600"/>
                  <a:pt x="12481" y="21600"/>
                  <a:pt x="12481" y="21600"/>
                </a:cubicBezTo>
                <a:cubicBezTo>
                  <a:pt x="12689" y="21548"/>
                  <a:pt x="12897" y="21391"/>
                  <a:pt x="12949" y="21183"/>
                </a:cubicBezTo>
                <a:lnTo>
                  <a:pt x="21516" y="939"/>
                </a:lnTo>
                <a:cubicBezTo>
                  <a:pt x="21516" y="991"/>
                  <a:pt x="21516" y="991"/>
                  <a:pt x="21516" y="939"/>
                </a:cubicBezTo>
                <a:cubicBezTo>
                  <a:pt x="21516" y="939"/>
                  <a:pt x="21516" y="939"/>
                  <a:pt x="21516" y="939"/>
                </a:cubicBezTo>
                <a:close/>
                <a:moveTo>
                  <a:pt x="18089" y="2609"/>
                </a:moveTo>
                <a:lnTo>
                  <a:pt x="6718" y="14035"/>
                </a:lnTo>
                <a:lnTo>
                  <a:pt x="1993" y="9287"/>
                </a:lnTo>
                <a:lnTo>
                  <a:pt x="18089" y="2609"/>
                </a:lnTo>
                <a:close/>
                <a:moveTo>
                  <a:pt x="7341" y="17739"/>
                </a:moveTo>
                <a:lnTo>
                  <a:pt x="7341" y="16644"/>
                </a:lnTo>
                <a:lnTo>
                  <a:pt x="7912" y="17217"/>
                </a:lnTo>
                <a:lnTo>
                  <a:pt x="7341" y="17739"/>
                </a:lnTo>
                <a:close/>
                <a:moveTo>
                  <a:pt x="12326" y="19722"/>
                </a:moveTo>
                <a:lnTo>
                  <a:pt x="7653" y="14974"/>
                </a:lnTo>
                <a:lnTo>
                  <a:pt x="19024" y="3548"/>
                </a:lnTo>
                <a:lnTo>
                  <a:pt x="12326" y="19722"/>
                </a:lnTo>
                <a:close/>
              </a:path>
            </a:pathLst>
          </a:custGeom>
          <a:solidFill>
            <a:srgbClr val="FFFFFF"/>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24" name="Google Shape;224;p25"/>
          <p:cNvSpPr/>
          <p:nvPr/>
        </p:nvSpPr>
        <p:spPr>
          <a:xfrm>
            <a:off x="1284435" y="2492454"/>
            <a:ext cx="288623" cy="304808"/>
          </a:xfrm>
          <a:custGeom>
            <a:rect b="b" l="l" r="r" t="t"/>
            <a:pathLst>
              <a:path extrusionOk="0" h="20775" w="21600">
                <a:moveTo>
                  <a:pt x="21164" y="1159"/>
                </a:moveTo>
                <a:cubicBezTo>
                  <a:pt x="20915" y="1046"/>
                  <a:pt x="20604" y="1046"/>
                  <a:pt x="20355" y="1159"/>
                </a:cubicBezTo>
                <a:cubicBezTo>
                  <a:pt x="17305" y="2803"/>
                  <a:pt x="14255" y="1953"/>
                  <a:pt x="11018" y="1103"/>
                </a:cubicBezTo>
                <a:cubicBezTo>
                  <a:pt x="7594" y="139"/>
                  <a:pt x="3984" y="-825"/>
                  <a:pt x="373" y="1159"/>
                </a:cubicBezTo>
                <a:cubicBezTo>
                  <a:pt x="124" y="1273"/>
                  <a:pt x="0" y="1556"/>
                  <a:pt x="0" y="1783"/>
                </a:cubicBezTo>
                <a:lnTo>
                  <a:pt x="0" y="10910"/>
                </a:lnTo>
                <a:cubicBezTo>
                  <a:pt x="0" y="10910"/>
                  <a:pt x="0" y="10910"/>
                  <a:pt x="0" y="10910"/>
                </a:cubicBezTo>
                <a:lnTo>
                  <a:pt x="0" y="20038"/>
                </a:lnTo>
                <a:cubicBezTo>
                  <a:pt x="0" y="20435"/>
                  <a:pt x="373" y="20775"/>
                  <a:pt x="809" y="20775"/>
                </a:cubicBezTo>
                <a:cubicBezTo>
                  <a:pt x="1245" y="20775"/>
                  <a:pt x="1619" y="20435"/>
                  <a:pt x="1619" y="20038"/>
                </a:cubicBezTo>
                <a:lnTo>
                  <a:pt x="1619" y="11364"/>
                </a:lnTo>
                <a:cubicBezTo>
                  <a:pt x="4544" y="10003"/>
                  <a:pt x="7470" y="10797"/>
                  <a:pt x="10582" y="11647"/>
                </a:cubicBezTo>
                <a:cubicBezTo>
                  <a:pt x="12574" y="12214"/>
                  <a:pt x="14566" y="12725"/>
                  <a:pt x="16620" y="12725"/>
                </a:cubicBezTo>
                <a:cubicBezTo>
                  <a:pt x="18176" y="12725"/>
                  <a:pt x="19670" y="12441"/>
                  <a:pt x="21227" y="11534"/>
                </a:cubicBezTo>
                <a:cubicBezTo>
                  <a:pt x="21476" y="11421"/>
                  <a:pt x="21600" y="11137"/>
                  <a:pt x="21600" y="10910"/>
                </a:cubicBezTo>
                <a:lnTo>
                  <a:pt x="21600" y="1783"/>
                </a:lnTo>
                <a:cubicBezTo>
                  <a:pt x="21538" y="1556"/>
                  <a:pt x="21413" y="1329"/>
                  <a:pt x="21164" y="1159"/>
                </a:cubicBezTo>
                <a:close/>
                <a:moveTo>
                  <a:pt x="19982" y="10514"/>
                </a:moveTo>
                <a:cubicBezTo>
                  <a:pt x="17056" y="11874"/>
                  <a:pt x="14130" y="11081"/>
                  <a:pt x="11018" y="10230"/>
                </a:cubicBezTo>
                <a:cubicBezTo>
                  <a:pt x="9026" y="9663"/>
                  <a:pt x="7034" y="9153"/>
                  <a:pt x="4980" y="9153"/>
                </a:cubicBezTo>
                <a:cubicBezTo>
                  <a:pt x="3859" y="9153"/>
                  <a:pt x="2739" y="9323"/>
                  <a:pt x="1556" y="9777"/>
                </a:cubicBezTo>
                <a:lnTo>
                  <a:pt x="1556" y="3200"/>
                </a:lnTo>
                <a:cubicBezTo>
                  <a:pt x="1556" y="3200"/>
                  <a:pt x="1556" y="3200"/>
                  <a:pt x="1556" y="3200"/>
                </a:cubicBezTo>
                <a:lnTo>
                  <a:pt x="1556" y="2236"/>
                </a:lnTo>
                <a:cubicBezTo>
                  <a:pt x="4482" y="876"/>
                  <a:pt x="7408" y="1669"/>
                  <a:pt x="10520" y="2520"/>
                </a:cubicBezTo>
                <a:cubicBezTo>
                  <a:pt x="13570" y="3370"/>
                  <a:pt x="16745" y="4221"/>
                  <a:pt x="19982" y="3030"/>
                </a:cubicBezTo>
                <a:lnTo>
                  <a:pt x="19982" y="10514"/>
                </a:lnTo>
                <a:close/>
              </a:path>
            </a:pathLst>
          </a:custGeom>
          <a:solidFill>
            <a:srgbClr val="FFFFFF"/>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25" name="Google Shape;225;p25"/>
          <p:cNvSpPr/>
          <p:nvPr/>
        </p:nvSpPr>
        <p:spPr>
          <a:xfrm>
            <a:off x="7579020" y="2492454"/>
            <a:ext cx="301922" cy="304798"/>
          </a:xfrm>
          <a:custGeom>
            <a:rect b="b" l="l" r="r" t="t"/>
            <a:pathLst>
              <a:path extrusionOk="0" h="21561" w="21460">
                <a:moveTo>
                  <a:pt x="10349" y="100"/>
                </a:moveTo>
                <a:lnTo>
                  <a:pt x="223" y="7471"/>
                </a:lnTo>
                <a:cubicBezTo>
                  <a:pt x="89" y="7605"/>
                  <a:pt x="0" y="7794"/>
                  <a:pt x="0" y="7971"/>
                </a:cubicBezTo>
                <a:cubicBezTo>
                  <a:pt x="0" y="8149"/>
                  <a:pt x="131" y="8327"/>
                  <a:pt x="265" y="8415"/>
                </a:cubicBezTo>
                <a:lnTo>
                  <a:pt x="10405" y="15342"/>
                </a:lnTo>
                <a:cubicBezTo>
                  <a:pt x="10494" y="15387"/>
                  <a:pt x="10578" y="15426"/>
                  <a:pt x="10712" y="15426"/>
                </a:cubicBezTo>
                <a:cubicBezTo>
                  <a:pt x="10801" y="15426"/>
                  <a:pt x="10930" y="15390"/>
                  <a:pt x="11019" y="15301"/>
                </a:cubicBezTo>
                <a:lnTo>
                  <a:pt x="21159" y="8193"/>
                </a:lnTo>
                <a:cubicBezTo>
                  <a:pt x="21293" y="8104"/>
                  <a:pt x="21382" y="7971"/>
                  <a:pt x="21382" y="7749"/>
                </a:cubicBezTo>
                <a:cubicBezTo>
                  <a:pt x="21382" y="7527"/>
                  <a:pt x="21293" y="7338"/>
                  <a:pt x="21159" y="7249"/>
                </a:cubicBezTo>
                <a:lnTo>
                  <a:pt x="11019" y="100"/>
                </a:lnTo>
                <a:cubicBezTo>
                  <a:pt x="10840" y="-33"/>
                  <a:pt x="10528" y="-33"/>
                  <a:pt x="10349" y="100"/>
                </a:cubicBezTo>
                <a:close/>
                <a:moveTo>
                  <a:pt x="10712" y="1308"/>
                </a:moveTo>
                <a:lnTo>
                  <a:pt x="19862" y="7749"/>
                </a:lnTo>
                <a:lnTo>
                  <a:pt x="10712" y="14135"/>
                </a:lnTo>
                <a:lnTo>
                  <a:pt x="1562" y="7916"/>
                </a:lnTo>
                <a:lnTo>
                  <a:pt x="10712" y="1308"/>
                </a:lnTo>
                <a:close/>
                <a:moveTo>
                  <a:pt x="20978" y="10220"/>
                </a:moveTo>
                <a:cubicBezTo>
                  <a:pt x="20833" y="10198"/>
                  <a:pt x="20679" y="10242"/>
                  <a:pt x="20545" y="10331"/>
                </a:cubicBezTo>
                <a:lnTo>
                  <a:pt x="10726" y="17216"/>
                </a:lnTo>
                <a:lnTo>
                  <a:pt x="907" y="10498"/>
                </a:lnTo>
                <a:cubicBezTo>
                  <a:pt x="639" y="10320"/>
                  <a:pt x="290" y="10370"/>
                  <a:pt x="112" y="10637"/>
                </a:cubicBezTo>
                <a:cubicBezTo>
                  <a:pt x="-67" y="10903"/>
                  <a:pt x="-31" y="11264"/>
                  <a:pt x="237" y="11442"/>
                </a:cubicBezTo>
                <a:lnTo>
                  <a:pt x="10377" y="18369"/>
                </a:lnTo>
                <a:cubicBezTo>
                  <a:pt x="10467" y="18413"/>
                  <a:pt x="10550" y="18452"/>
                  <a:pt x="10684" y="18452"/>
                </a:cubicBezTo>
                <a:cubicBezTo>
                  <a:pt x="10773" y="18452"/>
                  <a:pt x="10910" y="18413"/>
                  <a:pt x="11089" y="18369"/>
                </a:cubicBezTo>
                <a:lnTo>
                  <a:pt x="21215" y="11261"/>
                </a:lnTo>
                <a:cubicBezTo>
                  <a:pt x="21483" y="11083"/>
                  <a:pt x="21533" y="10723"/>
                  <a:pt x="21354" y="10456"/>
                </a:cubicBezTo>
                <a:cubicBezTo>
                  <a:pt x="21265" y="10323"/>
                  <a:pt x="21123" y="10242"/>
                  <a:pt x="20978" y="10220"/>
                </a:cubicBezTo>
                <a:close/>
                <a:moveTo>
                  <a:pt x="20978" y="13330"/>
                </a:moveTo>
                <a:cubicBezTo>
                  <a:pt x="20833" y="13307"/>
                  <a:pt x="20679" y="13352"/>
                  <a:pt x="20545" y="13441"/>
                </a:cubicBezTo>
                <a:lnTo>
                  <a:pt x="10726" y="20326"/>
                </a:lnTo>
                <a:lnTo>
                  <a:pt x="907" y="13607"/>
                </a:lnTo>
                <a:cubicBezTo>
                  <a:pt x="639" y="13430"/>
                  <a:pt x="290" y="13479"/>
                  <a:pt x="112" y="13746"/>
                </a:cubicBezTo>
                <a:cubicBezTo>
                  <a:pt x="-67" y="14013"/>
                  <a:pt x="-31" y="14373"/>
                  <a:pt x="237" y="14551"/>
                </a:cubicBezTo>
                <a:lnTo>
                  <a:pt x="10377" y="21478"/>
                </a:lnTo>
                <a:cubicBezTo>
                  <a:pt x="10467" y="21523"/>
                  <a:pt x="10550" y="21561"/>
                  <a:pt x="10684" y="21561"/>
                </a:cubicBezTo>
                <a:cubicBezTo>
                  <a:pt x="10773" y="21561"/>
                  <a:pt x="10910" y="21567"/>
                  <a:pt x="11089" y="21478"/>
                </a:cubicBezTo>
                <a:lnTo>
                  <a:pt x="21215" y="14371"/>
                </a:lnTo>
                <a:cubicBezTo>
                  <a:pt x="21483" y="14193"/>
                  <a:pt x="21533" y="13832"/>
                  <a:pt x="21354" y="13566"/>
                </a:cubicBezTo>
                <a:cubicBezTo>
                  <a:pt x="21265" y="13432"/>
                  <a:pt x="21123" y="13352"/>
                  <a:pt x="20978" y="13330"/>
                </a:cubicBezTo>
                <a:close/>
              </a:path>
            </a:pathLst>
          </a:custGeom>
          <a:solidFill>
            <a:srgbClr val="FFFFFF"/>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26" name="Google Shape;226;p25"/>
          <p:cNvSpPr/>
          <p:nvPr/>
        </p:nvSpPr>
        <p:spPr>
          <a:xfrm>
            <a:off x="5475434" y="2491444"/>
            <a:ext cx="304803" cy="304803"/>
          </a:xfrm>
          <a:custGeom>
            <a:rect b="b" l="l" r="r" t="t"/>
            <a:pathLst>
              <a:path extrusionOk="0" h="21600" w="21600">
                <a:moveTo>
                  <a:pt x="9007" y="0"/>
                </a:moveTo>
                <a:cubicBezTo>
                  <a:pt x="8693" y="0"/>
                  <a:pt x="8433" y="275"/>
                  <a:pt x="8433" y="588"/>
                </a:cubicBezTo>
                <a:lnTo>
                  <a:pt x="8433" y="2774"/>
                </a:lnTo>
                <a:cubicBezTo>
                  <a:pt x="8433" y="3132"/>
                  <a:pt x="8203" y="3494"/>
                  <a:pt x="7844" y="3628"/>
                </a:cubicBezTo>
                <a:cubicBezTo>
                  <a:pt x="7486" y="3807"/>
                  <a:pt x="7077" y="3715"/>
                  <a:pt x="6808" y="3446"/>
                </a:cubicBezTo>
                <a:lnTo>
                  <a:pt x="5239" y="1877"/>
                </a:lnTo>
                <a:cubicBezTo>
                  <a:pt x="5015" y="1653"/>
                  <a:pt x="4665" y="1653"/>
                  <a:pt x="4440" y="1877"/>
                </a:cubicBezTo>
                <a:lnTo>
                  <a:pt x="1877" y="4440"/>
                </a:lnTo>
                <a:cubicBezTo>
                  <a:pt x="1653" y="4665"/>
                  <a:pt x="1653" y="5015"/>
                  <a:pt x="1877" y="5239"/>
                </a:cubicBezTo>
                <a:lnTo>
                  <a:pt x="3446" y="6808"/>
                </a:lnTo>
                <a:cubicBezTo>
                  <a:pt x="3670" y="7077"/>
                  <a:pt x="3762" y="7486"/>
                  <a:pt x="3628" y="7844"/>
                </a:cubicBezTo>
                <a:cubicBezTo>
                  <a:pt x="3494" y="8203"/>
                  <a:pt x="3132" y="8433"/>
                  <a:pt x="2774" y="8433"/>
                </a:cubicBezTo>
                <a:lnTo>
                  <a:pt x="588" y="8433"/>
                </a:lnTo>
                <a:cubicBezTo>
                  <a:pt x="275" y="8433"/>
                  <a:pt x="0" y="8693"/>
                  <a:pt x="0" y="9007"/>
                </a:cubicBezTo>
                <a:lnTo>
                  <a:pt x="0" y="12593"/>
                </a:lnTo>
                <a:cubicBezTo>
                  <a:pt x="0" y="12907"/>
                  <a:pt x="275" y="13181"/>
                  <a:pt x="588" y="13181"/>
                </a:cubicBezTo>
                <a:lnTo>
                  <a:pt x="2774" y="13181"/>
                </a:lnTo>
                <a:cubicBezTo>
                  <a:pt x="3132" y="13181"/>
                  <a:pt x="3494" y="13397"/>
                  <a:pt x="3628" y="13756"/>
                </a:cubicBezTo>
                <a:cubicBezTo>
                  <a:pt x="3807" y="14114"/>
                  <a:pt x="3715" y="14523"/>
                  <a:pt x="3446" y="14792"/>
                </a:cubicBezTo>
                <a:lnTo>
                  <a:pt x="1877" y="16361"/>
                </a:lnTo>
                <a:cubicBezTo>
                  <a:pt x="1653" y="16585"/>
                  <a:pt x="1653" y="16949"/>
                  <a:pt x="1877" y="17174"/>
                </a:cubicBezTo>
                <a:lnTo>
                  <a:pt x="4440" y="19723"/>
                </a:lnTo>
                <a:cubicBezTo>
                  <a:pt x="4665" y="19947"/>
                  <a:pt x="5015" y="19947"/>
                  <a:pt x="5239" y="19723"/>
                </a:cubicBezTo>
                <a:lnTo>
                  <a:pt x="6808" y="18154"/>
                </a:lnTo>
                <a:cubicBezTo>
                  <a:pt x="7077" y="17930"/>
                  <a:pt x="7486" y="17838"/>
                  <a:pt x="7844" y="17972"/>
                </a:cubicBezTo>
                <a:cubicBezTo>
                  <a:pt x="8203" y="18106"/>
                  <a:pt x="8433" y="18468"/>
                  <a:pt x="8433" y="18826"/>
                </a:cubicBezTo>
                <a:lnTo>
                  <a:pt x="8433" y="21026"/>
                </a:lnTo>
                <a:cubicBezTo>
                  <a:pt x="8433" y="21339"/>
                  <a:pt x="8693" y="21600"/>
                  <a:pt x="9007" y="21600"/>
                </a:cubicBezTo>
                <a:lnTo>
                  <a:pt x="12593" y="21600"/>
                </a:lnTo>
                <a:cubicBezTo>
                  <a:pt x="12907" y="21600"/>
                  <a:pt x="13181" y="21384"/>
                  <a:pt x="13181" y="21026"/>
                </a:cubicBezTo>
                <a:lnTo>
                  <a:pt x="13181" y="18826"/>
                </a:lnTo>
                <a:cubicBezTo>
                  <a:pt x="13181" y="18468"/>
                  <a:pt x="13397" y="18106"/>
                  <a:pt x="13756" y="17972"/>
                </a:cubicBezTo>
                <a:cubicBezTo>
                  <a:pt x="14114" y="17793"/>
                  <a:pt x="14523" y="17885"/>
                  <a:pt x="14792" y="18154"/>
                </a:cubicBezTo>
                <a:lnTo>
                  <a:pt x="16361" y="19723"/>
                </a:lnTo>
                <a:cubicBezTo>
                  <a:pt x="16585" y="19947"/>
                  <a:pt x="16949" y="19947"/>
                  <a:pt x="17174" y="19723"/>
                </a:cubicBezTo>
                <a:lnTo>
                  <a:pt x="19723" y="17174"/>
                </a:lnTo>
                <a:cubicBezTo>
                  <a:pt x="19857" y="17084"/>
                  <a:pt x="19905" y="16902"/>
                  <a:pt x="19905" y="16767"/>
                </a:cubicBezTo>
                <a:cubicBezTo>
                  <a:pt x="19905" y="16633"/>
                  <a:pt x="19813" y="16451"/>
                  <a:pt x="19723" y="16361"/>
                </a:cubicBezTo>
                <a:lnTo>
                  <a:pt x="18154" y="14792"/>
                </a:lnTo>
                <a:cubicBezTo>
                  <a:pt x="17930" y="14523"/>
                  <a:pt x="17838" y="14114"/>
                  <a:pt x="17972" y="13756"/>
                </a:cubicBezTo>
                <a:cubicBezTo>
                  <a:pt x="18106" y="13397"/>
                  <a:pt x="18468" y="13181"/>
                  <a:pt x="18826" y="13181"/>
                </a:cubicBezTo>
                <a:lnTo>
                  <a:pt x="21026" y="13181"/>
                </a:lnTo>
                <a:cubicBezTo>
                  <a:pt x="21340" y="13181"/>
                  <a:pt x="21600" y="12907"/>
                  <a:pt x="21600" y="12593"/>
                </a:cubicBezTo>
                <a:lnTo>
                  <a:pt x="21600" y="9007"/>
                </a:lnTo>
                <a:cubicBezTo>
                  <a:pt x="21600" y="8693"/>
                  <a:pt x="21339" y="8433"/>
                  <a:pt x="21026" y="8433"/>
                </a:cubicBezTo>
                <a:lnTo>
                  <a:pt x="18826" y="8433"/>
                </a:lnTo>
                <a:cubicBezTo>
                  <a:pt x="18468" y="8433"/>
                  <a:pt x="18106" y="8203"/>
                  <a:pt x="17972" y="7844"/>
                </a:cubicBezTo>
                <a:cubicBezTo>
                  <a:pt x="17793" y="7486"/>
                  <a:pt x="17885" y="7077"/>
                  <a:pt x="18154" y="6808"/>
                </a:cubicBezTo>
                <a:lnTo>
                  <a:pt x="19723" y="5239"/>
                </a:lnTo>
                <a:cubicBezTo>
                  <a:pt x="19857" y="5149"/>
                  <a:pt x="19905" y="4981"/>
                  <a:pt x="19905" y="4847"/>
                </a:cubicBezTo>
                <a:cubicBezTo>
                  <a:pt x="19905" y="4712"/>
                  <a:pt x="19813" y="4530"/>
                  <a:pt x="19723" y="4440"/>
                </a:cubicBezTo>
                <a:lnTo>
                  <a:pt x="17174" y="1877"/>
                </a:lnTo>
                <a:cubicBezTo>
                  <a:pt x="16949" y="1653"/>
                  <a:pt x="16585" y="1653"/>
                  <a:pt x="16361" y="1877"/>
                </a:cubicBezTo>
                <a:lnTo>
                  <a:pt x="14792" y="3446"/>
                </a:lnTo>
                <a:cubicBezTo>
                  <a:pt x="14523" y="3670"/>
                  <a:pt x="14114" y="3762"/>
                  <a:pt x="13756" y="3628"/>
                </a:cubicBezTo>
                <a:cubicBezTo>
                  <a:pt x="13397" y="3494"/>
                  <a:pt x="13181" y="3132"/>
                  <a:pt x="13181" y="2774"/>
                </a:cubicBezTo>
                <a:lnTo>
                  <a:pt x="13181" y="588"/>
                </a:lnTo>
                <a:cubicBezTo>
                  <a:pt x="13181" y="275"/>
                  <a:pt x="12907" y="0"/>
                  <a:pt x="12593" y="0"/>
                </a:cubicBezTo>
                <a:lnTo>
                  <a:pt x="9007" y="0"/>
                </a:lnTo>
                <a:close/>
                <a:moveTo>
                  <a:pt x="9553" y="1261"/>
                </a:moveTo>
                <a:lnTo>
                  <a:pt x="12019" y="1261"/>
                </a:lnTo>
                <a:lnTo>
                  <a:pt x="12019" y="2774"/>
                </a:lnTo>
                <a:cubicBezTo>
                  <a:pt x="12019" y="3625"/>
                  <a:pt x="12545" y="4393"/>
                  <a:pt x="13307" y="4707"/>
                </a:cubicBezTo>
                <a:cubicBezTo>
                  <a:pt x="14114" y="5020"/>
                  <a:pt x="15022" y="4841"/>
                  <a:pt x="15605" y="4258"/>
                </a:cubicBezTo>
                <a:lnTo>
                  <a:pt x="16767" y="3096"/>
                </a:lnTo>
                <a:lnTo>
                  <a:pt x="18518" y="4847"/>
                </a:lnTo>
                <a:lnTo>
                  <a:pt x="17342" y="6009"/>
                </a:lnTo>
                <a:cubicBezTo>
                  <a:pt x="16759" y="6637"/>
                  <a:pt x="16580" y="7531"/>
                  <a:pt x="16893" y="8293"/>
                </a:cubicBezTo>
                <a:cubicBezTo>
                  <a:pt x="17207" y="9099"/>
                  <a:pt x="17975" y="9595"/>
                  <a:pt x="18826" y="9595"/>
                </a:cubicBezTo>
                <a:lnTo>
                  <a:pt x="20437" y="9595"/>
                </a:lnTo>
                <a:lnTo>
                  <a:pt x="20437" y="12061"/>
                </a:lnTo>
                <a:lnTo>
                  <a:pt x="18826" y="12061"/>
                </a:lnTo>
                <a:cubicBezTo>
                  <a:pt x="17975" y="12061"/>
                  <a:pt x="17207" y="12601"/>
                  <a:pt x="16893" y="13363"/>
                </a:cubicBezTo>
                <a:cubicBezTo>
                  <a:pt x="16580" y="14170"/>
                  <a:pt x="16759" y="15064"/>
                  <a:pt x="17342" y="15647"/>
                </a:cubicBezTo>
                <a:lnTo>
                  <a:pt x="18518" y="16809"/>
                </a:lnTo>
                <a:lnTo>
                  <a:pt x="16767" y="18560"/>
                </a:lnTo>
                <a:lnTo>
                  <a:pt x="15605" y="17398"/>
                </a:lnTo>
                <a:cubicBezTo>
                  <a:pt x="14977" y="16815"/>
                  <a:pt x="14069" y="16636"/>
                  <a:pt x="13307" y="16949"/>
                </a:cubicBezTo>
                <a:cubicBezTo>
                  <a:pt x="12501" y="17263"/>
                  <a:pt x="12019" y="18017"/>
                  <a:pt x="12019" y="18868"/>
                </a:cubicBezTo>
                <a:lnTo>
                  <a:pt x="12019" y="20479"/>
                </a:lnTo>
                <a:lnTo>
                  <a:pt x="9553" y="20479"/>
                </a:lnTo>
                <a:lnTo>
                  <a:pt x="9553" y="18967"/>
                </a:lnTo>
                <a:cubicBezTo>
                  <a:pt x="9553" y="18115"/>
                  <a:pt x="9013" y="17347"/>
                  <a:pt x="8251" y="17033"/>
                </a:cubicBezTo>
                <a:cubicBezTo>
                  <a:pt x="7444" y="16720"/>
                  <a:pt x="6550" y="16899"/>
                  <a:pt x="5967" y="17482"/>
                </a:cubicBezTo>
                <a:lnTo>
                  <a:pt x="4791" y="18644"/>
                </a:lnTo>
                <a:lnTo>
                  <a:pt x="3054" y="16893"/>
                </a:lnTo>
                <a:lnTo>
                  <a:pt x="4216" y="15731"/>
                </a:lnTo>
                <a:cubicBezTo>
                  <a:pt x="4799" y="15103"/>
                  <a:pt x="4978" y="14209"/>
                  <a:pt x="4665" y="13447"/>
                </a:cubicBezTo>
                <a:cubicBezTo>
                  <a:pt x="4351" y="12641"/>
                  <a:pt x="3583" y="12145"/>
                  <a:pt x="2732" y="12145"/>
                </a:cubicBezTo>
                <a:lnTo>
                  <a:pt x="1121" y="12145"/>
                </a:lnTo>
                <a:lnTo>
                  <a:pt x="1121" y="9679"/>
                </a:lnTo>
                <a:lnTo>
                  <a:pt x="2732" y="9679"/>
                </a:lnTo>
                <a:cubicBezTo>
                  <a:pt x="3583" y="9679"/>
                  <a:pt x="4351" y="9139"/>
                  <a:pt x="4665" y="8377"/>
                </a:cubicBezTo>
                <a:cubicBezTo>
                  <a:pt x="4978" y="7570"/>
                  <a:pt x="4799" y="6676"/>
                  <a:pt x="4216" y="6093"/>
                </a:cubicBezTo>
                <a:lnTo>
                  <a:pt x="3054" y="4931"/>
                </a:lnTo>
                <a:lnTo>
                  <a:pt x="4791" y="3180"/>
                </a:lnTo>
                <a:lnTo>
                  <a:pt x="5967" y="4342"/>
                </a:lnTo>
                <a:cubicBezTo>
                  <a:pt x="6595" y="4925"/>
                  <a:pt x="7489" y="5104"/>
                  <a:pt x="8251" y="4791"/>
                </a:cubicBezTo>
                <a:cubicBezTo>
                  <a:pt x="9057" y="4477"/>
                  <a:pt x="9553" y="3723"/>
                  <a:pt x="9553" y="2872"/>
                </a:cubicBezTo>
                <a:lnTo>
                  <a:pt x="9553" y="1261"/>
                </a:lnTo>
                <a:close/>
                <a:moveTo>
                  <a:pt x="10828" y="7172"/>
                </a:moveTo>
                <a:cubicBezTo>
                  <a:pt x="9910" y="7172"/>
                  <a:pt x="8993" y="7522"/>
                  <a:pt x="8293" y="8223"/>
                </a:cubicBezTo>
                <a:cubicBezTo>
                  <a:pt x="6892" y="9623"/>
                  <a:pt x="6892" y="11893"/>
                  <a:pt x="8293" y="13293"/>
                </a:cubicBezTo>
                <a:cubicBezTo>
                  <a:pt x="9693" y="14694"/>
                  <a:pt x="11963" y="14694"/>
                  <a:pt x="13363" y="13293"/>
                </a:cubicBezTo>
                <a:cubicBezTo>
                  <a:pt x="14764" y="11893"/>
                  <a:pt x="14764" y="9623"/>
                  <a:pt x="13363" y="8223"/>
                </a:cubicBezTo>
                <a:cubicBezTo>
                  <a:pt x="12663" y="7522"/>
                  <a:pt x="11746" y="7172"/>
                  <a:pt x="10828" y="7172"/>
                </a:cubicBezTo>
                <a:close/>
                <a:moveTo>
                  <a:pt x="10828" y="8293"/>
                </a:moveTo>
                <a:cubicBezTo>
                  <a:pt x="11459" y="8293"/>
                  <a:pt x="12084" y="8540"/>
                  <a:pt x="12565" y="9021"/>
                </a:cubicBezTo>
                <a:cubicBezTo>
                  <a:pt x="13528" y="9984"/>
                  <a:pt x="13528" y="11532"/>
                  <a:pt x="12565" y="12495"/>
                </a:cubicBezTo>
                <a:cubicBezTo>
                  <a:pt x="11602" y="13458"/>
                  <a:pt x="10040" y="13458"/>
                  <a:pt x="9077" y="12495"/>
                </a:cubicBezTo>
                <a:cubicBezTo>
                  <a:pt x="8114" y="11532"/>
                  <a:pt x="8114" y="9984"/>
                  <a:pt x="9077" y="9021"/>
                </a:cubicBezTo>
                <a:cubicBezTo>
                  <a:pt x="9558" y="8540"/>
                  <a:pt x="10197" y="8293"/>
                  <a:pt x="10828" y="8293"/>
                </a:cubicBezTo>
                <a:close/>
              </a:path>
            </a:pathLst>
          </a:custGeom>
          <a:solidFill>
            <a:srgbClr val="FFFFFF"/>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Gill Sans"/>
              <a:buNone/>
            </a:pPr>
            <a:r>
              <a:t/>
            </a:r>
            <a:endParaRPr b="0" i="0" sz="3000" u="none" cap="none" strike="noStrike">
              <a:solidFill>
                <a:srgbClr val="FFFFFF"/>
              </a:solidFill>
              <a:latin typeface="Gill Sans"/>
              <a:ea typeface="Gill Sans"/>
              <a:cs typeface="Gill Sans"/>
              <a:sym typeface="Gill Sans"/>
            </a:endParaRPr>
          </a:p>
        </p:txBody>
      </p:sp>
      <p:sp>
        <p:nvSpPr>
          <p:cNvPr id="227" name="Google Shape;227;p25"/>
          <p:cNvSpPr txBox="1"/>
          <p:nvPr/>
        </p:nvSpPr>
        <p:spPr>
          <a:xfrm>
            <a:off x="714375" y="3703054"/>
            <a:ext cx="1428750" cy="229500"/>
          </a:xfrm>
          <a:prstGeom prst="rect">
            <a:avLst/>
          </a:prstGeom>
          <a:noFill/>
          <a:ln>
            <a:noFill/>
          </a:ln>
        </p:spPr>
        <p:txBody>
          <a:bodyPr anchorCtr="0" anchor="t" bIns="45700" lIns="45700" spcFirstLastPara="1" rIns="45700" wrap="square" tIns="45700">
            <a:noAutofit/>
          </a:bodyPr>
          <a:lstStyle/>
          <a:p>
            <a:pPr indent="0" lvl="0" marL="0" marR="0" rtl="0" algn="ctr">
              <a:lnSpc>
                <a:spcPct val="110000"/>
              </a:lnSpc>
              <a:spcBef>
                <a:spcPts val="0"/>
              </a:spcBef>
              <a:spcAft>
                <a:spcPts val="0"/>
              </a:spcAft>
              <a:buClr>
                <a:srgbClr val="151314"/>
              </a:buClr>
              <a:buSzPts val="3000"/>
              <a:buFont typeface="Open Sans"/>
              <a:buNone/>
            </a:pPr>
            <a:r>
              <a:rPr b="1" i="0" lang="en" sz="1200" u="none" cap="none" strike="noStrike">
                <a:solidFill>
                  <a:srgbClr val="151314"/>
                </a:solidFill>
                <a:latin typeface="Roboto"/>
                <a:ea typeface="Roboto"/>
                <a:cs typeface="Roboto"/>
                <a:sym typeface="Roboto"/>
              </a:rPr>
              <a:t>Dro asom os doma</a:t>
            </a:r>
            <a:endParaRPr b="1" i="0" sz="1200" u="none" cap="none" strike="noStrike">
              <a:solidFill>
                <a:srgbClr val="000000"/>
              </a:solidFill>
              <a:latin typeface="Roboto"/>
              <a:ea typeface="Roboto"/>
              <a:cs typeface="Roboto"/>
              <a:sym typeface="Roboto"/>
            </a:endParaRPr>
          </a:p>
        </p:txBody>
      </p:sp>
      <p:sp>
        <p:nvSpPr>
          <p:cNvPr id="228" name="Google Shape;228;p25"/>
          <p:cNvSpPr txBox="1"/>
          <p:nvPr/>
        </p:nvSpPr>
        <p:spPr>
          <a:xfrm>
            <a:off x="714375" y="4004996"/>
            <a:ext cx="1428750" cy="866813"/>
          </a:xfrm>
          <a:prstGeom prst="rect">
            <a:avLst/>
          </a:prstGeom>
          <a:noFill/>
          <a:ln>
            <a:noFill/>
          </a:ln>
        </p:spPr>
        <p:txBody>
          <a:bodyPr anchorCtr="0" anchor="t" bIns="45700" lIns="45700" spcFirstLastPara="1" rIns="45700" wrap="square" tIns="45700">
            <a:noAutofit/>
          </a:bodyPr>
          <a:lstStyle/>
          <a:p>
            <a:pPr indent="0" lvl="0" marL="0" marR="0" rtl="0" algn="ctr">
              <a:lnSpc>
                <a:spcPct val="120000"/>
              </a:lnSpc>
              <a:spcBef>
                <a:spcPts val="0"/>
              </a:spcBef>
              <a:spcAft>
                <a:spcPts val="0"/>
              </a:spcAft>
              <a:buClr>
                <a:srgbClr val="111111"/>
              </a:buClr>
              <a:buSzPts val="2800"/>
              <a:buFont typeface="Open Sans"/>
              <a:buNone/>
            </a:pPr>
            <a:r>
              <a:rPr i="0" lang="en" sz="1000" u="none" cap="none" strike="noStrike">
                <a:solidFill>
                  <a:srgbClr val="111111"/>
                </a:solidFill>
                <a:latin typeface="Roboto"/>
                <a:ea typeface="Roboto"/>
                <a:cs typeface="Roboto"/>
                <a:sym typeface="Roboto"/>
              </a:rPr>
              <a:t>Manctus esto lorem scusm ipsusitn theo druisos doloramet, the derasmet.</a:t>
            </a:r>
            <a:endParaRPr i="0" sz="1000" u="none" cap="none" strike="noStrike">
              <a:solidFill>
                <a:srgbClr val="000000"/>
              </a:solidFill>
              <a:latin typeface="Roboto"/>
              <a:ea typeface="Roboto"/>
              <a:cs typeface="Roboto"/>
              <a:sym typeface="Roboto"/>
            </a:endParaRPr>
          </a:p>
        </p:txBody>
      </p:sp>
      <p:cxnSp>
        <p:nvCxnSpPr>
          <p:cNvPr id="229" name="Google Shape;229;p25"/>
          <p:cNvCxnSpPr/>
          <p:nvPr/>
        </p:nvCxnSpPr>
        <p:spPr>
          <a:xfrm rot="10800000">
            <a:off x="1423988" y="3302089"/>
            <a:ext cx="0" cy="304763"/>
          </a:xfrm>
          <a:prstGeom prst="straightConnector1">
            <a:avLst/>
          </a:prstGeom>
          <a:noFill/>
          <a:ln cap="flat" cmpd="sng" w="25400">
            <a:solidFill>
              <a:srgbClr val="444444"/>
            </a:solidFill>
            <a:prstDash val="solid"/>
            <a:miter lim="400000"/>
            <a:headEnd len="sm" w="sm" type="none"/>
            <a:tailEnd len="sm" w="sm" type="none"/>
          </a:ln>
        </p:spPr>
      </p:cxnSp>
      <p:sp>
        <p:nvSpPr>
          <p:cNvPr id="230" name="Google Shape;230;p25"/>
          <p:cNvSpPr txBox="1"/>
          <p:nvPr/>
        </p:nvSpPr>
        <p:spPr>
          <a:xfrm>
            <a:off x="2809875" y="3703054"/>
            <a:ext cx="1428750" cy="229500"/>
          </a:xfrm>
          <a:prstGeom prst="rect">
            <a:avLst/>
          </a:prstGeom>
          <a:noFill/>
          <a:ln>
            <a:noFill/>
          </a:ln>
        </p:spPr>
        <p:txBody>
          <a:bodyPr anchorCtr="0" anchor="t" bIns="45700" lIns="45700" spcFirstLastPara="1" rIns="45700" wrap="square" tIns="45700">
            <a:noAutofit/>
          </a:bodyPr>
          <a:lstStyle/>
          <a:p>
            <a:pPr indent="0" lvl="0" marL="0" marR="0" rtl="0" algn="ctr">
              <a:lnSpc>
                <a:spcPct val="110000"/>
              </a:lnSpc>
              <a:spcBef>
                <a:spcPts val="0"/>
              </a:spcBef>
              <a:spcAft>
                <a:spcPts val="0"/>
              </a:spcAft>
              <a:buClr>
                <a:srgbClr val="151314"/>
              </a:buClr>
              <a:buSzPts val="3000"/>
              <a:buFont typeface="Open Sans"/>
              <a:buNone/>
            </a:pPr>
            <a:r>
              <a:rPr b="1" i="0" lang="en" sz="1200" u="none" cap="none" strike="noStrike">
                <a:solidFill>
                  <a:srgbClr val="151314"/>
                </a:solidFill>
                <a:latin typeface="Roboto"/>
                <a:ea typeface="Roboto"/>
                <a:cs typeface="Roboto"/>
                <a:sym typeface="Roboto"/>
              </a:rPr>
              <a:t>Dro asom os doma</a:t>
            </a:r>
            <a:endParaRPr b="1" i="0" sz="1200" u="none" cap="none" strike="noStrike">
              <a:solidFill>
                <a:srgbClr val="000000"/>
              </a:solidFill>
              <a:latin typeface="Roboto"/>
              <a:ea typeface="Roboto"/>
              <a:cs typeface="Roboto"/>
              <a:sym typeface="Roboto"/>
            </a:endParaRPr>
          </a:p>
        </p:txBody>
      </p:sp>
      <p:sp>
        <p:nvSpPr>
          <p:cNvPr id="231" name="Google Shape;231;p25"/>
          <p:cNvSpPr txBox="1"/>
          <p:nvPr/>
        </p:nvSpPr>
        <p:spPr>
          <a:xfrm>
            <a:off x="2809875" y="4004996"/>
            <a:ext cx="1428750" cy="866813"/>
          </a:xfrm>
          <a:prstGeom prst="rect">
            <a:avLst/>
          </a:prstGeom>
          <a:noFill/>
          <a:ln>
            <a:noFill/>
          </a:ln>
        </p:spPr>
        <p:txBody>
          <a:bodyPr anchorCtr="0" anchor="t" bIns="45700" lIns="45700" spcFirstLastPara="1" rIns="45700" wrap="square" tIns="45700">
            <a:noAutofit/>
          </a:bodyPr>
          <a:lstStyle/>
          <a:p>
            <a:pPr indent="0" lvl="0" marL="0" marR="0" rtl="0" algn="ctr">
              <a:lnSpc>
                <a:spcPct val="120000"/>
              </a:lnSpc>
              <a:spcBef>
                <a:spcPts val="0"/>
              </a:spcBef>
              <a:spcAft>
                <a:spcPts val="0"/>
              </a:spcAft>
              <a:buClr>
                <a:srgbClr val="111111"/>
              </a:buClr>
              <a:buSzPts val="2800"/>
              <a:buFont typeface="Open Sans"/>
              <a:buNone/>
            </a:pPr>
            <a:r>
              <a:rPr i="0" lang="en" sz="1000" u="none" cap="none" strike="noStrike">
                <a:solidFill>
                  <a:srgbClr val="111111"/>
                </a:solidFill>
                <a:latin typeface="Roboto"/>
                <a:ea typeface="Roboto"/>
                <a:cs typeface="Roboto"/>
                <a:sym typeface="Roboto"/>
              </a:rPr>
              <a:t>Manctus esto lorem scusm ipsusitn theo druisos doloramet, the derasmet.</a:t>
            </a:r>
            <a:endParaRPr i="0" sz="1000" u="none" cap="none" strike="noStrike">
              <a:solidFill>
                <a:srgbClr val="000000"/>
              </a:solidFill>
              <a:latin typeface="Roboto"/>
              <a:ea typeface="Roboto"/>
              <a:cs typeface="Roboto"/>
              <a:sym typeface="Roboto"/>
            </a:endParaRPr>
          </a:p>
        </p:txBody>
      </p:sp>
      <p:cxnSp>
        <p:nvCxnSpPr>
          <p:cNvPr id="232" name="Google Shape;232;p25"/>
          <p:cNvCxnSpPr/>
          <p:nvPr/>
        </p:nvCxnSpPr>
        <p:spPr>
          <a:xfrm rot="10800000">
            <a:off x="3519488" y="3302089"/>
            <a:ext cx="0" cy="304763"/>
          </a:xfrm>
          <a:prstGeom prst="straightConnector1">
            <a:avLst/>
          </a:prstGeom>
          <a:noFill/>
          <a:ln cap="flat" cmpd="sng" w="25400">
            <a:solidFill>
              <a:srgbClr val="444444"/>
            </a:solidFill>
            <a:prstDash val="solid"/>
            <a:miter lim="400000"/>
            <a:headEnd len="sm" w="sm" type="none"/>
            <a:tailEnd len="sm" w="sm" type="none"/>
          </a:ln>
        </p:spPr>
      </p:cxnSp>
      <p:sp>
        <p:nvSpPr>
          <p:cNvPr id="233" name="Google Shape;233;p25"/>
          <p:cNvSpPr txBox="1"/>
          <p:nvPr/>
        </p:nvSpPr>
        <p:spPr>
          <a:xfrm>
            <a:off x="4905375" y="3703054"/>
            <a:ext cx="1428750" cy="229500"/>
          </a:xfrm>
          <a:prstGeom prst="rect">
            <a:avLst/>
          </a:prstGeom>
          <a:noFill/>
          <a:ln>
            <a:noFill/>
          </a:ln>
        </p:spPr>
        <p:txBody>
          <a:bodyPr anchorCtr="0" anchor="t" bIns="45700" lIns="45700" spcFirstLastPara="1" rIns="45700" wrap="square" tIns="45700">
            <a:noAutofit/>
          </a:bodyPr>
          <a:lstStyle/>
          <a:p>
            <a:pPr indent="0" lvl="0" marL="0" marR="0" rtl="0" algn="ctr">
              <a:lnSpc>
                <a:spcPct val="110000"/>
              </a:lnSpc>
              <a:spcBef>
                <a:spcPts val="0"/>
              </a:spcBef>
              <a:spcAft>
                <a:spcPts val="0"/>
              </a:spcAft>
              <a:buClr>
                <a:srgbClr val="151314"/>
              </a:buClr>
              <a:buSzPts val="3000"/>
              <a:buFont typeface="Open Sans"/>
              <a:buNone/>
            </a:pPr>
            <a:r>
              <a:rPr b="1" i="0" lang="en" sz="1200" u="none" cap="none" strike="noStrike">
                <a:solidFill>
                  <a:srgbClr val="151314"/>
                </a:solidFill>
                <a:latin typeface="Roboto"/>
                <a:ea typeface="Roboto"/>
                <a:cs typeface="Roboto"/>
                <a:sym typeface="Roboto"/>
              </a:rPr>
              <a:t>Dro asom os doma</a:t>
            </a:r>
            <a:endParaRPr b="1" i="0" sz="1200" u="none" cap="none" strike="noStrike">
              <a:solidFill>
                <a:srgbClr val="000000"/>
              </a:solidFill>
              <a:latin typeface="Roboto"/>
              <a:ea typeface="Roboto"/>
              <a:cs typeface="Roboto"/>
              <a:sym typeface="Roboto"/>
            </a:endParaRPr>
          </a:p>
        </p:txBody>
      </p:sp>
      <p:sp>
        <p:nvSpPr>
          <p:cNvPr id="234" name="Google Shape;234;p25"/>
          <p:cNvSpPr txBox="1"/>
          <p:nvPr/>
        </p:nvSpPr>
        <p:spPr>
          <a:xfrm>
            <a:off x="4905375" y="4004996"/>
            <a:ext cx="1428750" cy="866813"/>
          </a:xfrm>
          <a:prstGeom prst="rect">
            <a:avLst/>
          </a:prstGeom>
          <a:noFill/>
          <a:ln>
            <a:noFill/>
          </a:ln>
        </p:spPr>
        <p:txBody>
          <a:bodyPr anchorCtr="0" anchor="t" bIns="45700" lIns="45700" spcFirstLastPara="1" rIns="45700" wrap="square" tIns="45700">
            <a:noAutofit/>
          </a:bodyPr>
          <a:lstStyle/>
          <a:p>
            <a:pPr indent="0" lvl="0" marL="0" marR="0" rtl="0" algn="ctr">
              <a:lnSpc>
                <a:spcPct val="120000"/>
              </a:lnSpc>
              <a:spcBef>
                <a:spcPts val="0"/>
              </a:spcBef>
              <a:spcAft>
                <a:spcPts val="0"/>
              </a:spcAft>
              <a:buClr>
                <a:srgbClr val="111111"/>
              </a:buClr>
              <a:buSzPts val="2800"/>
              <a:buFont typeface="Open Sans"/>
              <a:buNone/>
            </a:pPr>
            <a:r>
              <a:rPr i="0" lang="en" sz="1000" u="none" cap="none" strike="noStrike">
                <a:solidFill>
                  <a:srgbClr val="111111"/>
                </a:solidFill>
                <a:latin typeface="Roboto"/>
                <a:ea typeface="Roboto"/>
                <a:cs typeface="Roboto"/>
                <a:sym typeface="Roboto"/>
              </a:rPr>
              <a:t>Manctus esto lorem scusm ipsusitn theo druisos doloramet, the derasmet.</a:t>
            </a:r>
            <a:endParaRPr i="0" sz="1000" u="none" cap="none" strike="noStrike">
              <a:solidFill>
                <a:srgbClr val="000000"/>
              </a:solidFill>
              <a:latin typeface="Roboto"/>
              <a:ea typeface="Roboto"/>
              <a:cs typeface="Roboto"/>
              <a:sym typeface="Roboto"/>
            </a:endParaRPr>
          </a:p>
        </p:txBody>
      </p:sp>
      <p:cxnSp>
        <p:nvCxnSpPr>
          <p:cNvPr id="235" name="Google Shape;235;p25"/>
          <p:cNvCxnSpPr/>
          <p:nvPr/>
        </p:nvCxnSpPr>
        <p:spPr>
          <a:xfrm rot="10800000">
            <a:off x="5614987" y="3302089"/>
            <a:ext cx="0" cy="304763"/>
          </a:xfrm>
          <a:prstGeom prst="straightConnector1">
            <a:avLst/>
          </a:prstGeom>
          <a:noFill/>
          <a:ln cap="flat" cmpd="sng" w="25400">
            <a:solidFill>
              <a:srgbClr val="444444"/>
            </a:solidFill>
            <a:prstDash val="solid"/>
            <a:miter lim="400000"/>
            <a:headEnd len="sm" w="sm" type="none"/>
            <a:tailEnd len="sm" w="sm" type="none"/>
          </a:ln>
        </p:spPr>
      </p:cxnSp>
      <p:sp>
        <p:nvSpPr>
          <p:cNvPr id="236" name="Google Shape;236;p25"/>
          <p:cNvSpPr txBox="1"/>
          <p:nvPr/>
        </p:nvSpPr>
        <p:spPr>
          <a:xfrm>
            <a:off x="7000875" y="3703054"/>
            <a:ext cx="1428750" cy="229500"/>
          </a:xfrm>
          <a:prstGeom prst="rect">
            <a:avLst/>
          </a:prstGeom>
          <a:noFill/>
          <a:ln>
            <a:noFill/>
          </a:ln>
        </p:spPr>
        <p:txBody>
          <a:bodyPr anchorCtr="0" anchor="t" bIns="45700" lIns="45700" spcFirstLastPara="1" rIns="45700" wrap="square" tIns="45700">
            <a:noAutofit/>
          </a:bodyPr>
          <a:lstStyle/>
          <a:p>
            <a:pPr indent="0" lvl="0" marL="0" marR="0" rtl="0" algn="ctr">
              <a:lnSpc>
                <a:spcPct val="110000"/>
              </a:lnSpc>
              <a:spcBef>
                <a:spcPts val="0"/>
              </a:spcBef>
              <a:spcAft>
                <a:spcPts val="0"/>
              </a:spcAft>
              <a:buClr>
                <a:srgbClr val="151314"/>
              </a:buClr>
              <a:buSzPts val="3000"/>
              <a:buFont typeface="Open Sans"/>
              <a:buNone/>
            </a:pPr>
            <a:r>
              <a:rPr b="1" i="0" lang="en" sz="1200" u="none" cap="none" strike="noStrike">
                <a:solidFill>
                  <a:srgbClr val="151314"/>
                </a:solidFill>
                <a:latin typeface="Roboto"/>
                <a:ea typeface="Roboto"/>
                <a:cs typeface="Roboto"/>
                <a:sym typeface="Roboto"/>
              </a:rPr>
              <a:t>Dro asom os doma</a:t>
            </a:r>
            <a:endParaRPr b="1" i="0" sz="1200" u="none" cap="none" strike="noStrike">
              <a:solidFill>
                <a:srgbClr val="000000"/>
              </a:solidFill>
              <a:latin typeface="Roboto"/>
              <a:ea typeface="Roboto"/>
              <a:cs typeface="Roboto"/>
              <a:sym typeface="Roboto"/>
            </a:endParaRPr>
          </a:p>
        </p:txBody>
      </p:sp>
      <p:sp>
        <p:nvSpPr>
          <p:cNvPr id="237" name="Google Shape;237;p25"/>
          <p:cNvSpPr txBox="1"/>
          <p:nvPr/>
        </p:nvSpPr>
        <p:spPr>
          <a:xfrm>
            <a:off x="7000875" y="4004996"/>
            <a:ext cx="1428750" cy="866813"/>
          </a:xfrm>
          <a:prstGeom prst="rect">
            <a:avLst/>
          </a:prstGeom>
          <a:noFill/>
          <a:ln>
            <a:noFill/>
          </a:ln>
        </p:spPr>
        <p:txBody>
          <a:bodyPr anchorCtr="0" anchor="t" bIns="45700" lIns="45700" spcFirstLastPara="1" rIns="45700" wrap="square" tIns="45700">
            <a:noAutofit/>
          </a:bodyPr>
          <a:lstStyle/>
          <a:p>
            <a:pPr indent="0" lvl="0" marL="0" marR="0" rtl="0" algn="ctr">
              <a:lnSpc>
                <a:spcPct val="120000"/>
              </a:lnSpc>
              <a:spcBef>
                <a:spcPts val="0"/>
              </a:spcBef>
              <a:spcAft>
                <a:spcPts val="0"/>
              </a:spcAft>
              <a:buClr>
                <a:srgbClr val="111111"/>
              </a:buClr>
              <a:buSzPts val="2800"/>
              <a:buFont typeface="Open Sans"/>
              <a:buNone/>
            </a:pPr>
            <a:r>
              <a:rPr i="0" lang="en" sz="1000" u="none" cap="none" strike="noStrike">
                <a:solidFill>
                  <a:srgbClr val="111111"/>
                </a:solidFill>
                <a:latin typeface="Roboto"/>
                <a:ea typeface="Roboto"/>
                <a:cs typeface="Roboto"/>
                <a:sym typeface="Roboto"/>
              </a:rPr>
              <a:t>Manctus esto lorem scusm ipsusitn theo druisos doloramet, the derasmet.</a:t>
            </a:r>
            <a:endParaRPr i="0" sz="1000" u="none" cap="none" strike="noStrike">
              <a:solidFill>
                <a:srgbClr val="000000"/>
              </a:solidFill>
              <a:latin typeface="Roboto"/>
              <a:ea typeface="Roboto"/>
              <a:cs typeface="Roboto"/>
              <a:sym typeface="Roboto"/>
            </a:endParaRPr>
          </a:p>
        </p:txBody>
      </p:sp>
      <p:cxnSp>
        <p:nvCxnSpPr>
          <p:cNvPr id="238" name="Google Shape;238;p25"/>
          <p:cNvCxnSpPr/>
          <p:nvPr/>
        </p:nvCxnSpPr>
        <p:spPr>
          <a:xfrm rot="10800000">
            <a:off x="7710487" y="3302089"/>
            <a:ext cx="0" cy="304763"/>
          </a:xfrm>
          <a:prstGeom prst="straightConnector1">
            <a:avLst/>
          </a:prstGeom>
          <a:noFill/>
          <a:ln cap="flat" cmpd="sng" w="25400">
            <a:solidFill>
              <a:srgbClr val="444444"/>
            </a:solidFill>
            <a:prstDash val="solid"/>
            <a:miter lim="400000"/>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1D4AFF"/>
      </a:dk1>
      <a:lt1>
        <a:srgbClr val="FFFFFF"/>
      </a:lt1>
      <a:dk2>
        <a:srgbClr val="000000"/>
      </a:dk2>
      <a:lt2>
        <a:srgbClr val="0F1B5E"/>
      </a:lt2>
      <a:accent1>
        <a:srgbClr val="183DCC"/>
      </a:accent1>
      <a:accent2>
        <a:srgbClr val="FDDE3B"/>
      </a:accent2>
      <a:accent3>
        <a:srgbClr val="90E3FC"/>
      </a:accent3>
      <a:accent4>
        <a:srgbClr val="FA6A38"/>
      </a:accent4>
      <a:accent5>
        <a:srgbClr val="62F588"/>
      </a:accent5>
      <a:accent6>
        <a:srgbClr val="7A66FB"/>
      </a:accent6>
      <a:hlink>
        <a:srgbClr val="F287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