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2BA71-48F4-4946-AFD7-8B7E8D5AD0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200B1F-D28E-483E-9327-143D081B5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D7919B-5B25-4025-9D7D-C51759191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9C98-9B9E-418E-A304-846542D6233B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58BD69-A968-40DB-9F61-F40476B56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226642-6918-4165-9C0D-6862CCCCB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6AE87-EB2C-45F0-9BE1-1AFB75E32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428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1D1FC0-5CB2-4D6C-B62F-2223ADAE6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CD9516-38E9-4F75-A67D-A79D2A6D7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2AEC55-7082-4DB5-9674-F3F101BD1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9C98-9B9E-418E-A304-846542D6233B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23BCC4-27FB-4E6E-9A8B-E77516E8B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DEFB9F-3B3F-4C73-B88E-DA0D06AB4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6AE87-EB2C-45F0-9BE1-1AFB75E32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956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A42A3A7-9A2F-461A-8279-38C86776E9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000BD6-8736-47C8-8412-966130935C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6BB8D8-DDF9-4508-83E0-294BE5E11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9C98-9B9E-418E-A304-846542D6233B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8A18B4-C1FD-445F-816D-796CFAB39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F13A11-FD5C-411E-8C64-C13CE1CAB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6AE87-EB2C-45F0-9BE1-1AFB75E32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B1DF76-CD5A-448D-A007-0BBD9E35F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2A4EE4-258F-43C7-8256-E5161EE7D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7B4245-5013-4857-BBA3-AE953100A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9C98-9B9E-418E-A304-846542D6233B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D618FD-969C-4604-9BB6-4690D3B76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D58876-2AF6-4D6B-B316-147B5C49A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6AE87-EB2C-45F0-9BE1-1AFB75E32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069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582BB-5322-4C69-BAB0-B08CC672B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BD8E20-E356-4EE2-BFF6-1011C539C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8BC881-304C-4D9A-B2A5-15C030386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9C98-9B9E-418E-A304-846542D6233B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8CF3C9-A814-4234-8FAA-32F6F592F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6F133B-7FA2-4F97-9C24-D9B7BE2BC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6AE87-EB2C-45F0-9BE1-1AFB75E32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26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92A698-0AEC-4909-8DB6-D2034411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D19B96-0DCD-441B-BAFB-27A9FEAABC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3FD940-AE47-4162-8AD8-1677077EB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21FD5C-C1A6-4F6F-A2B2-79588F035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9C98-9B9E-418E-A304-846542D6233B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4C7730-BAF7-4B65-8658-1B83FE8AF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8D3B78-58CB-46DA-8E76-C53B1E2A6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6AE87-EB2C-45F0-9BE1-1AFB75E32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266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A2EC5-7E1B-439C-BD3C-8DFFFA301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BA2CC2-4CEE-4283-A540-03D862139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A987F9-BEDE-4905-9B83-B7E7EA0C4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5461CC-AF28-4100-92DF-B1CF64FAB9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E257A8-8D02-4257-BA3B-93BE14414D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945C67B-602B-455B-9AA6-10D30EBA0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9C98-9B9E-418E-A304-846542D6233B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59B046A-AAD2-4886-B622-F8B29419A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2DF5B8E-04A2-4339-AAA0-ED600B7D7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6AE87-EB2C-45F0-9BE1-1AFB75E32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741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DBA543-6A40-4E15-9F6C-7C9253B12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473C33-51BA-4F34-854D-56145814C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9C98-9B9E-418E-A304-846542D6233B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8AAFDDB-81DC-4E1F-B24A-69FA6837C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70DE24-205A-4E7C-AEA2-EBC7AB881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6AE87-EB2C-45F0-9BE1-1AFB75E32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719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876564-1E7B-4F35-8D1F-BDC6B0250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9C98-9B9E-418E-A304-846542D6233B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97FBCE1-EE79-4A16-8E95-CC07AED5E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45DC38-8FE3-4F04-9B54-804930192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6AE87-EB2C-45F0-9BE1-1AFB75E32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62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D042E8-167F-42F3-AEE4-BB8F36751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232886-490C-43DB-8B6E-258294B8B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FB75BC-2619-415C-ADDA-0E260D2A6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D7B2A9-C4BF-446D-92FE-8913CDBD6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9C98-9B9E-418E-A304-846542D6233B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4D353C-CA79-4F71-829C-4D3AAB5CF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0F0BAC-A23F-45C8-B1A9-702241318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6AE87-EB2C-45F0-9BE1-1AFB75E32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26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0A917E-62A2-4C0E-A9AB-7922AAB2D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20E9774-001A-42D4-914C-9EE35EF475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0DB079-BB75-49BA-B1AC-DA259FE7D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7303EB-D52D-4150-80F0-1264648FC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9C98-9B9E-418E-A304-846542D6233B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512220-208B-45D3-B3E7-17CAAB52E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76AF71-39B7-4F43-85EF-34F917C51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6AE87-EB2C-45F0-9BE1-1AFB75E32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688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EC6E34-F45C-4CC6-932E-D224264B4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636F77-16C1-47DB-8DE5-02DA6CABB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E6D0DD-4724-4222-A0FB-40CBDA3FCD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89C98-9B9E-418E-A304-846542D6233B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DE4458-6068-4E76-AC01-FBAB981EE4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5A76FE-B9DA-4E9F-9131-6C6A9F79C9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6AE87-EB2C-45F0-9BE1-1AFB75E32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120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xidian.edu.cn/qlhuang/files/20150705_225137.pdf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77288DD-3FDB-4DB6-BD8A-C975BEC35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927" y="1888742"/>
            <a:ext cx="5342382" cy="324528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1FFA8AE-2365-43CF-8D0D-D5E2C795C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926" y="1150070"/>
            <a:ext cx="5342382" cy="64728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D1F8C4B-8732-4440-8D85-529ED7FA7FBF}"/>
              </a:ext>
            </a:extLst>
          </p:cNvPr>
          <p:cNvSpPr txBox="1"/>
          <p:nvPr/>
        </p:nvSpPr>
        <p:spPr>
          <a:xfrm>
            <a:off x="5341855" y="535463"/>
            <a:ext cx="1850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1.MMDE</a:t>
            </a:r>
            <a:endParaRPr lang="zh-CN" altLang="en-US" sz="28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286330C-BAF4-4C5B-924A-99007F24E9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594" y="5642116"/>
            <a:ext cx="11910812" cy="58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188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6AF74EC-D9F7-426A-A21E-19DEC2962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79" y="1233578"/>
            <a:ext cx="6206099" cy="1688734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0C77D0E8-D4E0-4CFF-B2F1-FC3EDE873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085" y="1056442"/>
            <a:ext cx="6326915" cy="254731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6033729-4825-45EB-BAE6-F5D4527B8F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282" y="4258512"/>
            <a:ext cx="6615178" cy="186188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494AE75-8BE1-4E7D-B922-489AF411BEB9}"/>
              </a:ext>
            </a:extLst>
          </p:cNvPr>
          <p:cNvSpPr txBox="1"/>
          <p:nvPr/>
        </p:nvSpPr>
        <p:spPr>
          <a:xfrm>
            <a:off x="5341855" y="535463"/>
            <a:ext cx="1850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1.MMDE</a:t>
            </a:r>
            <a:endParaRPr lang="zh-CN" altLang="en-US" sz="2800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46DEE6E-5D14-423D-87E7-8E5C7FDDFA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9377" y="3603761"/>
            <a:ext cx="5788342" cy="310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979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6033729-4825-45EB-BAE6-F5D4527B8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976" y="1002121"/>
            <a:ext cx="5970273" cy="168037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494AE75-8BE1-4E7D-B922-489AF411BEB9}"/>
              </a:ext>
            </a:extLst>
          </p:cNvPr>
          <p:cNvSpPr txBox="1"/>
          <p:nvPr/>
        </p:nvSpPr>
        <p:spPr>
          <a:xfrm>
            <a:off x="5341855" y="478901"/>
            <a:ext cx="2161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1.MMDE</a:t>
            </a:r>
            <a:endParaRPr lang="zh-CN" altLang="en-US" sz="28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5C69180-BAEC-402D-87E4-A046D4D2B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840" y="2659839"/>
            <a:ext cx="6578140" cy="419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191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C4A7EFF-9E5E-4D43-919D-2680F92C6A52}"/>
              </a:ext>
            </a:extLst>
          </p:cNvPr>
          <p:cNvSpPr txBox="1"/>
          <p:nvPr/>
        </p:nvSpPr>
        <p:spPr>
          <a:xfrm>
            <a:off x="4859516" y="554317"/>
            <a:ext cx="3794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1-1.MMDE vs TCA</a:t>
            </a:r>
            <a:endParaRPr lang="zh-CN" altLang="en-US" sz="28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89E723F-ABA1-49CA-9F49-7E73E0014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641" y="1470581"/>
            <a:ext cx="7698021" cy="204087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9B7A36A-DF0C-44D8-AFF1-8921FCD53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641" y="4609707"/>
            <a:ext cx="7394019" cy="115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222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C4A7EFF-9E5E-4D43-919D-2680F92C6A52}"/>
              </a:ext>
            </a:extLst>
          </p:cNvPr>
          <p:cNvSpPr txBox="1"/>
          <p:nvPr/>
        </p:nvSpPr>
        <p:spPr>
          <a:xfrm>
            <a:off x="5273510" y="582598"/>
            <a:ext cx="2164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2.LDA</a:t>
            </a:r>
            <a:r>
              <a:rPr lang="zh-CN" altLang="en-US" sz="2800" b="1" dirty="0"/>
              <a:t>求解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8E914FD-5026-43CB-A505-92413CAAE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814" y="1451729"/>
            <a:ext cx="2740774" cy="93821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2297B58-7B88-4A1C-A19F-F2C3A2EDD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814" y="2678289"/>
            <a:ext cx="4917243" cy="80649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96E8606-16FA-464B-961F-D1E9918E9F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420" r="3305"/>
          <a:stretch/>
        </p:blipFill>
        <p:spPr>
          <a:xfrm>
            <a:off x="2245025" y="4185501"/>
            <a:ext cx="2670563" cy="49019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56D32EC-EB37-4142-B68D-63CDF63BD1D4}"/>
              </a:ext>
            </a:extLst>
          </p:cNvPr>
          <p:cNvSpPr txBox="1"/>
          <p:nvPr/>
        </p:nvSpPr>
        <p:spPr>
          <a:xfrm>
            <a:off x="2174814" y="5007084"/>
            <a:ext cx="596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不影响问题求解，所以可以转换成分母不变，分子最小化</a:t>
            </a:r>
          </a:p>
        </p:txBody>
      </p:sp>
    </p:spTree>
    <p:extLst>
      <p:ext uri="{BB962C8B-B14F-4D97-AF65-F5344CB8AC3E}">
        <p14:creationId xmlns:p14="http://schemas.microsoft.com/office/powerpoint/2010/main" val="228445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C4A7EFF-9E5E-4D43-919D-2680F92C6A52}"/>
              </a:ext>
            </a:extLst>
          </p:cNvPr>
          <p:cNvSpPr txBox="1"/>
          <p:nvPr/>
        </p:nvSpPr>
        <p:spPr>
          <a:xfrm>
            <a:off x="5405486" y="167819"/>
            <a:ext cx="1975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2.LDA</a:t>
            </a:r>
            <a:r>
              <a:rPr lang="zh-CN" altLang="en-US" sz="2800" b="1" dirty="0"/>
              <a:t>求解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8E914FD-5026-43CB-A505-92413CAAE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6073" y="2059613"/>
            <a:ext cx="2740774" cy="93821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859B1F87-2F92-44E1-A880-5E69947D8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691038"/>
            <a:ext cx="8258282" cy="604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559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C4A7EFF-9E5E-4D43-919D-2680F92C6A52}"/>
              </a:ext>
            </a:extLst>
          </p:cNvPr>
          <p:cNvSpPr txBox="1"/>
          <p:nvPr/>
        </p:nvSpPr>
        <p:spPr>
          <a:xfrm>
            <a:off x="5405486" y="167819"/>
            <a:ext cx="2117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3.MMD</a:t>
            </a:r>
            <a:r>
              <a:rPr lang="zh-CN" altLang="en-US" sz="2800" b="1" dirty="0"/>
              <a:t>作用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E3B3864-9AB8-4CB4-A41E-9D055EC79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262" y="857119"/>
            <a:ext cx="8034279" cy="513635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B2438F1-D857-4047-8EBE-14F1DFC50FE5}"/>
              </a:ext>
            </a:extLst>
          </p:cNvPr>
          <p:cNvSpPr txBox="1"/>
          <p:nvPr/>
        </p:nvSpPr>
        <p:spPr>
          <a:xfrm>
            <a:off x="8312727" y="2676698"/>
            <a:ext cx="2992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核心在于理解最优化的过程</a:t>
            </a:r>
          </a:p>
        </p:txBody>
      </p:sp>
    </p:spTree>
    <p:extLst>
      <p:ext uri="{BB962C8B-B14F-4D97-AF65-F5344CB8AC3E}">
        <p14:creationId xmlns:p14="http://schemas.microsoft.com/office/powerpoint/2010/main" val="1104809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C4A7EFF-9E5E-4D43-919D-2680F92C6A52}"/>
              </a:ext>
            </a:extLst>
          </p:cNvPr>
          <p:cNvSpPr txBox="1"/>
          <p:nvPr/>
        </p:nvSpPr>
        <p:spPr>
          <a:xfrm>
            <a:off x="5405486" y="167819"/>
            <a:ext cx="2117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4.JDA</a:t>
            </a:r>
            <a:endParaRPr lang="zh-CN" altLang="en-US" sz="28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565184A-C2ED-42A6-A71A-9EAE44963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524" y="691040"/>
            <a:ext cx="8402787" cy="534211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F59142A-7ABD-4301-8287-F93D709D0A83}"/>
              </a:ext>
            </a:extLst>
          </p:cNvPr>
          <p:cNvSpPr/>
          <p:nvPr/>
        </p:nvSpPr>
        <p:spPr>
          <a:xfrm>
            <a:off x="1902524" y="6254387"/>
            <a:ext cx="7241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3"/>
              </a:rPr>
              <a:t>https://web.xidian.edu.cn/qlhuang/files/20150705_225137.pdf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6076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Microsoft Office PowerPoint</Application>
  <PresentationFormat>宽屏</PresentationFormat>
  <Paragraphs>11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du du</dc:creator>
  <cp:lastModifiedBy>du du</cp:lastModifiedBy>
  <cp:revision>9</cp:revision>
  <dcterms:created xsi:type="dcterms:W3CDTF">2019-10-14T10:38:06Z</dcterms:created>
  <dcterms:modified xsi:type="dcterms:W3CDTF">2019-10-15T04:06:07Z</dcterms:modified>
</cp:coreProperties>
</file>