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10865</TotalTime>
  <Words>128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Colonial parkway express</vt:lpstr>
      <vt:lpstr>Progress report</vt:lpstr>
      <vt:lpstr>Volume pull locations</vt:lpstr>
      <vt:lpstr>PowerPoint Presentation</vt:lpstr>
      <vt:lpstr>Hourly distributions</vt:lpstr>
      <vt:lpstr>Yr 2020: BLW &amp; I-4 Interchange (to-from north)</vt:lpstr>
      <vt:lpstr>Yr 2020: BLW &amp; I-4 Interchange (to-from south)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BLW-Interstate 4 express</dc:title>
  <dc:creator>Klodzinski, Jack</dc:creator>
  <cp:lastModifiedBy>Klodzinski, Jack</cp:lastModifiedBy>
  <cp:revision>43</cp:revision>
  <cp:lastPrinted>2017-10-10T14:44:36Z</cp:lastPrinted>
  <dcterms:created xsi:type="dcterms:W3CDTF">2017-09-07T20:41:56Z</dcterms:created>
  <dcterms:modified xsi:type="dcterms:W3CDTF">2017-10-10T15:16:35Z</dcterms:modified>
</cp:coreProperties>
</file>