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5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817" autoAdjust="0"/>
  </p:normalViewPr>
  <p:slideViewPr>
    <p:cSldViewPr>
      <p:cViewPr varScale="1">
        <p:scale>
          <a:sx n="90" d="100"/>
          <a:sy n="90" d="100"/>
        </p:scale>
        <p:origin x="90" y="33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928"/>
        <p:guide pos="2208"/>
      </p:guideLst>
    </p:cSldViewPr>
  </p:notesViewPr>
  <p:gridSpacing cx="76200" cy="76200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22428</TotalTime>
  <Words>473</Words>
  <Application>Microsoft Office PowerPoint</Application>
  <PresentationFormat>Custom</PresentationFormat>
  <Paragraphs>91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Arcon</vt:lpstr>
      <vt:lpstr>Kaushan Script</vt:lpstr>
      <vt:lpstr>Arial</vt:lpstr>
      <vt:lpstr>Euphemia</vt:lpstr>
      <vt:lpstr>Serenity 16x9</vt:lpstr>
      <vt:lpstr>Colonial Parkway</vt:lpstr>
      <vt:lpstr>Project Study Area</vt:lpstr>
      <vt:lpstr>Traffic Forecasting – ELToD Model Progress</vt:lpstr>
      <vt:lpstr>Traffic Forecasting – ELToD Model Assignments</vt:lpstr>
      <vt:lpstr>Traffic Forecasting – ELToD Model Assignments</vt:lpstr>
      <vt:lpstr>Model Input</vt:lpstr>
      <vt:lpstr>Volume Pull Locations</vt:lpstr>
      <vt:lpstr>Forecast Toll Trips w/ 6 Lane Demand (PSWADT)</vt:lpstr>
      <vt:lpstr>Forecast Toll Trips w/ 10 Lane Demand (PSWADT)</vt:lpstr>
      <vt:lpstr>Forecast Volumes (PSWADT), 6L vs 10L Demand</vt:lpstr>
      <vt:lpstr>Project Design Traffic Forecast (10-Lane)</vt:lpstr>
      <vt:lpstr>Peak Project Design Traffic Forecast (PSWADT)</vt:lpstr>
      <vt:lpstr>Forecast Volumes (PSWADT), 8 Lane Vs 10 Lane</vt:lpstr>
      <vt:lpstr>Forecast Volumes (PSWADT), 8 Lane Vs 10 Lane</vt:lpstr>
      <vt:lpstr>Daily Interchange volumes</vt:lpstr>
      <vt:lpstr>Daily Interchange volumes (prior forecast)</vt:lpstr>
      <vt:lpstr>Land Use Update</vt:lpstr>
      <vt:lpstr>2025</vt:lpstr>
      <vt:lpstr>2045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Strimple, Russell</dc:creator>
  <cp:lastModifiedBy>Klodzinski, Jack</cp:lastModifiedBy>
  <cp:revision>280</cp:revision>
  <cp:lastPrinted>2017-10-24T15:33:06Z</cp:lastPrinted>
  <dcterms:created xsi:type="dcterms:W3CDTF">2017-03-28T19:33:46Z</dcterms:created>
  <dcterms:modified xsi:type="dcterms:W3CDTF">2017-11-20T18:58:19Z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