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772B5-8FF5-4CAB-B6EB-B979F82E6B2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E25B-F36B-4E48-BC86-3D184AA5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408</Words>
  <Application>Microsoft Office PowerPoint</Application>
  <PresentationFormat>Widescreen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VETERANS Express Lanes</vt:lpstr>
      <vt:lpstr>Approach</vt:lpstr>
      <vt:lpstr>Tampa Bay Regional Planning Model</vt:lpstr>
      <vt:lpstr>Networks and Assignment Parameters</vt:lpstr>
      <vt:lpstr>TBRPM – Assignment Settings</vt:lpstr>
      <vt:lpstr>PowerPoint Presentation</vt:lpstr>
      <vt:lpstr>PowerPoint Presentation</vt:lpstr>
      <vt:lpstr>ODME - Validation</vt:lpstr>
      <vt:lpstr>2040 ODME “Goodness of Fit”</vt:lpstr>
      <vt:lpstr>2040 ODME Stats</vt:lpstr>
      <vt:lpstr>2020 ODME “Goodness of Fit”</vt:lpstr>
      <vt:lpstr>PowerPoint Presentation</vt:lpstr>
      <vt:lpstr>ELTod v2.2</vt:lpstr>
      <vt:lpstr> Hourly Distributions </vt:lpstr>
      <vt:lpstr>Hourly Parameters </vt:lpstr>
      <vt:lpstr>ICPP vs. Old Policy (LOS-A Pays)</vt:lpstr>
      <vt:lpstr>Old (LOS-A Pays) vs. New Policy (LOS-A Does NOT Pay)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Express Lanes</dc:title>
  <dc:creator>Sarvepalli, Venkat</dc:creator>
  <cp:lastModifiedBy>Sarvepalli, Venkat</cp:lastModifiedBy>
  <cp:revision>69</cp:revision>
  <dcterms:created xsi:type="dcterms:W3CDTF">2017-07-12T14:59:03Z</dcterms:created>
  <dcterms:modified xsi:type="dcterms:W3CDTF">2017-07-20T15:54:02Z</dcterms:modified>
</cp:coreProperties>
</file>