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Roboto Mono" panose="00000009000000000000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la Iñigo de la Cruz" userId="fae4ed0d-52e1-4e8b-ac73-77e0b7235c9a" providerId="ADAL" clId="{B70550C8-6E88-4749-BB27-6D4AA128D468}"/>
    <pc:docChg chg="custSel modSld">
      <pc:chgData name="Leila Iñigo de la Cruz" userId="fae4ed0d-52e1-4e8b-ac73-77e0b7235c9a" providerId="ADAL" clId="{B70550C8-6E88-4749-BB27-6D4AA128D468}" dt="2025-03-20T08:40:12.884" v="0" actId="478"/>
      <pc:docMkLst>
        <pc:docMk/>
      </pc:docMkLst>
      <pc:sldChg chg="delSp mod">
        <pc:chgData name="Leila Iñigo de la Cruz" userId="fae4ed0d-52e1-4e8b-ac73-77e0b7235c9a" providerId="ADAL" clId="{B70550C8-6E88-4749-BB27-6D4AA128D468}" dt="2025-03-20T08:40:12.884" v="0" actId="478"/>
        <pc:sldMkLst>
          <pc:docMk/>
          <pc:sldMk cId="0" sldId="256"/>
        </pc:sldMkLst>
        <pc:spChg chg="del">
          <ac:chgData name="Leila Iñigo de la Cruz" userId="fae4ed0d-52e1-4e8b-ac73-77e0b7235c9a" providerId="ADAL" clId="{B70550C8-6E88-4749-BB27-6D4AA128D468}" dt="2025-03-20T08:40:12.884" v="0" actId="478"/>
          <ac:spMkLst>
            <pc:docMk/>
            <pc:sldMk cId="0" sldId="256"/>
            <ac:spMk id="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0f8f7b0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0f8f7b0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60600" y="2037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B31412"/>
              </a:solidFill>
              <a:highlight>
                <a:srgbClr val="F8F9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37775" y="630000"/>
            <a:ext cx="85206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5337" b="1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Certificate of attendance</a:t>
            </a:r>
            <a:r>
              <a:rPr lang="en-GB" sz="5337" b="1">
                <a:solidFill>
                  <a:srgbClr val="000000"/>
                </a:solidFill>
                <a:highlight>
                  <a:srgbClr val="F8F9FA"/>
                </a:highlight>
                <a:latin typeface="Cambria"/>
                <a:ea typeface="Cambria"/>
                <a:cs typeface="Cambria"/>
                <a:sym typeface="Cambria"/>
              </a:rPr>
              <a:t> </a:t>
            </a:r>
            <a:endParaRPr sz="5337" b="1">
              <a:solidFill>
                <a:srgbClr val="000000"/>
              </a:solidFill>
              <a:highlight>
                <a:srgbClr val="F8F9FA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542350" y="1358025"/>
            <a:ext cx="1527600" cy="46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"/>
              <a:buFont typeface="Arial"/>
              <a:buNone/>
            </a:pPr>
            <a:r>
              <a:rPr lang="en-GB" sz="2604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This is to certify that</a:t>
            </a:r>
            <a:endParaRPr sz="3392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8790"/>
              <a:buNone/>
            </a:pPr>
            <a:endParaRPr sz="124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33300" y="2433225"/>
            <a:ext cx="63273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successfully completed the online workshop on: </a:t>
            </a:r>
            <a:r>
              <a:rPr lang="en-GB" b="1">
                <a:latin typeface="Cambria"/>
                <a:ea typeface="Cambria"/>
                <a:cs typeface="Cambria"/>
                <a:sym typeface="Cambria"/>
              </a:rPr>
              <a:t>NAME OF THE WORKSHOP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65901" y="1833575"/>
            <a:ext cx="8296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25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{{name}}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46475" y="3167875"/>
            <a:ext cx="619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64500" y="3045525"/>
            <a:ext cx="60150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Organized and taught by  4TU.ResearchData on DATE. </a:t>
            </a:r>
            <a:r>
              <a:rPr lang="en-GB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hours spent in terms of preparation, self-study and during the workshop were NUMBER hours.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3359425" y="4394575"/>
            <a:ext cx="2184300" cy="1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3359425" y="4405375"/>
            <a:ext cx="2227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Leila I</a:t>
            </a:r>
            <a:r>
              <a:rPr lang="en-GB" sz="1050" b="1">
                <a:solidFill>
                  <a:schemeClr val="dk1"/>
                </a:solidFill>
              </a:rPr>
              <a:t>ñigo de la Cruz</a:t>
            </a:r>
            <a:endParaRPr sz="11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Trainer of Digital Competences at 4TU.ResearchData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060" y="3828175"/>
            <a:ext cx="653026" cy="5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 Mono</vt:lpstr>
      <vt:lpstr>Arial</vt:lpstr>
      <vt:lpstr>Cambria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Leila Iñigo de la Cruz</cp:lastModifiedBy>
  <cp:revision>1</cp:revision>
  <dcterms:modified xsi:type="dcterms:W3CDTF">2025-03-20T08:40:20Z</dcterms:modified>
</cp:coreProperties>
</file>