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2496-0420-5103-9A08-4BC3BA402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F031B-306F-727C-0468-685E2B3B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B567-32AB-7F62-4664-0A48C36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EB24-CFE8-D455-3E3D-E7C6543B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132A-CBD6-21F2-572E-7A32A394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4731-F205-B05E-0879-29E4ACB6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01A76-011F-2F13-C3EA-159A01B1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E77C-191B-F57F-5FE6-3F903D8A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9C46-FB6A-745E-F538-CD070E79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0607-F4B1-4E35-B91C-A3C08CFC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FBBEE-C9BA-E4A5-1F9A-87D36E590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5FFB3-42ED-3ACE-D731-30101E33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30C3-6358-94C9-7181-E8B67414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2164-E468-1350-B06B-B2A8698B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0C38-D04E-4789-8606-4849BA19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522-FED5-3146-7228-427BBE4E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D363-1A9C-5D87-5052-C90A2571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099F-9DE9-EB36-CDE0-FC2EA86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8D50-8B0D-D093-229A-5FF5162E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930C-16D0-17A6-DF5C-CD197D07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593F-8695-AA1E-DD40-0DB36479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C42C-7D63-8B57-5963-AA273AEB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CE1D-9FE0-F51A-EA3A-B523F1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E420-B0F0-307D-3AA3-15FBCE81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17C9-252B-43DB-0670-27737F6D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FF1F-5BE4-E04A-E1BF-6FF00320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53AC-EBF7-8A95-F505-98EA91EE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D740-DF1D-76A6-EE9E-9C032AEA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C9FC-C063-DB44-C6EA-9D090668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29CC-295F-ACC5-1C0B-D0ADF0C5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60244-21AC-CFC7-A090-23F91943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8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FE83-613F-79C7-A404-46147D43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C5F6F-A781-E743-D4B4-A237BF33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767BA-78FB-8FAB-1999-20184432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C76FF-AFE6-DCF6-36BA-47F4F38B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6BF0F-02D5-88BB-8F14-90D64F2B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45579-46B4-05CA-9718-972DF6DC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8870-5F4C-6F19-F27C-B605AB6C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FE747-55A6-E621-B24B-F87DF39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898-C8C7-80CD-492B-F6F40AC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17BCC-F465-CDFA-7713-6E63D25F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10067-3A9C-385B-F5A7-38281E4B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D61ED-FA55-43C9-C193-F151A7B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2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D0385-D9F8-D04D-7F71-FB74BD0F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49D8A-0133-7E89-FAC0-DC6993E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5F39-BFB3-B8A5-5785-146E7E3F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8248-CDD1-C508-BED5-86914CFD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35FD-896B-8716-DAAC-EA0AD28E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9EE17-080F-BEB8-6059-0B2A52D15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4E5C6-5D36-1C2A-D152-626C1185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C98FE-552F-7D5E-B74D-10E5F2C6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6BCA-81AC-C074-D951-43DB135F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1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43A6-A0F3-5331-B7C3-07D09BF1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80D26-06A7-80C8-44AC-38D415434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E287B-EFCB-321E-783E-8B540D80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7E4F-CAD5-B043-07CA-2EAEF8CB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91BB-37DA-4EC2-C21C-3D08B034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E40B-E63F-9B7D-29CA-D1997D03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AD6B9-8742-60BD-54D9-1D202AF7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768F-4583-60AF-FFF6-0DB11D37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B4E3-B19F-CE54-5598-C1717F6C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D45CC-B4D8-421A-80A3-565CB046D52F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C062-AEEF-9F56-B812-7BFF47E35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F70D-CD72-248E-EF4A-FF0BC4A80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3B458-B1CA-464C-93AC-3A6F08502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2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A9mNE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urne_shel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92670-83C4-49CF-A399-B1B308701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Day 2- Python/SWC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D88D82-8364-25B0-BFD4-FEEC827B6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54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Instructor: Leila Iñigo</a:t>
            </a:r>
          </a:p>
          <a:p>
            <a:r>
              <a:rPr lang="en-GB" sz="2800" dirty="0"/>
              <a:t>Role: Trainer of Digital skills from 4TU.ResearchData</a:t>
            </a:r>
          </a:p>
          <a:p>
            <a:r>
              <a:rPr lang="en-GB" sz="2800" dirty="0"/>
              <a:t>Helpers: </a:t>
            </a:r>
          </a:p>
        </p:txBody>
      </p:sp>
    </p:spTree>
    <p:extLst>
      <p:ext uri="{BB962C8B-B14F-4D97-AF65-F5344CB8AC3E}">
        <p14:creationId xmlns:p14="http://schemas.microsoft.com/office/powerpoint/2010/main" val="267362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C42D3-0D32-3004-B263-D0BA4FD0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 Day 2 Python SWC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F599F-40C8-714B-F33A-BDD8FDCCE4BB}"/>
              </a:ext>
            </a:extLst>
          </p:cNvPr>
          <p:cNvSpPr txBox="1"/>
          <p:nvPr/>
        </p:nvSpPr>
        <p:spPr>
          <a:xfrm>
            <a:off x="899968" y="2276856"/>
            <a:ext cx="10168128" cy="4497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09:00 - Recap of day 1 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 09:30 - Making choices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 10:00 - Exercise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10:15 - Coffee break</a:t>
            </a:r>
            <a:r>
              <a:rPr lang="en-US" sz="1400" b="0" dirty="0">
                <a:effectLst/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10:30 - Creating functions 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11:00 – Reusability/Modular coding/Documentation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11:30 - Exercise 2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400" b="0" dirty="0">
                <a:effectLst/>
              </a:rPr>
            </a:br>
            <a:r>
              <a:rPr lang="en-US" sz="1400" b="1" dirty="0">
                <a:effectLst/>
              </a:rPr>
              <a:t>12:00 – Lunch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0" dirty="0">
              <a:effectLst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12:30 – Errors and exceptions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12:45 – Defensive programming 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13:00 – Command Line programs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13:20 - Wrap up  </a:t>
            </a:r>
          </a:p>
        </p:txBody>
      </p:sp>
    </p:spTree>
    <p:extLst>
      <p:ext uri="{BB962C8B-B14F-4D97-AF65-F5344CB8AC3E}">
        <p14:creationId xmlns:p14="http://schemas.microsoft.com/office/powerpoint/2010/main" val="2807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78656-9CDE-D34C-D138-D42FCDC3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note keeping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50AE-F3BA-4E58-C25E-8D9211F9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http://bit.ly/3A9mNEJ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EF06D89-7FEB-3A8F-DD57-4A813D98F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46EFD-99EC-63A6-EBDE-07F79E5A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Recap day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3C41-CD9D-77F7-38C0-2A47ECF5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effectLst/>
                <a:latin typeface="Consolas" panose="020B0609020204030204" pitchFamily="49" charset="0"/>
              </a:rPr>
              <a:t>Goal: Analysis inflammation data</a:t>
            </a:r>
          </a:p>
          <a:p>
            <a:pPr marL="0" indent="0">
              <a:buNone/>
            </a:pP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Python fundamentals on variables and lists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Import and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analyse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data with `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Create figure with subplots using `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matplotlib.pyplot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Repeat analysis in a for-loop together with `glob`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dirty="0">
                <a:latin typeface="+mj-lt"/>
                <a:ea typeface="+mj-ea"/>
                <a:cs typeface="+mj-cs"/>
              </a:rPr>
              <a:t>Today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</a:rPr>
              <a:t>Catch suspicious datasets with conditional statements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</a:rPr>
              <a:t>Create reusable function(s) with the analysis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</a:rPr>
              <a:t>Understand errors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</a:rPr>
              <a:t>Run python in the command line (</a:t>
            </a:r>
            <a:r>
              <a:rPr lang="en-US" sz="1200" b="1" dirty="0" err="1">
                <a:effectLst/>
                <a:latin typeface="Consolas" panose="020B0609020204030204" pitchFamily="49" charset="0"/>
              </a:rPr>
              <a:t>unix</a:t>
            </a:r>
            <a:r>
              <a:rPr lang="en-US" sz="1200" b="1" dirty="0">
                <a:latin typeface="Consolas" panose="020B0609020204030204" pitchFamily="49" charset="0"/>
              </a:rPr>
              <a:t> shell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326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6FA06-8B83-D589-EEFB-3C1456E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Tidying up / Modular Code</a:t>
            </a:r>
            <a:br>
              <a:rPr lang="en-US" sz="48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282F20BA-54A9-7633-3D68-1E90E2CE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658899"/>
            <a:ext cx="6846363" cy="33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8B26E-1CA2-2433-10DD-DC782020745C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Tidying up / Modular Code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AACD-0A2A-A4E2-0C69-59CD1787325B}"/>
              </a:ext>
            </a:extLst>
          </p:cNvPr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Modular coding is a software design technique that involves breaking code down into smaller, reusable units called modules or functions.</a:t>
            </a:r>
          </a:p>
          <a:p>
            <a:pPr marL="0"/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Advantages</a:t>
            </a:r>
            <a:endParaRPr lang="en-US" sz="2200" dirty="0"/>
          </a:p>
          <a:p>
            <a:r>
              <a:rPr lang="en-US" sz="2200" dirty="0"/>
              <a:t>Your code is easier to read, debug, and maintain.</a:t>
            </a:r>
          </a:p>
          <a:p>
            <a:r>
              <a:rPr lang="en-US" sz="2200" dirty="0"/>
              <a:t>Improve reusability of your code for yourself and others.</a:t>
            </a:r>
          </a:p>
          <a:p>
            <a:r>
              <a:rPr lang="en-US" sz="2200" dirty="0"/>
              <a:t>Use functions to break down complex tasks into simpler steps.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441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84F45-7F1C-DEFC-F0BE-E4E3EE23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>
                <a:effectLst/>
                <a:latin typeface="Consolas" panose="020B0609020204030204" pitchFamily="49" charset="0"/>
              </a:rPr>
              <a:t>Defensive Programming</a:t>
            </a:r>
            <a:br>
              <a:rPr lang="en-US" sz="3700" b="0">
                <a:effectLst/>
                <a:latin typeface="Consolas" panose="020B0609020204030204" pitchFamily="49" charset="0"/>
              </a:rPr>
            </a:br>
            <a:endParaRPr lang="en-GB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91ED-140E-455B-F300-7F061F7B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 Program defensively, i.e., assume that errors are going to arise, and write code to detect them when they do.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Put assertions in programs to check their state as they run, and to help readers understand how those programs are supposed to work.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Failed assertions will generate a `AssertionError`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Use pre-conditions to check that the inputs to a function are safe to use.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Use post-conditions to check that the output from a function is safe to use.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61240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CCD44-D224-4989-A79B-0B0890BD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1500" b="1">
                <a:effectLst/>
                <a:latin typeface="Consolas" panose="020B0609020204030204" pitchFamily="49" charset="0"/>
              </a:rPr>
              <a:t>Command-line programs: </a:t>
            </a:r>
            <a:br>
              <a:rPr lang="en-US" sz="1500" b="1">
                <a:effectLst/>
                <a:latin typeface="Consolas" panose="020B0609020204030204" pitchFamily="49" charset="0"/>
              </a:rPr>
            </a:br>
            <a:r>
              <a:rPr lang="en-US" sz="1500" b="0">
                <a:effectLst/>
                <a:latin typeface="Consolas" panose="020B0609020204030204" pitchFamily="49" charset="0"/>
              </a:rPr>
              <a:t>Running python scripts in the terminal </a:t>
            </a:r>
            <a:br>
              <a:rPr lang="en-US" sz="1500" b="0">
                <a:effectLst/>
                <a:latin typeface="Consolas" panose="020B0609020204030204" pitchFamily="49" charset="0"/>
              </a:rPr>
            </a:br>
            <a:r>
              <a:rPr lang="en-US" sz="1500" b="1">
                <a:effectLst/>
                <a:latin typeface="Consolas" panose="020B0609020204030204" pitchFamily="49" charset="0"/>
              </a:rPr>
              <a:t> </a:t>
            </a:r>
            <a:br>
              <a:rPr lang="en-US" sz="1500" b="0">
                <a:effectLst/>
                <a:latin typeface="Consolas" panose="020B0609020204030204" pitchFamily="49" charset="0"/>
              </a:rPr>
            </a:br>
            <a:endParaRPr lang="en-GB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E2E9-ACEF-3208-C916-DD044DD8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b="1">
                <a:effectLst/>
                <a:latin typeface="Consolas" panose="020B0609020204030204" pitchFamily="49" charset="0"/>
              </a:rPr>
              <a:t>when to use the terminal:</a:t>
            </a:r>
          </a:p>
          <a:p>
            <a:pPr marL="0" indent="0">
              <a:buNone/>
            </a:pPr>
            <a:endParaRPr lang="en-US" sz="1400" b="1">
              <a:effectLst/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1400" b="1">
                <a:effectLst/>
                <a:latin typeface="Consolas" panose="020B0609020204030204" pitchFamily="49" charset="0"/>
              </a:rPr>
              <a:t>Automation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400" b="1">
                <a:effectLst/>
                <a:latin typeface="Consolas" panose="020B0609020204030204" pitchFamily="49" charset="0"/>
              </a:rPr>
              <a:t>Working on remote servers </a:t>
            </a:r>
            <a:r>
              <a:rPr lang="en-US" sz="1400" b="0">
                <a:effectLst/>
                <a:latin typeface="Consolas" panose="020B0609020204030204" pitchFamily="49" charset="0"/>
              </a:rPr>
              <a:t>, like an HPC/cloud platforms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400" b="1">
                <a:effectLst/>
                <a:latin typeface="Consolas" panose="020B0609020204030204" pitchFamily="49" charset="0"/>
              </a:rPr>
              <a:t>Command line arguments </a:t>
            </a:r>
            <a:r>
              <a:rPr lang="en-US" sz="1400" b="0">
                <a:effectLst/>
                <a:latin typeface="Consolas" panose="020B0609020204030204" pitchFamily="49" charset="0"/>
              </a:rPr>
              <a:t>: Building command-line tools or utilities that accept arguments from the user.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/>
          </a:p>
        </p:txBody>
      </p:sp>
      <p:pic>
        <p:nvPicPr>
          <p:cNvPr id="5" name="Picture 4" descr="A screenshot of a computer terminal&#10;&#10;Description automatically generated">
            <a:extLst>
              <a:ext uri="{FF2B5EF4-FFF2-40B4-BE49-F238E27FC236}">
                <a16:creationId xmlns:a16="http://schemas.microsoft.com/office/drawing/2014/main" id="{D5834816-BE09-A009-DE30-892CF738F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1184" y="1271044"/>
            <a:ext cx="6922008" cy="4416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7018B-C91C-BD23-48F1-3E2AF1303BD2}"/>
              </a:ext>
            </a:extLst>
          </p:cNvPr>
          <p:cNvSpPr txBox="1"/>
          <p:nvPr/>
        </p:nvSpPr>
        <p:spPr>
          <a:xfrm>
            <a:off x="9391116" y="548748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en.wikipedia.org/wiki/Bourne_she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Office Theme</vt:lpstr>
      <vt:lpstr>Welcome to Day 2- Python/SWC</vt:lpstr>
      <vt:lpstr>Agenda Day 2 Python SWC</vt:lpstr>
      <vt:lpstr>Live note keeping </vt:lpstr>
      <vt:lpstr>Recap day 1</vt:lpstr>
      <vt:lpstr>Tidying up / Modular Code </vt:lpstr>
      <vt:lpstr>PowerPoint Presentation</vt:lpstr>
      <vt:lpstr>Defensive Programming </vt:lpstr>
      <vt:lpstr>Command-line programs:  Running python scripts in the terminal   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Leila Iñigo de la Cruz</dc:creator>
  <cp:lastModifiedBy>Leila Iñigo de la Cruz</cp:lastModifiedBy>
  <cp:revision>6</cp:revision>
  <dcterms:created xsi:type="dcterms:W3CDTF">2024-10-23T11:55:19Z</dcterms:created>
  <dcterms:modified xsi:type="dcterms:W3CDTF">2024-10-23T14:11:03Z</dcterms:modified>
</cp:coreProperties>
</file>