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702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215697D3-5DED-DA6E-A837-5A0E6EE1A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C0243916-961D-63A1-D015-BB3EEAECC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A035EA73-AC1A-8F84-2C72-B295B3879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F71EED97-3C78-DC83-7CFD-F821DDE9014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4234F02F-A7F9-4DB4-50F2-CE1FDBA6D2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3BA51D0D-821A-11E4-4BD6-036453DAA2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168B35-94F1-AEB0-1EFD-0B62357BE4C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FF9DFED5-9A71-BA56-2F29-B72C536FF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>
            <a:noAutofit/>
          </a:bodyPr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B249350F-2122-FB73-C640-316335BA8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791285E4-85DD-ACEE-678A-6997672073F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8FD7F1CB-59A6-EC40-C0BF-DFFA65C4C8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27030905-BF02-B63A-CB46-97833C3C57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84F716-7A9C-8422-3928-7FE44A25F7CD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6">
            <a:extLst>
              <a:ext uri="{FF2B5EF4-FFF2-40B4-BE49-F238E27FC236}">
                <a16:creationId xmlns:a16="http://schemas.microsoft.com/office/drawing/2014/main" id="{248ED8C8-9260-2DD7-E657-2BA24D5CB5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>
            <a:noAutofit/>
          </a:bodyPr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4C2D46E-1CB2-AA89-964D-C560FC1D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84C06BC-0A1E-A272-22FC-69ACF14F0D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A8A55A08-E49F-A084-9A7D-56415C8D58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3EC7B031-55A2-0DAD-4DBA-056589A618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6701C38-D4E4-E72D-D241-7199BBB047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077FBC-B4AF-CFD8-3238-C3560BAE482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1FCCE3-1E8E-764D-90E3-1FE293279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09C6A8FA-7524-8F25-4435-47C302BF7C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9BE36FD4-EE5C-437A-9CE8-F13DA4A13A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D0FD1BE5-8FD5-D5C5-2D71-095BFA2244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9B738FA-5ACC-D5BD-D800-F4EF423076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0EA44AC2-3C14-2424-A3BA-A6C07DAC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7F76DC-8A2D-D725-8B7A-CEF113A8BE9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날짜 개체 틀 10">
            <a:extLst>
              <a:ext uri="{FF2B5EF4-FFF2-40B4-BE49-F238E27FC236}">
                <a16:creationId xmlns:a16="http://schemas.microsoft.com/office/drawing/2014/main" id="{87478913-6F0F-2A1F-9AED-5CAA72ADB76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586CAAD5-7B19-4C6F-6AF0-33A34DDE35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슬라이드 번호 개체 틀 12">
            <a:extLst>
              <a:ext uri="{FF2B5EF4-FFF2-40B4-BE49-F238E27FC236}">
                <a16:creationId xmlns:a16="http://schemas.microsoft.com/office/drawing/2014/main" id="{BF1D5B62-4C19-B84C-8596-4E6D749225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52D14721-F6EF-62B7-9648-057C3E41A0C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241955"/>
            <a:ext cx="5892801" cy="5479520"/>
          </a:xfrm>
        </p:spPr>
        <p:txBody>
          <a:bodyPr>
            <a:no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7B14F3D-B1C9-F2E2-328C-47852298AA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241955"/>
            <a:ext cx="5829823" cy="5479520"/>
          </a:xfrm>
        </p:spPr>
        <p:txBody>
          <a:bodyPr>
            <a:no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676435-69CA-4C83-BDF8-40E8FA662827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7347B0B4-8E3E-9474-1231-18C7F5A991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8E9DD181-4033-543A-89F9-5CC5D29D55B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03199" y="6356350"/>
            <a:ext cx="139700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1A85EC02-0DC8-3326-810D-E188227902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E718B341-F1D7-F1A7-F3BE-6D8035CD5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199" y="1106424"/>
            <a:ext cx="5892801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E98EE6C1-D145-A191-5A5C-1805E9711A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106424"/>
            <a:ext cx="5834062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7CA03BB-405E-658F-820E-6E61C66C57A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572767"/>
            <a:ext cx="5892801" cy="5148707"/>
          </a:xfrm>
        </p:spPr>
        <p:txBody>
          <a:bodyPr>
            <a:no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620362D2-4150-CE9C-E61C-B8AC8FD1B18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572767"/>
            <a:ext cx="5829823" cy="5148707"/>
          </a:xfrm>
        </p:spPr>
        <p:txBody>
          <a:bodyPr>
            <a:no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제목 6">
            <a:extLst>
              <a:ext uri="{FF2B5EF4-FFF2-40B4-BE49-F238E27FC236}">
                <a16:creationId xmlns:a16="http://schemas.microsoft.com/office/drawing/2014/main" id="{4EFE1816-B4A3-B12B-DDF8-FCFCA2FFF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>
            <a:extLst>
              <a:ext uri="{FF2B5EF4-FFF2-40B4-BE49-F238E27FC236}">
                <a16:creationId xmlns:a16="http://schemas.microsoft.com/office/drawing/2014/main" id="{34B85E61-0A7F-D31F-549D-EE77C5CD1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4601ED-F61C-B63A-CFB9-43314AE350E5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18467BA-008D-ACB2-A754-77D651A288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FCE2AE99-14F4-3DBD-36DF-8ABC8540CD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901A5A9-8DB8-FA5D-1884-D6A7C21BA4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10">
            <a:extLst>
              <a:ext uri="{FF2B5EF4-FFF2-40B4-BE49-F238E27FC236}">
                <a16:creationId xmlns:a16="http://schemas.microsoft.com/office/drawing/2014/main" id="{6A4B6E66-3101-3A53-D174-3F44D06FDC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바닥글 개체 틀 11">
            <a:extLst>
              <a:ext uri="{FF2B5EF4-FFF2-40B4-BE49-F238E27FC236}">
                <a16:creationId xmlns:a16="http://schemas.microsoft.com/office/drawing/2014/main" id="{5B026A56-C122-A9B6-8998-29E989F47F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12">
            <a:extLst>
              <a:ext uri="{FF2B5EF4-FFF2-40B4-BE49-F238E27FC236}">
                <a16:creationId xmlns:a16="http://schemas.microsoft.com/office/drawing/2014/main" id="{F0FE803E-C6ED-07C2-B0C3-90A924210C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1CF2B818-C3FD-F421-3A11-DC9894E409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제목 6">
            <a:extLst>
              <a:ext uri="{FF2B5EF4-FFF2-40B4-BE49-F238E27FC236}">
                <a16:creationId xmlns:a16="http://schemas.microsoft.com/office/drawing/2014/main" id="{3D2CB418-259F-0886-03DB-B41412EC31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날짜 개체 틀 10">
            <a:extLst>
              <a:ext uri="{FF2B5EF4-FFF2-40B4-BE49-F238E27FC236}">
                <a16:creationId xmlns:a16="http://schemas.microsoft.com/office/drawing/2014/main" id="{5F15F201-D3FB-582E-96F0-73978078930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바닥글 개체 틀 11">
            <a:extLst>
              <a:ext uri="{FF2B5EF4-FFF2-40B4-BE49-F238E27FC236}">
                <a16:creationId xmlns:a16="http://schemas.microsoft.com/office/drawing/2014/main" id="{89FED366-06C8-FBBA-32B7-0802DA5F53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12">
            <a:extLst>
              <a:ext uri="{FF2B5EF4-FFF2-40B4-BE49-F238E27FC236}">
                <a16:creationId xmlns:a16="http://schemas.microsoft.com/office/drawing/2014/main" id="{57F56BDB-5C91-3FCB-7699-CB772E2B40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B2E534-3E71-D1AA-3A36-D63E7F79213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DB675307-314A-72D0-3701-B53E3614DD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363" y="775638"/>
            <a:ext cx="11726860" cy="24243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개체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51AE8E-7D5D-B674-4CB4-FCF95BA8D50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날짜 개체 틀 10">
            <a:extLst>
              <a:ext uri="{FF2B5EF4-FFF2-40B4-BE49-F238E27FC236}">
                <a16:creationId xmlns:a16="http://schemas.microsoft.com/office/drawing/2014/main" id="{BB1E7653-90A1-1FE5-E9B1-C12BAE8DAAF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11">
            <a:extLst>
              <a:ext uri="{FF2B5EF4-FFF2-40B4-BE49-F238E27FC236}">
                <a16:creationId xmlns:a16="http://schemas.microsoft.com/office/drawing/2014/main" id="{33A3902D-35D9-10A0-AC54-B807023D92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슬라이드 번호 개체 틀 12">
            <a:extLst>
              <a:ext uri="{FF2B5EF4-FFF2-40B4-BE49-F238E27FC236}">
                <a16:creationId xmlns:a16="http://schemas.microsoft.com/office/drawing/2014/main" id="{9DB77AC0-645A-B42F-8E66-575523F28E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그림 개체 틀 5">
            <a:extLst>
              <a:ext uri="{FF2B5EF4-FFF2-40B4-BE49-F238E27FC236}">
                <a16:creationId xmlns:a16="http://schemas.microsoft.com/office/drawing/2014/main" id="{94C47787-6F51-7CA1-2CAA-752E2D155A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8966" y="1234757"/>
            <a:ext cx="7262538" cy="4451604"/>
          </a:xfrm>
        </p:spPr>
        <p:txBody>
          <a:bodyPr>
            <a:noAutofit/>
          </a:bodyPr>
          <a:lstStyle/>
          <a:p>
            <a:endParaRPr lang="ko-KR" altLang="en-US"/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2B80EC56-3EC5-40B6-FE26-DC12485457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5260" y="1235075"/>
            <a:ext cx="4114802" cy="4451284"/>
          </a:xfrm>
        </p:spPr>
        <p:txBody>
          <a:bodyPr>
            <a:noAutofit/>
          </a:bodyPr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1pPr>
            <a:lvl2pPr marL="628650" indent="-230400"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760D7CA7-D0D7-C56B-6329-D631B4D4D8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460B43-F2AF-FDE0-E14C-18F8BF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4381E-82DA-8C65-4321-524081596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3470DD-1398-A7BE-520A-90C0A456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C22A5B6-AF9E-6381-EF0D-669088876C6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9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000" dirty="0" err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Wingdings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김영훈/물리학과</cp:lastModifiedBy>
  <cp:revision>36</cp:revision>
  <dcterms:created xsi:type="dcterms:W3CDTF">2025-08-05T23:23:43Z</dcterms:created>
  <dcterms:modified xsi:type="dcterms:W3CDTF">2025-08-14T01:04:16Z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marp">
    <vt:lpwstr>True</vt:lpwstr>
  </property>
  <property fmtid="{D5CDD505-2E9C-101B-9397-08002B2CF9AE}" pid="6" name="paginate">
    <vt:lpwstr>True</vt:lpwstr>
  </property>
  <property fmtid="{D5CDD505-2E9C-101B-9397-08002B2CF9AE}" pid="7" name="theme">
    <vt:lpwstr>gaia</vt:lpwstr>
  </property>
</Properties>
</file>