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>
        <p:scale>
          <a:sx n="75" d="100"/>
          <a:sy n="75" d="100"/>
        </p:scale>
        <p:origin x="946" y="13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5A404E93-1408-C932-8DA1-513CC84F22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3200" y="782638"/>
            <a:ext cx="11726863" cy="25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rm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460B43-F2AF-FDE0-E14C-18F8BF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4381E-82DA-8C65-4321-524081596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3470DD-1398-A7BE-520A-90C0A456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AB63C2-4267-A17A-66F2-F24FAA85C8A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김영훈/물리학과</cp:lastModifiedBy>
  <cp:revision>22</cp:revision>
  <dcterms:created xsi:type="dcterms:W3CDTF">2025-08-05T23:23:43Z</dcterms:created>
  <dcterms:modified xsi:type="dcterms:W3CDTF">2025-08-10T18:06:57Z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marp">
    <vt:lpwstr>True</vt:lpwstr>
  </property>
  <property fmtid="{D5CDD505-2E9C-101B-9397-08002B2CF9AE}" pid="6" name="paginate">
    <vt:lpwstr>True</vt:lpwstr>
  </property>
  <property fmtid="{D5CDD505-2E9C-101B-9397-08002B2CF9AE}" pid="7" name="theme">
    <vt:lpwstr>gaia</vt:lpwstr>
  </property>
</Properties>
</file>