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3" autoAdjust="0"/>
    <p:restoredTop sz="94694" autoAdjust="0"/>
  </p:normalViewPr>
  <p:slideViewPr>
    <p:cSldViewPr snapToGrid="0" snapToObjects="1">
      <p:cViewPr varScale="1">
        <p:scale>
          <a:sx n="107" d="100"/>
          <a:sy n="107" d="100"/>
        </p:scale>
        <p:origin x="702" y="45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6">
            <a:extLst>
              <a:ext uri="{FF2B5EF4-FFF2-40B4-BE49-F238E27FC236}">
                <a16:creationId xmlns:a16="http://schemas.microsoft.com/office/drawing/2014/main" id="{215697D3-5DED-DA6E-A837-5A0E6EE1A35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89463" y="2313434"/>
            <a:ext cx="10213075" cy="2231134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40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Title</a:t>
            </a:r>
            <a:endParaRPr lang="ko-KR" altLang="en-US" dirty="0"/>
          </a:p>
        </p:txBody>
      </p:sp>
      <p:sp>
        <p:nvSpPr>
          <p:cNvPr id="9" name="텍스트 개체 틀 10">
            <a:extLst>
              <a:ext uri="{FF2B5EF4-FFF2-40B4-BE49-F238E27FC236}">
                <a16:creationId xmlns:a16="http://schemas.microsoft.com/office/drawing/2014/main" id="{C0243916-961D-63A1-D015-BB3EEAECCEE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166872" y="4573634"/>
            <a:ext cx="5858255" cy="1251093"/>
          </a:xfrm>
        </p:spPr>
        <p:txBody>
          <a:bodyPr anchor="ctr">
            <a:noAutofit/>
          </a:bodyPr>
          <a:lstStyle>
            <a:lvl1pPr marL="0" indent="0" algn="ctr"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  <a:lvl2pPr>
              <a:defRPr sz="1800">
                <a:latin typeface="+mn-lt"/>
              </a:defRPr>
            </a:lvl2pPr>
            <a:lvl3pPr>
              <a:defRPr sz="1600">
                <a:latin typeface="+mn-lt"/>
              </a:defRPr>
            </a:lvl3pPr>
            <a:lvl4pPr>
              <a:defRPr sz="1400">
                <a:latin typeface="+mn-lt"/>
              </a:defRPr>
            </a:lvl4pPr>
            <a:lvl5pPr>
              <a:defRPr sz="1400">
                <a:latin typeface="+mn-lt"/>
              </a:defRPr>
            </a:lvl5pPr>
          </a:lstStyle>
          <a:p>
            <a:pPr lvl="0"/>
            <a:r>
              <a:rPr lang="en-US" altLang="ko-KR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6">
            <a:extLst>
              <a:ext uri="{FF2B5EF4-FFF2-40B4-BE49-F238E27FC236}">
                <a16:creationId xmlns:a16="http://schemas.microsoft.com/office/drawing/2014/main" id="{A035EA73-AC1A-8F84-2C72-B295B38799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3200" y="136527"/>
            <a:ext cx="11726861" cy="600075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Title</a:t>
            </a:r>
            <a:endParaRPr lang="ko-KR" altLang="en-US" dirty="0"/>
          </a:p>
        </p:txBody>
      </p:sp>
      <p:sp>
        <p:nvSpPr>
          <p:cNvPr id="12" name="날짜 개체 틀 10">
            <a:extLst>
              <a:ext uri="{FF2B5EF4-FFF2-40B4-BE49-F238E27FC236}">
                <a16:creationId xmlns:a16="http://schemas.microsoft.com/office/drawing/2014/main" id="{F71EED97-3C78-DC83-7CFD-F821DDE9014D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98966" y="6356350"/>
            <a:ext cx="1388534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바닥글 개체 틀 11">
            <a:extLst>
              <a:ext uri="{FF2B5EF4-FFF2-40B4-BE49-F238E27FC236}">
                <a16:creationId xmlns:a16="http://schemas.microsoft.com/office/drawing/2014/main" id="{4234F02F-A7F9-4DB4-50F2-CE1FDBA6D2FE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슬라이드 번호 개체 틀 12">
            <a:extLst>
              <a:ext uri="{FF2B5EF4-FFF2-40B4-BE49-F238E27FC236}">
                <a16:creationId xmlns:a16="http://schemas.microsoft.com/office/drawing/2014/main" id="{3BA51D0D-821A-11E4-4BD6-036453DAA2D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497732" y="6356350"/>
            <a:ext cx="43233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1F168B35-94F1-AEB0-1EFD-0B62357BE4CC}"/>
              </a:ext>
            </a:extLst>
          </p:cNvPr>
          <p:cNvCxnSpPr>
            <a:cxnSpLocks/>
          </p:cNvCxnSpPr>
          <p:nvPr userDrawn="1"/>
        </p:nvCxnSpPr>
        <p:spPr>
          <a:xfrm>
            <a:off x="0" y="736600"/>
            <a:ext cx="1219200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텍스트 개체 틀 16">
            <a:extLst>
              <a:ext uri="{FF2B5EF4-FFF2-40B4-BE49-F238E27FC236}">
                <a16:creationId xmlns:a16="http://schemas.microsoft.com/office/drawing/2014/main" id="{FF9DFED5-9A71-BA56-2F29-B72C536FFBB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98962" y="1241955"/>
            <a:ext cx="11731099" cy="5616044"/>
          </a:xfrm>
        </p:spPr>
        <p:txBody>
          <a:bodyPr/>
          <a:lstStyle>
            <a:lvl1pPr marL="230400" indent="-230400">
              <a:spcBef>
                <a:spcPts val="500"/>
              </a:spcBef>
              <a:buFont typeface="Arial" panose="020B0604020202020204" pitchFamily="34" charset="0"/>
              <a:buChar char="•"/>
              <a:defRPr/>
            </a:lvl1pPr>
            <a:lvl2pPr marL="685800" indent="-230400">
              <a:spcBef>
                <a:spcPts val="500"/>
              </a:spcBef>
              <a:buFont typeface="Arial" panose="020B0604020202020204" pitchFamily="34" charset="0"/>
              <a:buChar char="•"/>
              <a:defRPr/>
            </a:lvl2pPr>
            <a:lvl3pPr marL="971550" indent="-230400">
              <a:spcBef>
                <a:spcPts val="500"/>
              </a:spcBef>
              <a:buFont typeface="Arial" panose="020B0604020202020204" pitchFamily="34" charset="0"/>
              <a:buChar char="•"/>
              <a:defRPr/>
            </a:lvl3pPr>
            <a:lvl4pPr marL="1314450" indent="-230400">
              <a:spcBef>
                <a:spcPts val="500"/>
              </a:spcBef>
              <a:buFont typeface="Arial" panose="020B0604020202020204" pitchFamily="34" charset="0"/>
              <a:buChar char="•"/>
              <a:defRPr/>
            </a:lvl4pPr>
            <a:lvl5pPr marL="1657350" indent="-230400">
              <a:spcBef>
                <a:spcPts val="500"/>
              </a:spcBef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6">
            <a:extLst>
              <a:ext uri="{FF2B5EF4-FFF2-40B4-BE49-F238E27FC236}">
                <a16:creationId xmlns:a16="http://schemas.microsoft.com/office/drawing/2014/main" id="{B249350F-2122-FB73-C640-316335BA84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3200" y="136527"/>
            <a:ext cx="11726861" cy="600075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Title</a:t>
            </a:r>
            <a:endParaRPr lang="ko-KR" altLang="en-US" dirty="0"/>
          </a:p>
        </p:txBody>
      </p:sp>
      <p:sp>
        <p:nvSpPr>
          <p:cNvPr id="12" name="날짜 개체 틀 10">
            <a:extLst>
              <a:ext uri="{FF2B5EF4-FFF2-40B4-BE49-F238E27FC236}">
                <a16:creationId xmlns:a16="http://schemas.microsoft.com/office/drawing/2014/main" id="{791285E4-85DD-ACEE-678A-6997672073F0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98966" y="6356350"/>
            <a:ext cx="1388534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바닥글 개체 틀 11">
            <a:extLst>
              <a:ext uri="{FF2B5EF4-FFF2-40B4-BE49-F238E27FC236}">
                <a16:creationId xmlns:a16="http://schemas.microsoft.com/office/drawing/2014/main" id="{8FD7F1CB-59A6-EC40-C0BF-DFFA65C4C89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슬라이드 번호 개체 틀 12">
            <a:extLst>
              <a:ext uri="{FF2B5EF4-FFF2-40B4-BE49-F238E27FC236}">
                <a16:creationId xmlns:a16="http://schemas.microsoft.com/office/drawing/2014/main" id="{27030905-BF02-B63A-CB46-97833C3C5750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497732" y="6356350"/>
            <a:ext cx="43233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8E84F716-7A9C-8422-3928-7FE44A25F7CD}"/>
              </a:ext>
            </a:extLst>
          </p:cNvPr>
          <p:cNvCxnSpPr>
            <a:cxnSpLocks/>
          </p:cNvCxnSpPr>
          <p:nvPr userDrawn="1"/>
        </p:nvCxnSpPr>
        <p:spPr>
          <a:xfrm>
            <a:off x="0" y="736600"/>
            <a:ext cx="1219200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텍스트 개체 틀 16">
            <a:extLst>
              <a:ext uri="{FF2B5EF4-FFF2-40B4-BE49-F238E27FC236}">
                <a16:creationId xmlns:a16="http://schemas.microsoft.com/office/drawing/2014/main" id="{248ED8C8-9260-2DD7-E657-2BA24D5CB59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98962" y="1241955"/>
            <a:ext cx="11731099" cy="5616044"/>
          </a:xfrm>
        </p:spPr>
        <p:txBody>
          <a:bodyPr/>
          <a:lstStyle>
            <a:lvl1pPr marL="230400" indent="-230400">
              <a:spcBef>
                <a:spcPts val="500"/>
              </a:spcBef>
              <a:buFont typeface="Arial" panose="020B0604020202020204" pitchFamily="34" charset="0"/>
              <a:buChar char="•"/>
              <a:defRPr/>
            </a:lvl1pPr>
            <a:lvl2pPr marL="685800" indent="-230400">
              <a:spcBef>
                <a:spcPts val="500"/>
              </a:spcBef>
              <a:buFont typeface="Arial" panose="020B0604020202020204" pitchFamily="34" charset="0"/>
              <a:buChar char="•"/>
              <a:defRPr/>
            </a:lvl2pPr>
            <a:lvl3pPr marL="971550" indent="-230400">
              <a:spcBef>
                <a:spcPts val="500"/>
              </a:spcBef>
              <a:buFont typeface="Arial" panose="020B0604020202020204" pitchFamily="34" charset="0"/>
              <a:buChar char="•"/>
              <a:defRPr/>
            </a:lvl3pPr>
            <a:lvl4pPr marL="1314450" indent="-230400">
              <a:spcBef>
                <a:spcPts val="500"/>
              </a:spcBef>
              <a:buFont typeface="Arial" panose="020B0604020202020204" pitchFamily="34" charset="0"/>
              <a:buChar char="•"/>
              <a:defRPr/>
            </a:lvl4pPr>
            <a:lvl5pPr marL="1657350" indent="-230400">
              <a:spcBef>
                <a:spcPts val="500"/>
              </a:spcBef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:a16="http://schemas.microsoft.com/office/drawing/2014/main" id="{54C2D46E-1CB2-AA89-964D-C560FC1D41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3200" y="136527"/>
            <a:ext cx="11726861" cy="600075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Title</a:t>
            </a:r>
            <a:endParaRPr lang="ko-KR" altLang="en-US" dirty="0"/>
          </a:p>
        </p:txBody>
      </p:sp>
      <p:sp>
        <p:nvSpPr>
          <p:cNvPr id="8" name="내용 개체 틀 3">
            <a:extLst>
              <a:ext uri="{FF2B5EF4-FFF2-40B4-BE49-F238E27FC236}">
                <a16:creationId xmlns:a16="http://schemas.microsoft.com/office/drawing/2014/main" id="{584C06BC-0A1E-A272-22FC-69ACF14F0D54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98962" y="1241955"/>
            <a:ext cx="11731099" cy="5479520"/>
          </a:xfrm>
        </p:spPr>
        <p:txBody>
          <a:bodyPr>
            <a:normAutofit/>
          </a:bodyPr>
          <a:lstStyle>
            <a:lvl1pPr marL="230400" indent="-230400">
              <a:lnSpc>
                <a:spcPct val="100000"/>
              </a:lnSpc>
              <a:spcBef>
                <a:spcPts val="500"/>
              </a:spcBef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28650" indent="-230400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71550" indent="-230400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14450" indent="-230400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657350" indent="-230400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9" name="날짜 개체 틀 10">
            <a:extLst>
              <a:ext uri="{FF2B5EF4-FFF2-40B4-BE49-F238E27FC236}">
                <a16:creationId xmlns:a16="http://schemas.microsoft.com/office/drawing/2014/main" id="{A8A55A08-E49F-A084-9A7D-56415C8D589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98966" y="6356350"/>
            <a:ext cx="1388534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바닥글 개체 틀 11">
            <a:extLst>
              <a:ext uri="{FF2B5EF4-FFF2-40B4-BE49-F238E27FC236}">
                <a16:creationId xmlns:a16="http://schemas.microsoft.com/office/drawing/2014/main" id="{3EC7B031-55A2-0DAD-4DBA-056589A61815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슬라이드 번호 개체 틀 12">
            <a:extLst>
              <a:ext uri="{FF2B5EF4-FFF2-40B4-BE49-F238E27FC236}">
                <a16:creationId xmlns:a16="http://schemas.microsoft.com/office/drawing/2014/main" id="{56701C38-D4E4-E72D-D241-7199BBB0478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497732" y="6356350"/>
            <a:ext cx="43233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3077FBC-B4AF-CFD8-3238-C3560BAE4829}"/>
              </a:ext>
            </a:extLst>
          </p:cNvPr>
          <p:cNvCxnSpPr>
            <a:cxnSpLocks/>
          </p:cNvCxnSpPr>
          <p:nvPr userDrawn="1"/>
        </p:nvCxnSpPr>
        <p:spPr>
          <a:xfrm>
            <a:off x="0" y="736600"/>
            <a:ext cx="1219200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:a16="http://schemas.microsoft.com/office/drawing/2014/main" id="{D71FCCE3-1E8E-764D-90E3-1FE293279E6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89463" y="2313434"/>
            <a:ext cx="10213075" cy="2231134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40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Title</a:t>
            </a:r>
            <a:endParaRPr lang="ko-KR" altLang="en-US" dirty="0"/>
          </a:p>
        </p:txBody>
      </p:sp>
      <p:sp>
        <p:nvSpPr>
          <p:cNvPr id="8" name="텍스트 개체 틀 10">
            <a:extLst>
              <a:ext uri="{FF2B5EF4-FFF2-40B4-BE49-F238E27FC236}">
                <a16:creationId xmlns:a16="http://schemas.microsoft.com/office/drawing/2014/main" id="{09C6A8FA-7524-8F25-4435-47C302BF7CF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166872" y="4573634"/>
            <a:ext cx="5858255" cy="1251093"/>
          </a:xfrm>
        </p:spPr>
        <p:txBody>
          <a:bodyPr anchor="ctr">
            <a:noAutofit/>
          </a:bodyPr>
          <a:lstStyle>
            <a:lvl1pPr marL="0" indent="0" algn="ctr"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  <a:lvl2pPr>
              <a:defRPr sz="1800">
                <a:latin typeface="+mn-lt"/>
              </a:defRPr>
            </a:lvl2pPr>
            <a:lvl3pPr>
              <a:defRPr sz="1600">
                <a:latin typeface="+mn-lt"/>
              </a:defRPr>
            </a:lvl3pPr>
            <a:lvl4pPr>
              <a:defRPr sz="1400">
                <a:latin typeface="+mn-lt"/>
              </a:defRPr>
            </a:lvl4pPr>
            <a:lvl5pPr>
              <a:defRPr sz="1400">
                <a:latin typeface="+mn-lt"/>
              </a:defRPr>
            </a:lvl5pPr>
          </a:lstStyle>
          <a:p>
            <a:pPr lvl="0"/>
            <a:r>
              <a:rPr lang="en-US" altLang="ko-KR" dirty="0"/>
              <a:t>Text</a:t>
            </a:r>
          </a:p>
        </p:txBody>
      </p:sp>
      <p:sp>
        <p:nvSpPr>
          <p:cNvPr id="9" name="날짜 개체 틀 10">
            <a:extLst>
              <a:ext uri="{FF2B5EF4-FFF2-40B4-BE49-F238E27FC236}">
                <a16:creationId xmlns:a16="http://schemas.microsoft.com/office/drawing/2014/main" id="{9BE36FD4-EE5C-437A-9CE8-F13DA4A13A0D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98966" y="6356350"/>
            <a:ext cx="1388534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바닥글 개체 틀 11">
            <a:extLst>
              <a:ext uri="{FF2B5EF4-FFF2-40B4-BE49-F238E27FC236}">
                <a16:creationId xmlns:a16="http://schemas.microsoft.com/office/drawing/2014/main" id="{D0FD1BE5-8FD5-D5C5-2D71-095BFA22442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슬라이드 번호 개체 틀 12">
            <a:extLst>
              <a:ext uri="{FF2B5EF4-FFF2-40B4-BE49-F238E27FC236}">
                <a16:creationId xmlns:a16="http://schemas.microsoft.com/office/drawing/2014/main" id="{59B738FA-5ACC-D5BD-D800-F4EF423076F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11497732" y="6356350"/>
            <a:ext cx="43233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6">
            <a:extLst>
              <a:ext uri="{FF2B5EF4-FFF2-40B4-BE49-F238E27FC236}">
                <a16:creationId xmlns:a16="http://schemas.microsoft.com/office/drawing/2014/main" id="{0EA44AC2-3C14-2424-A3BA-A6C07DAC56C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3200" y="136527"/>
            <a:ext cx="11726861" cy="600075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Title</a:t>
            </a:r>
            <a:endParaRPr lang="ko-KR" alt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3C7F76DC-8A2D-D725-8B7A-CEF113A8BE99}"/>
              </a:ext>
            </a:extLst>
          </p:cNvPr>
          <p:cNvCxnSpPr>
            <a:cxnSpLocks/>
          </p:cNvCxnSpPr>
          <p:nvPr userDrawn="1"/>
        </p:nvCxnSpPr>
        <p:spPr>
          <a:xfrm>
            <a:off x="0" y="736600"/>
            <a:ext cx="1219200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날짜 개체 틀 10">
            <a:extLst>
              <a:ext uri="{FF2B5EF4-FFF2-40B4-BE49-F238E27FC236}">
                <a16:creationId xmlns:a16="http://schemas.microsoft.com/office/drawing/2014/main" id="{87478913-6F0F-2A1F-9AED-5CAA72ADB761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98966" y="6356350"/>
            <a:ext cx="1388534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바닥글 개체 틀 11">
            <a:extLst>
              <a:ext uri="{FF2B5EF4-FFF2-40B4-BE49-F238E27FC236}">
                <a16:creationId xmlns:a16="http://schemas.microsoft.com/office/drawing/2014/main" id="{586CAAD5-7B19-4C6F-6AF0-33A34DDE35D7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슬라이드 번호 개체 틀 12">
            <a:extLst>
              <a:ext uri="{FF2B5EF4-FFF2-40B4-BE49-F238E27FC236}">
                <a16:creationId xmlns:a16="http://schemas.microsoft.com/office/drawing/2014/main" id="{BF1D5B62-4C19-B84C-8596-4E6D74922589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497732" y="6356350"/>
            <a:ext cx="43233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내용 개체 틀 3">
            <a:extLst>
              <a:ext uri="{FF2B5EF4-FFF2-40B4-BE49-F238E27FC236}">
                <a16:creationId xmlns:a16="http://schemas.microsoft.com/office/drawing/2014/main" id="{52D14721-F6EF-62B7-9648-057C3E41A0C0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198962" y="1241955"/>
            <a:ext cx="5892801" cy="5479520"/>
          </a:xfrm>
        </p:spPr>
        <p:txBody>
          <a:bodyPr>
            <a:normAutofit/>
          </a:bodyPr>
          <a:lstStyle>
            <a:lvl1pPr marL="230400" indent="-230400">
              <a:lnSpc>
                <a:spcPct val="100000"/>
              </a:lnSpc>
              <a:spcBef>
                <a:spcPts val="500"/>
              </a:spcBef>
              <a:defRPr sz="2000"/>
            </a:lvl1pPr>
            <a:lvl2pPr marL="628650" indent="-230400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/>
            </a:lvl2pPr>
            <a:lvl3pPr marL="971550" indent="-230400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/>
            </a:lvl3pPr>
            <a:lvl4pPr marL="1314450" indent="-230400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/>
            </a:lvl4pPr>
            <a:lvl5pPr marL="1657350" indent="-230400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19" name="내용 개체 틀 3">
            <a:extLst>
              <a:ext uri="{FF2B5EF4-FFF2-40B4-BE49-F238E27FC236}">
                <a16:creationId xmlns:a16="http://schemas.microsoft.com/office/drawing/2014/main" id="{B7B14F3D-B1C9-F2E2-328C-47852298AA8D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6100239" y="1241955"/>
            <a:ext cx="5829823" cy="5479520"/>
          </a:xfrm>
        </p:spPr>
        <p:txBody>
          <a:bodyPr>
            <a:normAutofit/>
          </a:bodyPr>
          <a:lstStyle>
            <a:lvl1pPr marL="230400" indent="-230400">
              <a:lnSpc>
                <a:spcPct val="100000"/>
              </a:lnSpc>
              <a:spcBef>
                <a:spcPts val="500"/>
              </a:spcBef>
              <a:defRPr sz="2000"/>
            </a:lvl1pPr>
            <a:lvl2pPr marL="628650" indent="-230400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/>
            </a:lvl2pPr>
            <a:lvl3pPr marL="971550" indent="-230400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/>
            </a:lvl3pPr>
            <a:lvl4pPr marL="1314450" indent="-230400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/>
            </a:lvl4pPr>
            <a:lvl5pPr marL="1657350" indent="-230400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0E676435-69CA-4C83-BDF8-40E8FA662827}"/>
              </a:ext>
            </a:extLst>
          </p:cNvPr>
          <p:cNvCxnSpPr>
            <a:cxnSpLocks/>
          </p:cNvCxnSpPr>
          <p:nvPr userDrawn="1"/>
        </p:nvCxnSpPr>
        <p:spPr>
          <a:xfrm>
            <a:off x="0" y="736600"/>
            <a:ext cx="1219200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슬라이드 번호 개체 틀 6">
            <a:extLst>
              <a:ext uri="{FF2B5EF4-FFF2-40B4-BE49-F238E27FC236}">
                <a16:creationId xmlns:a16="http://schemas.microsoft.com/office/drawing/2014/main" id="{7347B0B4-8E3E-9474-1231-18C7F5A99166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497732" y="6356350"/>
            <a:ext cx="43233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날짜 개체 틀 6">
            <a:extLst>
              <a:ext uri="{FF2B5EF4-FFF2-40B4-BE49-F238E27FC236}">
                <a16:creationId xmlns:a16="http://schemas.microsoft.com/office/drawing/2014/main" id="{8E9DD181-4033-543A-89F9-5CC5D29D55B5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203199" y="6356350"/>
            <a:ext cx="139700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7" name="바닥글 개체 틀 7">
            <a:extLst>
              <a:ext uri="{FF2B5EF4-FFF2-40B4-BE49-F238E27FC236}">
                <a16:creationId xmlns:a16="http://schemas.microsoft.com/office/drawing/2014/main" id="{1A85EC02-0DC8-3326-810D-E1882279026D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텍스트 개체 틀 6">
            <a:extLst>
              <a:ext uri="{FF2B5EF4-FFF2-40B4-BE49-F238E27FC236}">
                <a16:creationId xmlns:a16="http://schemas.microsoft.com/office/drawing/2014/main" id="{E718B341-F1D7-F1A7-F3BE-6D8035CD513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03199" y="1106424"/>
            <a:ext cx="5892801" cy="466344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20000"/>
              </a:lnSpc>
              <a:buFont typeface="Wingdings" panose="05000000000000000000" pitchFamily="2" charset="2"/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lnSpc>
                <a:spcPct val="120000"/>
              </a:lnSpc>
              <a:buFont typeface="Wingdings" panose="05000000000000000000" pitchFamily="2" charset="2"/>
              <a:buChar char="§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20000"/>
              </a:lnSpc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20000"/>
              </a:lnSpc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20000"/>
              </a:lnSpc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ko-KR" altLang="en-US" dirty="0"/>
              <a:t>내용</a:t>
            </a:r>
          </a:p>
        </p:txBody>
      </p:sp>
      <p:sp>
        <p:nvSpPr>
          <p:cNvPr id="19" name="텍스트 개체 틀 6">
            <a:extLst>
              <a:ext uri="{FF2B5EF4-FFF2-40B4-BE49-F238E27FC236}">
                <a16:creationId xmlns:a16="http://schemas.microsoft.com/office/drawing/2014/main" id="{E98EE6C1-D145-A191-5A5C-1805E9711AC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096000" y="1106424"/>
            <a:ext cx="5834062" cy="466344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20000"/>
              </a:lnSpc>
              <a:buFont typeface="Wingdings" panose="05000000000000000000" pitchFamily="2" charset="2"/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lnSpc>
                <a:spcPct val="120000"/>
              </a:lnSpc>
              <a:buFont typeface="Wingdings" panose="05000000000000000000" pitchFamily="2" charset="2"/>
              <a:buChar char="§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20000"/>
              </a:lnSpc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20000"/>
              </a:lnSpc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20000"/>
              </a:lnSpc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ko-KR" altLang="en-US" dirty="0"/>
              <a:t>내용</a:t>
            </a:r>
          </a:p>
        </p:txBody>
      </p:sp>
      <p:sp>
        <p:nvSpPr>
          <p:cNvPr id="22" name="내용 개체 틀 3">
            <a:extLst>
              <a:ext uri="{FF2B5EF4-FFF2-40B4-BE49-F238E27FC236}">
                <a16:creationId xmlns:a16="http://schemas.microsoft.com/office/drawing/2014/main" id="{C7CA03BB-405E-658F-820E-6E61C66C57A1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198962" y="1572767"/>
            <a:ext cx="5892801" cy="5148707"/>
          </a:xfrm>
        </p:spPr>
        <p:txBody>
          <a:bodyPr>
            <a:normAutofit/>
          </a:bodyPr>
          <a:lstStyle>
            <a:lvl1pPr marL="230400" indent="-230400">
              <a:lnSpc>
                <a:spcPct val="100000"/>
              </a:lnSpc>
              <a:spcBef>
                <a:spcPts val="500"/>
              </a:spcBef>
              <a:defRPr sz="2000"/>
            </a:lvl1pPr>
            <a:lvl2pPr marL="628650" indent="-230400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/>
            </a:lvl2pPr>
            <a:lvl3pPr marL="971550" indent="-230400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/>
            </a:lvl3pPr>
            <a:lvl4pPr marL="1314450" indent="-230400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/>
            </a:lvl4pPr>
            <a:lvl5pPr marL="1657350" indent="-230400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23" name="내용 개체 틀 3">
            <a:extLst>
              <a:ext uri="{FF2B5EF4-FFF2-40B4-BE49-F238E27FC236}">
                <a16:creationId xmlns:a16="http://schemas.microsoft.com/office/drawing/2014/main" id="{620362D2-4150-CE9C-E61C-B8AC8FD1B188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6100239" y="1572767"/>
            <a:ext cx="5829823" cy="5148707"/>
          </a:xfrm>
        </p:spPr>
        <p:txBody>
          <a:bodyPr>
            <a:normAutofit/>
          </a:bodyPr>
          <a:lstStyle>
            <a:lvl1pPr marL="230400" indent="-230400">
              <a:lnSpc>
                <a:spcPct val="100000"/>
              </a:lnSpc>
              <a:spcBef>
                <a:spcPts val="500"/>
              </a:spcBef>
              <a:defRPr sz="2000"/>
            </a:lvl1pPr>
            <a:lvl2pPr marL="628650" indent="-230400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/>
            </a:lvl2pPr>
            <a:lvl3pPr marL="971550" indent="-230400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/>
            </a:lvl3pPr>
            <a:lvl4pPr marL="1314450" indent="-230400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/>
            </a:lvl4pPr>
            <a:lvl5pPr marL="1657350" indent="-230400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24" name="제목 6">
            <a:extLst>
              <a:ext uri="{FF2B5EF4-FFF2-40B4-BE49-F238E27FC236}">
                <a16:creationId xmlns:a16="http://schemas.microsoft.com/office/drawing/2014/main" id="{4EFE1816-B4A3-B12B-DDF8-FCFCA2FFF7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3200" y="136527"/>
            <a:ext cx="11726861" cy="600075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6">
            <a:extLst>
              <a:ext uri="{FF2B5EF4-FFF2-40B4-BE49-F238E27FC236}">
                <a16:creationId xmlns:a16="http://schemas.microsoft.com/office/drawing/2014/main" id="{34B85E61-0A7F-D31F-549D-EE77C5CD11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3200" y="136527"/>
            <a:ext cx="11726861" cy="600075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Title</a:t>
            </a:r>
            <a:endParaRPr lang="ko-KR" altLang="en-US" dirty="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34601ED-F61C-B63A-CFB9-43314AE350E5}"/>
              </a:ext>
            </a:extLst>
          </p:cNvPr>
          <p:cNvCxnSpPr>
            <a:cxnSpLocks/>
          </p:cNvCxnSpPr>
          <p:nvPr userDrawn="1"/>
        </p:nvCxnSpPr>
        <p:spPr>
          <a:xfrm>
            <a:off x="0" y="736600"/>
            <a:ext cx="1219200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날짜 개체 틀 10">
            <a:extLst>
              <a:ext uri="{FF2B5EF4-FFF2-40B4-BE49-F238E27FC236}">
                <a16:creationId xmlns:a16="http://schemas.microsoft.com/office/drawing/2014/main" id="{C18467BA-008D-ACB2-A754-77D651A2889C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98966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바닥글 개체 틀 11">
            <a:extLst>
              <a:ext uri="{FF2B5EF4-FFF2-40B4-BE49-F238E27FC236}">
                <a16:creationId xmlns:a16="http://schemas.microsoft.com/office/drawing/2014/main" id="{FCE2AE99-14F4-3DBD-36DF-8ABC8540CDD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슬라이드 번호 개체 틀 12">
            <a:extLst>
              <a:ext uri="{FF2B5EF4-FFF2-40B4-BE49-F238E27FC236}">
                <a16:creationId xmlns:a16="http://schemas.microsoft.com/office/drawing/2014/main" id="{7901A5A9-8DB8-FA5D-1884-D6A7C21BA44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497732" y="6356350"/>
            <a:ext cx="43232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10">
            <a:extLst>
              <a:ext uri="{FF2B5EF4-FFF2-40B4-BE49-F238E27FC236}">
                <a16:creationId xmlns:a16="http://schemas.microsoft.com/office/drawing/2014/main" id="{6A4B6E66-3101-3A53-D174-3F44D06FDCEE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98966" y="6356350"/>
            <a:ext cx="1388534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바닥글 개체 틀 11">
            <a:extLst>
              <a:ext uri="{FF2B5EF4-FFF2-40B4-BE49-F238E27FC236}">
                <a16:creationId xmlns:a16="http://schemas.microsoft.com/office/drawing/2014/main" id="{5B026A56-C122-A9B6-8998-29E989F47F8E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슬라이드 번호 개체 틀 12">
            <a:extLst>
              <a:ext uri="{FF2B5EF4-FFF2-40B4-BE49-F238E27FC236}">
                <a16:creationId xmlns:a16="http://schemas.microsoft.com/office/drawing/2014/main" id="{F0FE803E-C6ED-07C2-B0C3-90A924210C3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497732" y="6356350"/>
            <a:ext cx="43233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내용 개체 틀 3">
            <a:extLst>
              <a:ext uri="{FF2B5EF4-FFF2-40B4-BE49-F238E27FC236}">
                <a16:creationId xmlns:a16="http://schemas.microsoft.com/office/drawing/2014/main" id="{1CF2B818-C3FD-F421-3A11-DC9894E4097C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98962" y="1241955"/>
            <a:ext cx="11731099" cy="5479520"/>
          </a:xfrm>
        </p:spPr>
        <p:txBody>
          <a:bodyPr>
            <a:normAutofit/>
          </a:bodyPr>
          <a:lstStyle>
            <a:lvl1pPr marL="230400" indent="-230400">
              <a:lnSpc>
                <a:spcPct val="100000"/>
              </a:lnSpc>
              <a:spcBef>
                <a:spcPts val="500"/>
              </a:spcBef>
              <a:defRPr sz="2000"/>
            </a:lvl1pPr>
            <a:lvl2pPr marL="628650" indent="-230400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/>
            </a:lvl2pPr>
            <a:lvl3pPr marL="971550" indent="-230400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/>
            </a:lvl3pPr>
            <a:lvl4pPr marL="1314450" indent="-230400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/>
            </a:lvl4pPr>
            <a:lvl5pPr marL="1657350" indent="-230400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19" name="제목 6">
            <a:extLst>
              <a:ext uri="{FF2B5EF4-FFF2-40B4-BE49-F238E27FC236}">
                <a16:creationId xmlns:a16="http://schemas.microsoft.com/office/drawing/2014/main" id="{3D2CB418-259F-0886-03DB-B41412EC319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3200" y="136527"/>
            <a:ext cx="11726861" cy="600075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Title</a:t>
            </a:r>
            <a:endParaRPr lang="ko-KR" altLang="en-US" dirty="0"/>
          </a:p>
        </p:txBody>
      </p:sp>
      <p:sp>
        <p:nvSpPr>
          <p:cNvPr id="20" name="날짜 개체 틀 10">
            <a:extLst>
              <a:ext uri="{FF2B5EF4-FFF2-40B4-BE49-F238E27FC236}">
                <a16:creationId xmlns:a16="http://schemas.microsoft.com/office/drawing/2014/main" id="{5F15F201-D3FB-582E-96F0-739780789307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98966" y="6356350"/>
            <a:ext cx="1388534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바닥글 개체 틀 11">
            <a:extLst>
              <a:ext uri="{FF2B5EF4-FFF2-40B4-BE49-F238E27FC236}">
                <a16:creationId xmlns:a16="http://schemas.microsoft.com/office/drawing/2014/main" id="{89FED366-06C8-FBBA-32B7-0802DA5F53B5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슬라이드 번호 개체 틀 12">
            <a:extLst>
              <a:ext uri="{FF2B5EF4-FFF2-40B4-BE49-F238E27FC236}">
                <a16:creationId xmlns:a16="http://schemas.microsoft.com/office/drawing/2014/main" id="{57F56BDB-5C91-3FCB-7699-CB772E2B40CB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497732" y="6356350"/>
            <a:ext cx="43233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51B2E534-3E71-D1AA-3A36-D63E7F792139}"/>
              </a:ext>
            </a:extLst>
          </p:cNvPr>
          <p:cNvCxnSpPr>
            <a:cxnSpLocks/>
          </p:cNvCxnSpPr>
          <p:nvPr userDrawn="1"/>
        </p:nvCxnSpPr>
        <p:spPr>
          <a:xfrm>
            <a:off x="0" y="736600"/>
            <a:ext cx="1219200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텍스트 개체 틀 13">
            <a:extLst>
              <a:ext uri="{FF2B5EF4-FFF2-40B4-BE49-F238E27FC236}">
                <a16:creationId xmlns:a16="http://schemas.microsoft.com/office/drawing/2014/main" id="{DB675307-314A-72D0-3701-B53E3614DDD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03363" y="775638"/>
            <a:ext cx="11726860" cy="242439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ko-KR" altLang="en-US" dirty="0"/>
              <a:t>개체</a:t>
            </a:r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B151AE8E-7D5D-B674-4CB4-FCF95BA8D50C}"/>
              </a:ext>
            </a:extLst>
          </p:cNvPr>
          <p:cNvCxnSpPr>
            <a:cxnSpLocks/>
          </p:cNvCxnSpPr>
          <p:nvPr userDrawn="1"/>
        </p:nvCxnSpPr>
        <p:spPr>
          <a:xfrm>
            <a:off x="0" y="736600"/>
            <a:ext cx="1219200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날짜 개체 틀 10">
            <a:extLst>
              <a:ext uri="{FF2B5EF4-FFF2-40B4-BE49-F238E27FC236}">
                <a16:creationId xmlns:a16="http://schemas.microsoft.com/office/drawing/2014/main" id="{BB1E7653-90A1-1FE5-E9B1-C12BAE8DAAF7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98966" y="6356350"/>
            <a:ext cx="1388534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7" name="바닥글 개체 틀 11">
            <a:extLst>
              <a:ext uri="{FF2B5EF4-FFF2-40B4-BE49-F238E27FC236}">
                <a16:creationId xmlns:a16="http://schemas.microsoft.com/office/drawing/2014/main" id="{33A3902D-35D9-10A0-AC54-B807023D9235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슬라이드 번호 개체 틀 12">
            <a:extLst>
              <a:ext uri="{FF2B5EF4-FFF2-40B4-BE49-F238E27FC236}">
                <a16:creationId xmlns:a16="http://schemas.microsoft.com/office/drawing/2014/main" id="{9DB77AC0-645A-B42F-8E66-575523F28E7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497732" y="6356350"/>
            <a:ext cx="43233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그림 개체 틀 5">
            <a:extLst>
              <a:ext uri="{FF2B5EF4-FFF2-40B4-BE49-F238E27FC236}">
                <a16:creationId xmlns:a16="http://schemas.microsoft.com/office/drawing/2014/main" id="{94C47787-6F51-7CA1-2CAA-752E2D155A1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98966" y="1234757"/>
            <a:ext cx="7262538" cy="4451604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20" name="텍스트 개체 틀 14">
            <a:extLst>
              <a:ext uri="{FF2B5EF4-FFF2-40B4-BE49-F238E27FC236}">
                <a16:creationId xmlns:a16="http://schemas.microsoft.com/office/drawing/2014/main" id="{2B80EC56-3EC5-40B6-FE26-DC124854576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815260" y="1235075"/>
            <a:ext cx="4114802" cy="4451284"/>
          </a:xfrm>
        </p:spPr>
        <p:txBody>
          <a:bodyPr>
            <a:normAutofit/>
          </a:bodyPr>
          <a:lstStyle>
            <a:lvl1pPr marL="230400" indent="-230400"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1pPr>
            <a:lvl2pPr marL="628650" indent="-230400">
              <a:spcBef>
                <a:spcPts val="500"/>
              </a:spcBef>
              <a:buFont typeface="Arial" panose="020B0604020202020204" pitchFamily="34" charset="0"/>
              <a:buChar char="•"/>
              <a:defRPr sz="1800"/>
            </a:lvl2pPr>
            <a:lvl3pPr marL="971550" indent="-230400">
              <a:spcBef>
                <a:spcPts val="500"/>
              </a:spcBef>
              <a:buFont typeface="Arial" panose="020B0604020202020204" pitchFamily="34" charset="0"/>
              <a:buChar char="•"/>
              <a:defRPr sz="1600"/>
            </a:lvl3pPr>
            <a:lvl4pPr marL="1314450" indent="-230400">
              <a:spcBef>
                <a:spcPts val="500"/>
              </a:spcBef>
              <a:buFont typeface="Arial" panose="020B0604020202020204" pitchFamily="34" charset="0"/>
              <a:buChar char="•"/>
              <a:defRPr sz="1400"/>
            </a:lvl4pPr>
            <a:lvl5pPr marL="1657350" indent="-230400">
              <a:spcBef>
                <a:spcPts val="500"/>
              </a:spcBef>
              <a:buFont typeface="Arial" panose="020B0604020202020204" pitchFamily="34" charset="0"/>
              <a:buChar char="•"/>
              <a:defRPr sz="1400"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21" name="제목 6">
            <a:extLst>
              <a:ext uri="{FF2B5EF4-FFF2-40B4-BE49-F238E27FC236}">
                <a16:creationId xmlns:a16="http://schemas.microsoft.com/office/drawing/2014/main" id="{760D7CA7-D0D7-C56B-6329-D631B4D4D8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3200" y="136527"/>
            <a:ext cx="11726861" cy="600075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8/13/2025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</p:titleStyle>
    <p:bodyStyle>
      <a:lvl1pPr marL="342900" indent="-342900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342900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028700" indent="-34290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371600" indent="-34290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714500" indent="-34290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0574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003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861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06460B43-F2AF-FDE0-E14C-18F8BF285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D54381E-82DA-8C65-4321-524081596F7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1077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603470DD-1398-A7BE-520A-90C0A4564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A1AB63C2-4267-A17A-66F2-F24FAA85C8A2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0942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28575">
          <a:solidFill>
            <a:schemeClr val="tx1"/>
          </a:solidFill>
        </a:ln>
      </a:spPr>
      <a:bodyPr rtlCol="0" anchor="ctr"/>
      <a:lstStyle>
        <a:defPPr algn="ctr">
          <a:defRPr sz="2000" dirty="0" err="1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/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defRPr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0</Words>
  <Application>Microsoft Office PowerPoint</Application>
  <PresentationFormat>와이드스크린</PresentationFormat>
  <Paragraphs>0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Arial</vt:lpstr>
      <vt:lpstr>Wingdings</vt:lpstr>
      <vt:lpstr>Office Theme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>김영훈/물리학과</cp:lastModifiedBy>
  <cp:revision>30</cp:revision>
  <dcterms:created xsi:type="dcterms:W3CDTF">2025-08-05T23:23:43Z</dcterms:created>
  <dcterms:modified xsi:type="dcterms:W3CDTF">2025-08-13T09:19:26Z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class">
    <vt:lpwstr>lead</vt:lpwstr>
  </property>
  <property fmtid="{D5CDD505-2E9C-101B-9397-08002B2CF9AE}" pid="3" name="backgroundColor">
    <vt:lpwstr/>
  </property>
  <property fmtid="{D5CDD505-2E9C-101B-9397-08002B2CF9AE}" pid="4" name="backgroundImage">
    <vt:lpwstr>url(‘https://marp.app/assets/hero-background.svg’)</vt:lpwstr>
  </property>
  <property fmtid="{D5CDD505-2E9C-101B-9397-08002B2CF9AE}" pid="5" name="marp">
    <vt:lpwstr>True</vt:lpwstr>
  </property>
  <property fmtid="{D5CDD505-2E9C-101B-9397-08002B2CF9AE}" pid="6" name="paginate">
    <vt:lpwstr>True</vt:lpwstr>
  </property>
  <property fmtid="{D5CDD505-2E9C-101B-9397-08002B2CF9AE}" pid="7" name="theme">
    <vt:lpwstr>gaia</vt:lpwstr>
  </property>
</Properties>
</file>