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86ed9871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786ed9871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8739" y="-1778"/>
            <a:ext cx="89865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35940" y="1523618"/>
            <a:ext cx="3340200" cy="4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575428" y="1773554"/>
            <a:ext cx="3843600" cy="4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8739" y="-1778"/>
            <a:ext cx="89865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07288" y="1641983"/>
            <a:ext cx="59283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Exchange Surfaces</a:t>
            </a:r>
            <a:endParaRPr sz="3859">
              <a:solidFill>
                <a:srgbClr val="5F49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17700" y="957025"/>
            <a:ext cx="8540100" cy="5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Organisms that have evolved adaptations for 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gas exchange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must have specialized tissues designed for the molecular exchanges.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specialized tissues are found in the skin of some small organisms, gills of many aquatic organisms, &amp; the lungs of some larger terrestrial organisms.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exchange of gases sometimes occurs between the air &amp; living tissue (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lungs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 or between water &amp; the living tissue (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gills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 many organisms the gases are immediately exchanged to blood vessels to be circulated to body tissues.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</vt:lpstr>
      <vt:lpstr>Tahoma</vt:lpstr>
      <vt:lpstr>Office Theme</vt:lpstr>
      <vt:lpstr>Gas Exchange Surfaces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Wen.Aiden.s119373</cp:lastModifiedBy>
  <cp:revision>3</cp:revision>
  <dcterms:modified xsi:type="dcterms:W3CDTF">2025-02-08T21:16:22Z</dcterms:modified>
</cp:coreProperties>
</file>