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2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pet-keeper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"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inženjerstvo</a:t>
            </a:r>
            <a:r>
              <a:rPr lang="en-US" dirty="0"/>
              <a:t>"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sr-Latn-RS" dirty="0"/>
              <a:t>ć</a:t>
            </a:r>
            <a:r>
              <a:rPr lang="en-US" dirty="0"/>
              <a:t>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izra</a:t>
            </a:r>
            <a:r>
              <a:rPr lang="sr-Latn-RS" dirty="0"/>
              <a:t>đ</a:t>
            </a:r>
            <a:r>
              <a:rPr lang="en-US" dirty="0" err="1"/>
              <a:t>ena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online </a:t>
            </a:r>
            <a:r>
              <a:rPr lang="en-US" dirty="0" err="1"/>
              <a:t>rezervisanje</a:t>
            </a:r>
            <a:r>
              <a:rPr lang="en-US" dirty="0"/>
              <a:t> </a:t>
            </a:r>
            <a:r>
              <a:rPr lang="en-US" dirty="0" err="1"/>
              <a:t>prostora</a:t>
            </a:r>
            <a:r>
              <a:rPr lang="en-US" dirty="0"/>
              <a:t> u </a:t>
            </a:r>
            <a:r>
              <a:rPr lang="en-US" dirty="0" err="1"/>
              <a:t>hotelu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ljubimce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24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CB13-1A4B-40F6-B8FF-C99E109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Isporuka</a:t>
            </a:r>
            <a:r>
              <a:rPr lang="en-US" b="1" dirty="0"/>
              <a:t> </a:t>
            </a:r>
            <a:r>
              <a:rPr lang="en-US" b="1" dirty="0" err="1"/>
              <a:t>proizvoda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0823-A90A-4494-8CBC-462875E9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isporučena</a:t>
            </a:r>
            <a:r>
              <a:rPr lang="sr-Latn-R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Kao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instaliran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klijentskom</a:t>
            </a:r>
            <a:r>
              <a:rPr lang="en-US" dirty="0"/>
              <a:t> </a:t>
            </a:r>
            <a:r>
              <a:rPr lang="en-US" dirty="0" err="1"/>
              <a:t>hardveru</a:t>
            </a:r>
            <a:endParaRPr lang="sr-Latn-R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preinstaliranom</a:t>
            </a:r>
            <a:r>
              <a:rPr lang="en-US" dirty="0"/>
              <a:t> </a:t>
            </a:r>
            <a:r>
              <a:rPr lang="en-US" dirty="0" err="1"/>
              <a:t>hardveru</a:t>
            </a:r>
            <a:r>
              <a:rPr lang="en-US" dirty="0"/>
              <a:t>(appliance).</a:t>
            </a:r>
          </a:p>
        </p:txBody>
      </p:sp>
    </p:spTree>
    <p:extLst>
      <p:ext uri="{BB962C8B-B14F-4D97-AF65-F5344CB8AC3E}">
        <p14:creationId xmlns:p14="http://schemas.microsoft.com/office/powerpoint/2010/main" val="30452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Jelena</a:t>
            </a:r>
            <a:r>
              <a:rPr lang="en-US" dirty="0"/>
              <a:t> </a:t>
            </a:r>
            <a:r>
              <a:rPr lang="en-US" dirty="0" err="1"/>
              <a:t>Kaurin</a:t>
            </a:r>
            <a:r>
              <a:rPr lang="en-US" dirty="0"/>
              <a:t> MIT24/19 (JeLeNa1996) - </a:t>
            </a:r>
            <a:r>
              <a:rPr lang="en-US" dirty="0" err="1"/>
              <a:t>kodiranje</a:t>
            </a:r>
            <a:r>
              <a:rPr lang="en-US" dirty="0"/>
              <a:t>, </a:t>
            </a:r>
            <a:r>
              <a:rPr lang="en-US" dirty="0" err="1"/>
              <a:t>dizajn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Marko </a:t>
            </a:r>
            <a:r>
              <a:rPr lang="en-US" dirty="0" err="1"/>
              <a:t>Kozomora</a:t>
            </a:r>
            <a:r>
              <a:rPr lang="en-US" dirty="0"/>
              <a:t> MIT16/19 (MIT16-19) - </a:t>
            </a:r>
            <a:r>
              <a:rPr lang="en-US" dirty="0" err="1"/>
              <a:t>testiranje</a:t>
            </a:r>
            <a:r>
              <a:rPr lang="en-US" dirty="0"/>
              <a:t>, </a:t>
            </a:r>
            <a:r>
              <a:rPr lang="en-US" dirty="0" err="1"/>
              <a:t>dizajn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Spasoja</a:t>
            </a:r>
            <a:r>
              <a:rPr lang="en-US" dirty="0"/>
              <a:t> </a:t>
            </a:r>
            <a:r>
              <a:rPr lang="en-US" dirty="0" err="1"/>
              <a:t>Stojšić</a:t>
            </a:r>
            <a:r>
              <a:rPr lang="en-US" dirty="0"/>
              <a:t> MIT25-19 (</a:t>
            </a:r>
            <a:r>
              <a:rPr lang="en-US" dirty="0" err="1"/>
              <a:t>SpaxMK</a:t>
            </a:r>
            <a:r>
              <a:rPr lang="en-US" dirty="0"/>
              <a:t>) - </a:t>
            </a:r>
            <a:r>
              <a:rPr lang="en-US" dirty="0" err="1"/>
              <a:t>kodiranje</a:t>
            </a:r>
            <a:r>
              <a:rPr lang="en-US" dirty="0"/>
              <a:t>, test </a:t>
            </a:r>
            <a:r>
              <a:rPr lang="en-US" dirty="0" err="1"/>
              <a:t>kod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Dragoslav Babić MIT21-19 (</a:t>
            </a:r>
            <a:r>
              <a:rPr lang="en-US" dirty="0" err="1"/>
              <a:t>dragoslavbabic</a:t>
            </a:r>
            <a:r>
              <a:rPr lang="en-US" dirty="0"/>
              <a:t>) - </a:t>
            </a:r>
            <a:r>
              <a:rPr lang="en-US" dirty="0" err="1"/>
              <a:t>organizacija</a:t>
            </a:r>
            <a:r>
              <a:rPr lang="en-US" dirty="0"/>
              <a:t>, </a:t>
            </a:r>
            <a:r>
              <a:rPr lang="en-US" dirty="0" err="1"/>
              <a:t>testiranje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izrada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Posetiocima</a:t>
            </a:r>
            <a:r>
              <a:rPr lang="en-US" dirty="0"/>
              <a:t> </a:t>
            </a:r>
            <a:r>
              <a:rPr lang="en-US" dirty="0" err="1"/>
              <a:t>sajta</a:t>
            </a:r>
            <a:r>
              <a:rPr lang="en-US" dirty="0"/>
              <a:t> </a:t>
            </a:r>
            <a:r>
              <a:rPr lang="en-US" dirty="0" err="1"/>
              <a:t>pružiti</a:t>
            </a:r>
            <a:r>
              <a:rPr lang="en-US" dirty="0"/>
              <a:t> </a:t>
            </a:r>
            <a:r>
              <a:rPr lang="en-US" dirty="0" err="1"/>
              <a:t>opšte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pansionu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Pružiti</a:t>
            </a:r>
            <a:r>
              <a:rPr lang="en-US" dirty="0"/>
              <a:t> </a:t>
            </a:r>
            <a:r>
              <a:rPr lang="en-US" dirty="0" err="1"/>
              <a:t>posetiocima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u </a:t>
            </a:r>
            <a:r>
              <a:rPr lang="en-US" dirty="0" err="1"/>
              <a:t>smeštajne</a:t>
            </a:r>
            <a:r>
              <a:rPr lang="en-US" dirty="0"/>
              <a:t> </a:t>
            </a:r>
            <a:r>
              <a:rPr lang="en-US" dirty="0" err="1"/>
              <a:t>kapacitete</a:t>
            </a:r>
            <a:r>
              <a:rPr lang="en-US" dirty="0"/>
              <a:t> </a:t>
            </a:r>
            <a:r>
              <a:rPr lang="en-US" dirty="0" err="1"/>
              <a:t>pansiona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Pružiti</a:t>
            </a:r>
            <a:r>
              <a:rPr lang="en-US" dirty="0"/>
              <a:t> </a:t>
            </a:r>
            <a:r>
              <a:rPr lang="en-US" dirty="0" err="1"/>
              <a:t>posetiocima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besplatne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sajtu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Omogućiti</a:t>
            </a:r>
            <a:r>
              <a:rPr lang="en-US" dirty="0"/>
              <a:t> </a:t>
            </a:r>
            <a:r>
              <a:rPr lang="en-US" dirty="0" err="1"/>
              <a:t>registrovanim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online </a:t>
            </a:r>
            <a:r>
              <a:rPr lang="en-US" dirty="0" err="1"/>
              <a:t>rezervaciju</a:t>
            </a:r>
            <a:r>
              <a:rPr lang="en-US" dirty="0"/>
              <a:t> </a:t>
            </a:r>
            <a:r>
              <a:rPr lang="en-US" dirty="0" err="1"/>
              <a:t>smeštajnog</a:t>
            </a:r>
            <a:r>
              <a:rPr lang="en-US" dirty="0"/>
              <a:t> </a:t>
            </a:r>
            <a:r>
              <a:rPr lang="en-US" dirty="0" err="1"/>
              <a:t>prostora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ljubimce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Vlasniku</a:t>
            </a:r>
            <a:r>
              <a:rPr lang="en-US" dirty="0"/>
              <a:t> </a:t>
            </a:r>
            <a:r>
              <a:rPr lang="en-US" dirty="0" err="1"/>
              <a:t>pansiona</a:t>
            </a:r>
            <a:r>
              <a:rPr lang="en-US" dirty="0"/>
              <a:t> </a:t>
            </a:r>
            <a:r>
              <a:rPr lang="en-US" dirty="0" err="1"/>
              <a:t>olakšati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 </a:t>
            </a:r>
            <a:r>
              <a:rPr lang="en-US" dirty="0" err="1"/>
              <a:t>pansiona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Opravdanost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poslovn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prilik</a:t>
            </a:r>
            <a:r>
              <a:rPr lang="sr-Latn-RS" dirty="0"/>
              <a:t>a</a:t>
            </a:r>
            <a:r>
              <a:rPr lang="en-US" dirty="0"/>
              <a:t> u </a:t>
            </a:r>
            <a:r>
              <a:rPr lang="en-US" dirty="0" err="1"/>
              <a:t>domenu</a:t>
            </a:r>
            <a:r>
              <a:rPr lang="en-US" dirty="0"/>
              <a:t> </a:t>
            </a:r>
            <a:r>
              <a:rPr lang="en-US" dirty="0" err="1"/>
              <a:t>hotelijerstva</a:t>
            </a:r>
            <a:r>
              <a:rPr lang="en-US" dirty="0"/>
              <a:t> za </a:t>
            </a:r>
            <a:r>
              <a:rPr lang="en-US" dirty="0" err="1"/>
              <a:t>ljubimce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nedostaju</a:t>
            </a:r>
            <a:r>
              <a:rPr lang="sr-Latn-RS" dirty="0"/>
              <a:t>će</a:t>
            </a:r>
            <a:r>
              <a:rPr lang="en-US" dirty="0"/>
              <a:t> ONLINE </a:t>
            </a:r>
            <a:r>
              <a:rPr lang="en-US" dirty="0" err="1"/>
              <a:t>rezervisanja</a:t>
            </a:r>
            <a:r>
              <a:rPr lang="en-US" dirty="0"/>
              <a:t> </a:t>
            </a:r>
            <a:r>
              <a:rPr lang="en-US" dirty="0" err="1"/>
              <a:t>prostora</a:t>
            </a:r>
            <a:r>
              <a:rPr lang="en-US" dirty="0"/>
              <a:t> u .RS </a:t>
            </a:r>
            <a:r>
              <a:rPr lang="en-US" dirty="0" err="1"/>
              <a:t>domenu</a:t>
            </a:r>
            <a:endParaRPr lang="sr-Latn-R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sr-Latn-RS" dirty="0"/>
              <a:t>korisnicima</a:t>
            </a:r>
            <a:r>
              <a:rPr lang="en-US" dirty="0"/>
              <a:t> da </a:t>
            </a:r>
            <a:r>
              <a:rPr lang="sr-Latn-RS" dirty="0"/>
              <a:t>unapred planiraju aktivnosti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D12-F94A-4F16-B967-17309FAD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Okviri</a:t>
            </a:r>
            <a:r>
              <a:rPr lang="en-US" b="1" dirty="0"/>
              <a:t> </a:t>
            </a:r>
            <a:r>
              <a:rPr lang="en-US" b="1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A5B8-96BD-4113-9F17-995FD735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5 </a:t>
            </a:r>
            <a:r>
              <a:rPr lang="en-US" dirty="0" err="1"/>
              <a:t>modula</a:t>
            </a:r>
            <a:r>
              <a:rPr lang="en-US" dirty="0"/>
              <a:t>(top-level-design.jpg):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 za </a:t>
            </a:r>
            <a:r>
              <a:rPr lang="en-US" dirty="0" err="1"/>
              <a:t>prezentaciju</a:t>
            </a:r>
            <a:r>
              <a:rPr lang="en-US" dirty="0"/>
              <a:t> </a:t>
            </a:r>
            <a:r>
              <a:rPr lang="en-US" dirty="0" err="1"/>
              <a:t>hotela</a:t>
            </a:r>
            <a:r>
              <a:rPr lang="en-US" dirty="0"/>
              <a:t> za </a:t>
            </a:r>
            <a:r>
              <a:rPr lang="en-US" dirty="0" err="1"/>
              <a:t>ljubimce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 za </a:t>
            </a:r>
            <a:r>
              <a:rPr lang="en-US" dirty="0" err="1"/>
              <a:t>registraciju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 za </a:t>
            </a:r>
            <a:r>
              <a:rPr lang="en-US" dirty="0" err="1"/>
              <a:t>rezervaciju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 za </a:t>
            </a:r>
            <a:r>
              <a:rPr lang="en-US" dirty="0" err="1"/>
              <a:t>administraciju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 za </a:t>
            </a:r>
            <a:r>
              <a:rPr lang="en-US" dirty="0" err="1"/>
              <a:t>administraciju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(backend)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BDAA-8200-42C2-A61C-71DF579B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8191-995A-4456-B754-02D2BD77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dirty="0"/>
              <a:t>Posetilac sajta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Registrovani korisnik sajta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Recepcija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Administrator sajta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F383FB-08B3-4128-87AC-11C2094D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8" y="397565"/>
            <a:ext cx="3576945" cy="4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1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1480-12AB-48BD-A905-B1644BC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Rizici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mogući</a:t>
            </a:r>
            <a:r>
              <a:rPr lang="en-US" b="1" dirty="0"/>
              <a:t> </a:t>
            </a:r>
            <a:r>
              <a:rPr lang="en-US" b="1" dirty="0" err="1"/>
              <a:t>problemi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289B-DFDC-4B88-BE97-D2A0725F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želi</a:t>
            </a:r>
            <a:r>
              <a:rPr lang="en-US" dirty="0"/>
              <a:t> da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integrisana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postojećim</a:t>
            </a:r>
            <a:r>
              <a:rPr lang="en-US" dirty="0"/>
              <a:t> </a:t>
            </a:r>
            <a:r>
              <a:rPr lang="en-US" dirty="0" err="1"/>
              <a:t>sajtom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Integracija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postojeće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ONLINE </a:t>
            </a:r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predstavljati</a:t>
            </a:r>
            <a:r>
              <a:rPr lang="en-US" dirty="0"/>
              <a:t> </a:t>
            </a:r>
            <a:r>
              <a:rPr lang="en-US" dirty="0" err="1"/>
              <a:t>pravno-birokratski</a:t>
            </a:r>
            <a:r>
              <a:rPr lang="en-US" dirty="0"/>
              <a:t> problem (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konsultovati</a:t>
            </a:r>
            <a:r>
              <a:rPr lang="en-US" dirty="0"/>
              <a:t> </a:t>
            </a:r>
            <a:r>
              <a:rPr lang="en-US" dirty="0" err="1"/>
              <a:t>pravnog</a:t>
            </a:r>
            <a:r>
              <a:rPr lang="en-US" dirty="0"/>
              <a:t> </a:t>
            </a:r>
            <a:r>
              <a:rPr lang="en-US" dirty="0" err="1"/>
              <a:t>savetnika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1DF2-4C0D-44D5-B33C-E1753DC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Vremenska</a:t>
            </a:r>
            <a:r>
              <a:rPr lang="en-US" b="1" dirty="0"/>
              <a:t> </a:t>
            </a:r>
            <a:r>
              <a:rPr lang="en-US" b="1" dirty="0" err="1"/>
              <a:t>projekcija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6DEF-86F5-4E74-9716-C3BB8C1E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07.03. - Plan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inicijalni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aplikacije</a:t>
            </a:r>
            <a:br>
              <a:rPr lang="en-US" dirty="0"/>
            </a:br>
            <a:r>
              <a:rPr lang="en-US" dirty="0"/>
              <a:t>07.03. - 20.03. - </a:t>
            </a:r>
            <a:r>
              <a:rPr lang="en-US" dirty="0" err="1"/>
              <a:t>Izrada</a:t>
            </a:r>
            <a:r>
              <a:rPr lang="en-US" dirty="0"/>
              <a:t> MOCKUP web </a:t>
            </a:r>
            <a:r>
              <a:rPr lang="en-US" dirty="0" err="1"/>
              <a:t>prezentacije</a:t>
            </a:r>
            <a:r>
              <a:rPr lang="en-US" dirty="0"/>
              <a:t> (</a:t>
            </a:r>
            <a:r>
              <a:rPr lang="en-US" dirty="0" err="1"/>
              <a:t>kontinuirano</a:t>
            </a:r>
            <a:r>
              <a:rPr lang="en-US" dirty="0"/>
              <a:t> </a:t>
            </a:r>
            <a:r>
              <a:rPr lang="en-US" dirty="0" err="1"/>
              <a:t>dogovaranje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klijentom</a:t>
            </a:r>
            <a:r>
              <a:rPr lang="en-US" dirty="0"/>
              <a:t> do </a:t>
            </a:r>
            <a:r>
              <a:rPr lang="en-US" dirty="0" err="1"/>
              <a:t>postizanja</a:t>
            </a:r>
            <a:r>
              <a:rPr lang="en-US" dirty="0"/>
              <a:t> </a:t>
            </a:r>
            <a:r>
              <a:rPr lang="en-US" dirty="0" err="1"/>
              <a:t>saglasnosti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web </a:t>
            </a:r>
            <a:r>
              <a:rPr lang="en-US" dirty="0" err="1"/>
              <a:t>sajta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10.03. - 15.03. - </a:t>
            </a:r>
            <a:r>
              <a:rPr lang="en-US" dirty="0" err="1"/>
              <a:t>Kostur</a:t>
            </a:r>
            <a:r>
              <a:rPr lang="en-US" dirty="0"/>
              <a:t> </a:t>
            </a:r>
            <a:r>
              <a:rPr lang="en-US" dirty="0" err="1"/>
              <a:t>aplikacije</a:t>
            </a:r>
            <a:br>
              <a:rPr lang="en-US" dirty="0"/>
            </a:br>
            <a:r>
              <a:rPr lang="en-US" dirty="0"/>
              <a:t>15.03. - 22.03. - Prva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br>
              <a:rPr lang="en-US" dirty="0"/>
            </a:br>
            <a:r>
              <a:rPr lang="en-US" dirty="0"/>
              <a:t>23.03. - 31.03. - </a:t>
            </a:r>
            <a:r>
              <a:rPr lang="en-US" dirty="0" err="1"/>
              <a:t>Diskusija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o </a:t>
            </a:r>
            <a:r>
              <a:rPr lang="en-US" dirty="0" err="1"/>
              <a:t>dosadašnjem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, </a:t>
            </a:r>
            <a:r>
              <a:rPr lang="en-US" dirty="0" err="1"/>
              <a:t>uočavanje</a:t>
            </a:r>
            <a:r>
              <a:rPr lang="en-US" dirty="0"/>
              <a:t> </a:t>
            </a:r>
            <a:r>
              <a:rPr lang="en-US" dirty="0" err="1"/>
              <a:t>nedostataka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ideja</a:t>
            </a:r>
            <a:br>
              <a:rPr lang="en-US" dirty="0"/>
            </a:br>
            <a:r>
              <a:rPr lang="en-US" dirty="0"/>
              <a:t>01.04. - </a:t>
            </a:r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koncepta</a:t>
            </a:r>
            <a:r>
              <a:rPr lang="en-US" dirty="0"/>
              <a:t> za </a:t>
            </a:r>
            <a:r>
              <a:rPr lang="en-US" dirty="0" err="1"/>
              <a:t>prezentaciju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diskusija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tima</a:t>
            </a:r>
            <a:br>
              <a:rPr lang="en-US" dirty="0"/>
            </a:br>
            <a:r>
              <a:rPr lang="en-US" dirty="0"/>
              <a:t>02.04. - </a:t>
            </a:r>
            <a:r>
              <a:rPr lang="en-US" dirty="0" err="1"/>
              <a:t>Prezentacija</a:t>
            </a:r>
            <a:r>
              <a:rPr lang="en-US" dirty="0"/>
              <a:t> </a:t>
            </a:r>
            <a:r>
              <a:rPr lang="en-US" dirty="0" err="1"/>
              <a:t>koncepta</a:t>
            </a:r>
            <a:br>
              <a:rPr lang="en-US" dirty="0"/>
            </a:br>
            <a:r>
              <a:rPr lang="en-US" dirty="0"/>
              <a:t>03.04. - 06.04. - </a:t>
            </a:r>
            <a:r>
              <a:rPr lang="en-US" dirty="0" err="1"/>
              <a:t>Adaptacija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iznetih</a:t>
            </a:r>
            <a:r>
              <a:rPr lang="en-US" dirty="0"/>
              <a:t> </a:t>
            </a:r>
            <a:r>
              <a:rPr lang="en-US" dirty="0" err="1"/>
              <a:t>sugestija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prezentacije</a:t>
            </a:r>
            <a:r>
              <a:rPr lang="en-US" dirty="0"/>
              <a:t> </a:t>
            </a:r>
            <a:r>
              <a:rPr lang="en-US" dirty="0" err="1"/>
              <a:t>koncepta</a:t>
            </a:r>
            <a:br>
              <a:rPr lang="en-US" dirty="0"/>
            </a:br>
            <a:r>
              <a:rPr lang="en-US" dirty="0"/>
              <a:t>07.04 -</a:t>
            </a:r>
          </a:p>
        </p:txBody>
      </p:sp>
    </p:spTree>
    <p:extLst>
      <p:ext uri="{BB962C8B-B14F-4D97-AF65-F5344CB8AC3E}">
        <p14:creationId xmlns:p14="http://schemas.microsoft.com/office/powerpoint/2010/main" val="852631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367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pet-keeper</vt:lpstr>
      <vt:lpstr>Tim</vt:lpstr>
      <vt:lpstr>Cilj projekta</vt:lpstr>
      <vt:lpstr>Opravdanost projekta</vt:lpstr>
      <vt:lpstr>Okviri projekta</vt:lpstr>
      <vt:lpstr>Učesnici</vt:lpstr>
      <vt:lpstr>PowerPoint Presentation</vt:lpstr>
      <vt:lpstr>Rizici i mogući problemi</vt:lpstr>
      <vt:lpstr>Vremenska projekcija</vt:lpstr>
      <vt:lpstr>Isporuka proizvoda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pet-keeper</dc:title>
  <dc:creator>Dragoslav Babić</dc:creator>
  <cp:lastModifiedBy>Dragoslav Babic</cp:lastModifiedBy>
  <cp:revision>5</cp:revision>
  <dcterms:created xsi:type="dcterms:W3CDTF">2020-04-02T09:13:51Z</dcterms:created>
  <dcterms:modified xsi:type="dcterms:W3CDTF">2020-04-02T10:22:38Z</dcterms:modified>
</cp:coreProperties>
</file>