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1D176-A0E9-41A4-B4DC-0659926D0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BD0334-3DB6-486C-919B-335EFA78A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D8CCFB-91FC-4EAF-9533-88F64B603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8074-B933-494F-B847-F5B41F9F88E1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BDEF69-3250-4106-9C70-EE2C9A536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352EC9-C3E5-47A9-B695-9EA74111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7010-BCFA-4D29-84DF-6AA5E10B7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9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EA5BD-01FE-43E3-8949-326B91B7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BB904F6-D2AF-45B6-B63F-F0F98FE2C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0B78AE-EEBC-4C9C-8EEC-BF65F8C4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8074-B933-494F-B847-F5B41F9F88E1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6B0691-036D-47AB-8B38-562460EC8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A6A72A-C7B9-4A5B-9CBF-A5D4B2C8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7010-BCFA-4D29-84DF-6AA5E10B7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82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6F53D3-7D87-4588-8FBA-BC912CD8F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162DF78-E0E3-4685-81A4-EBCC6EFCE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09531F-915C-4266-8591-485977CE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8074-B933-494F-B847-F5B41F9F88E1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80ED45-F893-432E-A38E-C09D7F678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0F1D9E-A965-4C0A-8082-7FAA25FA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7010-BCFA-4D29-84DF-6AA5E10B7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69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1569C-1D45-4CD9-A3A0-739778F5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A0F5E6-559D-4EA3-AFE2-946716E83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133CA8-B4DE-4097-9D24-ED8F1B95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8074-B933-494F-B847-F5B41F9F88E1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6034B1-6A74-4D26-A302-6E077E1C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C80D71-59C9-49CF-97DE-D3B12725C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7010-BCFA-4D29-84DF-6AA5E10B7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73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51C9B8-F3A1-4C78-BF21-FC180F99A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D261A5-FE8C-479A-9E09-994FE1958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A2D3E7-AA0B-4137-A136-B441EC7DA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8074-B933-494F-B847-F5B41F9F88E1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CE61C6-A042-4A16-8CF8-563F09BE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006BD9-2FA8-4895-AE1D-E93FD0EB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7010-BCFA-4D29-84DF-6AA5E10B7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24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FEC6DC-5957-4592-9CBE-62AD11D6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E56B4C-B86B-497B-ADCA-7F017A01D4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89FEA2-BBC9-45DF-ADCC-FF4FF3B6E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F78D4F-C4D1-49D6-9304-5C170F5C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8074-B933-494F-B847-F5B41F9F88E1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738E1F-5D40-425F-8EB4-2A38C46F7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06B145-420F-4E5A-ACA6-719EC6ACF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7010-BCFA-4D29-84DF-6AA5E10B7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23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18E76F-A82A-4DFD-9CEA-97F9551D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9B3CE6-0FEB-499E-976E-F86E5EE1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E7BBBA-725B-4A30-A95C-3C6EB6F35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ACBE51B-18B0-4815-A968-B0957C525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FCB1D25-BDA6-4AC2-8725-D75FEB5CE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DEA98CF-FAF4-49C0-8888-53874DA2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8074-B933-494F-B847-F5B41F9F88E1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FD96EA2-73CB-4F77-8478-EFB18E724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01ADF8E-331E-4336-8AC0-D9E4BC68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7010-BCFA-4D29-84DF-6AA5E10B7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68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9A4D5A-0603-47CE-99EA-3407B9BE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C04BAD3-0D4B-4527-B999-5269E857C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8074-B933-494F-B847-F5B41F9F88E1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39FE22-52D6-4AA6-BF71-4C6C25D15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360AAF0-9884-4E2B-BA2B-EE99CB70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7010-BCFA-4D29-84DF-6AA5E10B7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20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F3750AD-C5F3-4D0F-9805-28676ACC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8074-B933-494F-B847-F5B41F9F88E1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27B9ACA-AEFD-43CD-86D6-300C9A7F1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CA40B2-D885-4C8B-926A-0D310EBA4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7010-BCFA-4D29-84DF-6AA5E10B7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99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D4120B-DA65-4655-B3B3-7B929F76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DA5BFF-CB95-4F33-B4CD-E2852CA9D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DD822E-4FA5-4CD7-9D93-A9C44E125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8C6D19-9B73-43FE-B7D9-78AE8D2B5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8074-B933-494F-B847-F5B41F9F88E1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E48DEA-4262-4D2A-94D1-340267A7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A3F8AA-8FD2-4499-8D0D-B8F582E43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7010-BCFA-4D29-84DF-6AA5E10B7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62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3B4B95-0201-48C0-9048-93DA75EDC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EB9389F-0C46-4523-A815-A70E61D50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AF151C-F7F2-40A9-848A-78C24128E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712AE1-8B34-4CE3-88AD-BC3C6BF8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8074-B933-494F-B847-F5B41F9F88E1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8C302C-4D34-4FBC-A2F5-2F41FBB17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B2AAB5-4E3E-4108-8360-86C3F669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7010-BCFA-4D29-84DF-6AA5E10B7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29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D53166-D903-483A-A29C-D3288E5F1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E5A466-0CB2-4309-9F9F-A7B57B633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9DB3C5-3958-4924-8A5A-093E912EB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E8074-B933-494F-B847-F5B41F9F88E1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772159-16F8-4746-AA20-BDD78E4B9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A35B4D-63D6-48A0-BEEF-9E5F35159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77010-BCFA-4D29-84DF-6AA5E10B7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81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6B509-A7E7-4E9A-8503-3027C9B1C3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C5E984-048E-4269-BCF5-834BE21546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14C834-916E-4504-BEBB-0890459C4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198" y="-60961"/>
            <a:ext cx="12807792" cy="910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39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71E0F7-BB2C-43E4-9A6E-92A2AECB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05B7686-AE92-449A-A098-DAB2EABB1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20" y="-574676"/>
            <a:ext cx="12202420" cy="8677276"/>
          </a:xfrm>
        </p:spPr>
      </p:pic>
    </p:spTree>
    <p:extLst>
      <p:ext uri="{BB962C8B-B14F-4D97-AF65-F5344CB8AC3E}">
        <p14:creationId xmlns:p14="http://schemas.microsoft.com/office/powerpoint/2010/main" val="3108243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60E86-6168-4A6D-8856-F5322E86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DC3701E-704D-4140-B85E-9D35C0658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669867"/>
          </a:xfrm>
        </p:spPr>
      </p:pic>
    </p:spTree>
    <p:extLst>
      <p:ext uri="{BB962C8B-B14F-4D97-AF65-F5344CB8AC3E}">
        <p14:creationId xmlns:p14="http://schemas.microsoft.com/office/powerpoint/2010/main" val="310462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ACB776-496D-40D9-9DA9-F57C5659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C033D17-6775-4C75-BA0E-239662E2D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292" y="0"/>
            <a:ext cx="12666583" cy="7272980"/>
          </a:xfrm>
        </p:spPr>
      </p:pic>
    </p:spTree>
    <p:extLst>
      <p:ext uri="{BB962C8B-B14F-4D97-AF65-F5344CB8AC3E}">
        <p14:creationId xmlns:p14="http://schemas.microsoft.com/office/powerpoint/2010/main" val="73340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AB3E61-13F0-437C-8B31-F67A8EC19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A25C8F3-19C4-415C-80D4-200595C02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264" y="41275"/>
            <a:ext cx="10034736" cy="7135812"/>
          </a:xfrm>
        </p:spPr>
      </p:pic>
    </p:spTree>
    <p:extLst>
      <p:ext uri="{BB962C8B-B14F-4D97-AF65-F5344CB8AC3E}">
        <p14:creationId xmlns:p14="http://schemas.microsoft.com/office/powerpoint/2010/main" val="126855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8E92A1-F48C-400A-9B9E-206A9D5C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F91889A-EF67-4925-847C-9CF86FEC2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465" y="165101"/>
            <a:ext cx="9155535" cy="6692900"/>
          </a:xfrm>
        </p:spPr>
      </p:pic>
    </p:spTree>
    <p:extLst>
      <p:ext uri="{BB962C8B-B14F-4D97-AF65-F5344CB8AC3E}">
        <p14:creationId xmlns:p14="http://schemas.microsoft.com/office/powerpoint/2010/main" val="2013905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B1EED-52BE-430C-A957-8025D0BC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C5471D0-CEFD-4166-A5F8-A12E21768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61987"/>
          </a:xfrm>
        </p:spPr>
      </p:pic>
    </p:spTree>
    <p:extLst>
      <p:ext uri="{BB962C8B-B14F-4D97-AF65-F5344CB8AC3E}">
        <p14:creationId xmlns:p14="http://schemas.microsoft.com/office/powerpoint/2010/main" val="2562783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E3D4E-EE67-4330-8A23-1BF2A666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89F8AD7-7D2E-4D9B-A1A6-3F7059675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32" y="92418"/>
            <a:ext cx="9384135" cy="6673163"/>
          </a:xfrm>
        </p:spPr>
      </p:pic>
    </p:spTree>
    <p:extLst>
      <p:ext uri="{BB962C8B-B14F-4D97-AF65-F5344CB8AC3E}">
        <p14:creationId xmlns:p14="http://schemas.microsoft.com/office/powerpoint/2010/main" val="1180267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9C7E8-A5AB-4D8D-AF51-F507B8D7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39B7040-644A-4C0A-9D04-794C74D98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65" y="0"/>
            <a:ext cx="10933535" cy="7774958"/>
          </a:xfrm>
        </p:spPr>
      </p:pic>
    </p:spTree>
    <p:extLst>
      <p:ext uri="{BB962C8B-B14F-4D97-AF65-F5344CB8AC3E}">
        <p14:creationId xmlns:p14="http://schemas.microsoft.com/office/powerpoint/2010/main" val="18235795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Салават Гайфиев</dc:creator>
  <cp:lastModifiedBy>Салават Гайфиев</cp:lastModifiedBy>
  <cp:revision>1</cp:revision>
  <dcterms:created xsi:type="dcterms:W3CDTF">2022-09-11T14:01:11Z</dcterms:created>
  <dcterms:modified xsi:type="dcterms:W3CDTF">2022-09-11T14:06:29Z</dcterms:modified>
</cp:coreProperties>
</file>