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464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E7DD6-1673-4701-98CF-70CC6F938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AF5E6C-260F-4D9E-9EE0-9E30CB27D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59C543-D9DC-4BE1-A2AE-E6D163E9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1851-C210-4E22-A484-E88B6402BD09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4B2339-C82E-4C14-8CE5-C855DFF3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2F03CD-FCA0-403B-BABA-A4271FB6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F0AA-3F0C-49FB-8AA2-65DB1134D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8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E8FF3-ED4A-471B-8BB4-5B46C38C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B68A4A-7B1E-4B15-99DC-869B5CDE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C5DD81-3D10-4E06-A258-E7FF18DB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1851-C210-4E22-A484-E88B6402BD09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EEB6BD-9139-43C0-A161-9AEB1E0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EA42D1-3216-41C7-BDE7-AC5B4ADF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F0AA-3F0C-49FB-8AA2-65DB1134D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64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A68936B-1B3B-4682-9FA0-8B1BFE654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408489-4FD5-4505-9004-EAD66038A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B10871-9AA5-4DB7-9921-ED38BC5C8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1851-C210-4E22-A484-E88B6402BD09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D2F79B-BDF5-4396-9419-14C4EE6E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C24A38-207E-4162-AD32-8396902E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F0AA-3F0C-49FB-8AA2-65DB1134D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30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69D4A-85D9-4D0E-8DFF-4C67FAAC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2879F7-51F1-4934-B28B-27C9085FA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1BA767-B85D-414D-9005-9D8DA89F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1851-C210-4E22-A484-E88B6402BD09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72E363-C939-4C98-ABFE-75606FB9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AC8A1E-A493-4059-8AE3-FFB4258F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F0AA-3F0C-49FB-8AA2-65DB1134D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26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05FEC-EE8C-43DD-BCC8-F4FF84EB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74408B-4454-40F5-88E1-78C0A3799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2EB9D7-B202-4187-A76B-B9EB1A37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1851-C210-4E22-A484-E88B6402BD09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FE0B03-8610-4784-BB6D-9B790E24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5F156E-502D-4463-85C7-E5D4EDF28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F0AA-3F0C-49FB-8AA2-65DB1134D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18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323CD-174A-4FBE-A3DB-25A0E5B7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F2FF30-D3A4-4E94-BC44-DEAE3EDA7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B366DD-F806-4F1F-AB82-F32D5F93A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4FCC8A-48EA-4855-BFA7-D43A8303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1851-C210-4E22-A484-E88B6402BD09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C80644-873D-4F1E-9D4D-FB78284FE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F3880D-DD19-4FB8-9890-09A60326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F0AA-3F0C-49FB-8AA2-65DB1134D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32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6D160-334C-4CFA-A3EC-F39A6DFD8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54CD11-D1B9-4492-B4CE-29D51BD87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88B72E-5E79-4494-97FA-BDBBCA6FF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21D532F-D71D-4E2B-8A6C-72A79F3D5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DE98B1C-EE9C-43AE-95FC-1C5F9E359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4B3D19-3542-4F87-814D-E856A441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1851-C210-4E22-A484-E88B6402BD09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3D53FEC-DF1E-4D2A-8D4F-47EF8D8B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53044A-6F72-4AD8-A8A3-9BFD1F64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F0AA-3F0C-49FB-8AA2-65DB1134D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32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925D76-BEC5-4253-9538-6DAD8DF9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B5EA7A-5BA2-488F-8026-39834E6F1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1851-C210-4E22-A484-E88B6402BD09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45C558-728B-4866-B841-886D959B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2A4F22-55AE-4292-B5F4-A1FE43A9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F0AA-3F0C-49FB-8AA2-65DB1134D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69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9D73AF-F5AA-4F7A-AFD1-31FC3938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1851-C210-4E22-A484-E88B6402BD09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07785F-8D47-442C-B6B4-7F6F1309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2B3AE8-DA11-40BE-9039-CB4FC129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F0AA-3F0C-49FB-8AA2-65DB1134D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36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51713-489E-4B9D-B596-0FCBB661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1453C7-52FF-43AD-AAB0-BC5A85CB2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CFF13B-EE6C-47BD-95F6-9BE5F194C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2DFC37-AAE1-4D54-B72E-CB258008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1851-C210-4E22-A484-E88B6402BD09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9F105C-C446-4AAD-A769-407E0EF0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333D72-0408-4B74-B3AB-F52E260D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F0AA-3F0C-49FB-8AA2-65DB1134D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5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2777C-B274-4EE6-AE5B-BF6A9D47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6EF4CD-88DC-488B-AEA8-A4E41B520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49F999-4832-49EB-A7A9-AA0A672ED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738305-AE55-4FCA-8C5C-4F056684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1851-C210-4E22-A484-E88B6402BD09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3C8D5E-0595-47D6-B32C-50423204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95522C-B1FB-466D-B5E9-4CDAA47A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F0AA-3F0C-49FB-8AA2-65DB1134D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01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D818F-141D-4C00-AFC0-0D9BEE295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8BCF91-93DF-4F68-A083-AE2E1F4F2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000040-9620-4F17-A2DE-5A6F574D8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41851-C210-4E22-A484-E88B6402BD09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2C04CA-5902-4D36-B8A1-B3CE040A9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FB080B-33CC-4151-9B97-25A1EBD37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FF0AA-3F0C-49FB-8AA2-65DB1134D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45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A5C3B1-16FE-4203-A740-1088AA615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055733"/>
            <a:ext cx="5965371" cy="4719315"/>
          </a:xfrm>
          <a:prstGeom prst="rect">
            <a:avLst/>
          </a:prstGeom>
          <a:effectLst>
            <a:softEdge rad="279400"/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5E882-4399-479D-921F-DDBA721C7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447981"/>
            <a:ext cx="9144000" cy="2387600"/>
          </a:xfrm>
        </p:spPr>
        <p:txBody>
          <a:bodyPr/>
          <a:lstStyle/>
          <a:p>
            <a:r>
              <a:rPr lang="ru-RU" dirty="0"/>
              <a:t>Развитие задачи с улучшением велика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DD43CC-7901-4254-A86F-449CEF369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346018"/>
            <a:ext cx="6292353" cy="451198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sz="3200" dirty="0">
                <a:solidFill>
                  <a:srgbClr val="FF0000"/>
                </a:solidFill>
              </a:rPr>
              <a:t>Проблема</a:t>
            </a:r>
            <a:r>
              <a:rPr lang="en-US" sz="3200" dirty="0"/>
              <a:t>: </a:t>
            </a:r>
            <a:r>
              <a:rPr lang="ru-RU" sz="3200" dirty="0"/>
              <a:t>велики оставляют везде</a:t>
            </a:r>
            <a:r>
              <a:rPr lang="en-US" sz="3200" dirty="0"/>
              <a:t>(</a:t>
            </a:r>
            <a:r>
              <a:rPr lang="ru-RU" sz="3200" dirty="0"/>
              <a:t>они оказываются в озёрах и т</a:t>
            </a:r>
            <a:r>
              <a:rPr lang="en-US" sz="3200" dirty="0"/>
              <a:t>.</a:t>
            </a:r>
            <a:r>
              <a:rPr lang="ru-RU" sz="3200" dirty="0"/>
              <a:t>п</a:t>
            </a:r>
            <a:r>
              <a:rPr lang="en-US" sz="3200" dirty="0"/>
              <a:t>.)</a:t>
            </a:r>
          </a:p>
          <a:p>
            <a:pPr marL="514350" indent="-514350">
              <a:buAutoNum type="arabicPeriod"/>
            </a:pPr>
            <a:r>
              <a:rPr lang="ru-RU" sz="3200" dirty="0">
                <a:solidFill>
                  <a:schemeClr val="accent6"/>
                </a:solidFill>
              </a:rPr>
              <a:t>Решение</a:t>
            </a:r>
            <a:r>
              <a:rPr lang="en-US" sz="3200" dirty="0"/>
              <a:t>:</a:t>
            </a:r>
            <a:r>
              <a:rPr lang="ru-RU" sz="3200" dirty="0"/>
              <a:t> использовать </a:t>
            </a:r>
            <a:r>
              <a:rPr lang="en-US" sz="3200" dirty="0"/>
              <a:t>GPS </a:t>
            </a:r>
            <a:r>
              <a:rPr lang="ru-RU" sz="3200" dirty="0" err="1"/>
              <a:t>трекер</a:t>
            </a:r>
            <a:r>
              <a:rPr lang="ru-RU" sz="3200" dirty="0"/>
              <a:t> для отслеживания место положения</a:t>
            </a:r>
            <a:r>
              <a:rPr lang="en-US" sz="3200" dirty="0"/>
              <a:t>.</a:t>
            </a:r>
            <a:r>
              <a:rPr lang="ru-RU" sz="3200" dirty="0"/>
              <a:t> Сделать для них разрешённые зоны для парковки</a:t>
            </a:r>
            <a:r>
              <a:rPr lang="en-US" sz="3200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636695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38</Words>
  <Application>Microsoft Office PowerPoint</Application>
  <PresentationFormat>Широкоэкранный</PresentationFormat>
  <Paragraphs>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Развитие задачи с улучшением велика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Развитие задачи с улучшением велика</dc:title>
  <dc:creator>Салават Гайфиев</dc:creator>
  <cp:lastModifiedBy>Салават Гайфиев</cp:lastModifiedBy>
  <cp:revision>2</cp:revision>
  <dcterms:created xsi:type="dcterms:W3CDTF">2022-09-11T13:11:52Z</dcterms:created>
  <dcterms:modified xsi:type="dcterms:W3CDTF">2022-09-11T13:25:12Z</dcterms:modified>
</cp:coreProperties>
</file>