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17200" cy="7556500"/>
  <p:notesSz cx="10617200" cy="7556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6766" y="2342515"/>
            <a:ext cx="9030018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3532" y="4231640"/>
            <a:ext cx="7436485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177" y="1737995"/>
            <a:ext cx="462124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71128" y="1737995"/>
            <a:ext cx="462124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77" y="302260"/>
            <a:ext cx="9561195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177" y="1737995"/>
            <a:ext cx="9561195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2007" y="7027545"/>
            <a:ext cx="339953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1177" y="7027545"/>
            <a:ext cx="24434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48956" y="7027545"/>
            <a:ext cx="24434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18838" cy="7551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18838" cy="7551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18838" cy="7551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1600" y="-107950"/>
            <a:ext cx="110490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606" y="626806"/>
            <a:ext cx="9306232" cy="6924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48" y="626806"/>
            <a:ext cx="10146890" cy="69243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18838" cy="75511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22" y="361335"/>
            <a:ext cx="9202993" cy="6887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Произвольный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Salavat</dc:creator>
  <cp:lastModifiedBy>Салават Гайфиев</cp:lastModifiedBy>
  <cp:revision>1</cp:revision>
  <dcterms:created xsi:type="dcterms:W3CDTF">2022-09-11T14:13:41Z</dcterms:created>
  <dcterms:modified xsi:type="dcterms:W3CDTF">2022-09-11T14:15:17Z</dcterms:modified>
</cp:coreProperties>
</file>