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D11C-3EB5-4212-A203-EC48A8249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9779C-2449-4234-B070-A2EAE96B9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1B04-E8E9-46F6-9E06-83BC3431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2667-72D2-4D55-B9C2-E347C94AC17C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7BFA-167D-4440-A8A5-A96199F5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C76B-5974-4C13-B725-BF1CADB8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AD50-75E8-4D7C-9556-C791B4DA0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071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6A48-31E6-42F2-8B4B-FBA4BEFB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8CB26-16BB-4839-ADC8-D821781D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58DF-40B2-47A5-8FE4-222DB057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2667-72D2-4D55-B9C2-E347C94AC17C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0D5A-CAE9-4040-B0FC-E6BEAEAF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01CD5-5295-492A-8587-35FCDD3C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AD50-75E8-4D7C-9556-C791B4DA0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389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B67E7-DD92-4B8B-9223-B3EF155AE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7C1D6-B02C-47CB-B383-C9F715F73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9278-D5AF-4A36-9D22-2AAE2E57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2667-72D2-4D55-B9C2-E347C94AC17C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BC6A7-0CCE-470C-B606-E12AF281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AF00-E627-48D0-88F8-4A4A8F82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AD50-75E8-4D7C-9556-C791B4DA0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39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9437-B503-4AA3-B3CB-871EC18D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BFD8-ACBC-4B20-92A7-F65FE897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399D-ABF4-4E85-921C-DC6E995A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2667-72D2-4D55-B9C2-E347C94AC17C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1422-2109-49F4-B078-35281A1B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B86E-0EED-4BF4-91E7-67A97E1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AD50-75E8-4D7C-9556-C791B4DA0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03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6369-CA6E-4D80-84EC-1B452AA5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6C19-6334-4CAB-9795-9FA2F683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CF34E-02FD-4DF7-849F-9C6B1EC4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2667-72D2-4D55-B9C2-E347C94AC17C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CF140-5959-4EED-9B9A-9A9178CC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7DECB-CB8F-47EE-8000-FBB4BF40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AD50-75E8-4D7C-9556-C791B4DA0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096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E7D2-A524-44AB-A389-CED2C218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810F-CB3E-4A00-994B-38839A4F4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AD594-2656-4039-890E-A1880823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20610-326F-4B7B-B485-92F23778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2667-72D2-4D55-B9C2-E347C94AC17C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A7ABE-6773-4CC2-BB7F-790A3678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429F7-C979-462B-8200-3908CE40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AD50-75E8-4D7C-9556-C791B4DA0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250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2C8B-E495-45C4-9556-E9EE5B56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1C90C-0638-41AA-8383-77F26FA9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B77C7-55C2-4DF8-8381-05B798FC4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3B126-5B4A-4C26-9D1F-59169B2A0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8F5A5-FA7E-4A53-A911-39D4CF63A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1BE7F-5AA4-43CB-9AF3-C7F5D079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2667-72D2-4D55-B9C2-E347C94AC17C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0C8C0-FC14-456E-B63C-7ED56EF2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CE253-8C91-46DD-B885-9EDFF320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AD50-75E8-4D7C-9556-C791B4DA0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870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F336-ADBB-4306-99C5-2010E20B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4AA2D-896F-446E-B6EC-F5F13BFD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2667-72D2-4D55-B9C2-E347C94AC17C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DD681-0491-4955-B6D5-3AFD406B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7C3CE-EF11-41B8-9CE5-0722CA3A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AD50-75E8-4D7C-9556-C791B4DA0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12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B8D87-B7D6-4795-9B7F-17700B7C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2667-72D2-4D55-B9C2-E347C94AC17C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BD069-EEED-41F1-85E1-1027C84A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78CC-8B49-4C4A-9EDE-D3615804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AD50-75E8-4D7C-9556-C791B4DA0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76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2BA2-6A07-45C5-947D-EB2B8BE2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5B09-BC5A-458E-8346-9B6EF09A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3C196-516E-49E3-AD3A-6B07878D0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AA803-6CA3-4E85-88F0-B2E1D92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2667-72D2-4D55-B9C2-E347C94AC17C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B6ABE-4D51-48CA-B029-0BC7F7C6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44F89-FCD2-4335-A788-5308925F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AD50-75E8-4D7C-9556-C791B4DA0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20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AEFC-9AD1-415F-BCF2-43ABADF6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F047D-6B4C-4A49-AC2F-B881B2493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19384-851C-4179-A42D-DABF1D3F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B1A7A-CF8E-40DC-BAB2-2F27F639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2667-72D2-4D55-B9C2-E347C94AC17C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AA6C5-BF85-4BCD-BFBB-986157EB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2F9BF-4C5C-4BB9-8D58-BC5360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AD50-75E8-4D7C-9556-C791B4DA0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94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EE4D4-69BD-4D8B-9BDC-64E602BC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ACFFB-40CB-41DD-86FC-85BC5A1CA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9938-F70B-4346-AC3B-23DCB6EE8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B2667-72D2-4D55-B9C2-E347C94AC17C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EE20-69AD-4CD1-AC4D-8C6CAADF8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0E5B-30DF-485F-AB4F-73D62EDDD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AD50-75E8-4D7C-9556-C791B4DA0F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057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3772672-873E-439C-BBE6-CF74ECD191C6}"/>
              </a:ext>
            </a:extLst>
          </p:cNvPr>
          <p:cNvSpPr txBox="1"/>
          <p:nvPr/>
        </p:nvSpPr>
        <p:spPr>
          <a:xfrm>
            <a:off x="6809173" y="2112821"/>
            <a:ext cx="445264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מטרות: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להנות, לשחק וללמוד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לבנות חומרה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לכתוב תוכנה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לנסות סוגי תקשורת ופרוטוקולים שונים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251086-E516-401A-8391-2DFDB19AD4CC}"/>
              </a:ext>
            </a:extLst>
          </p:cNvPr>
          <p:cNvSpPr txBox="1"/>
          <p:nvPr/>
        </p:nvSpPr>
        <p:spPr>
          <a:xfrm>
            <a:off x="2347069" y="447656"/>
            <a:ext cx="6394699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8000" b="1" dirty="0"/>
              <a:t>פרוייקט "רמון"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03B03-CA22-45A5-8D8A-477A7474D405}"/>
              </a:ext>
            </a:extLst>
          </p:cNvPr>
          <p:cNvSpPr txBox="1"/>
          <p:nvPr/>
        </p:nvSpPr>
        <p:spPr>
          <a:xfrm>
            <a:off x="2237171" y="1631668"/>
            <a:ext cx="31227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/>
              <a:t>Remote [Automated] </a:t>
            </a:r>
            <a:r>
              <a:rPr lang="en-US" dirty="0"/>
              <a:t>Navigator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860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01DC38-2C61-417B-B490-E3517CC879C0}"/>
              </a:ext>
            </a:extLst>
          </p:cNvPr>
          <p:cNvSpPr/>
          <p:nvPr/>
        </p:nvSpPr>
        <p:spPr>
          <a:xfrm>
            <a:off x="1065320" y="2485748"/>
            <a:ext cx="3000653" cy="156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</a:t>
            </a:r>
          </a:p>
          <a:p>
            <a:pPr algn="ctr"/>
            <a:r>
              <a:rPr lang="en-US" dirty="0"/>
              <a:t>JS8Call</a:t>
            </a:r>
          </a:p>
          <a:p>
            <a:pPr algn="ctr"/>
            <a:r>
              <a:rPr lang="en-US" dirty="0"/>
              <a:t>SDR-Console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7B5BC-F861-49E6-B5EE-CFEF98AF0510}"/>
              </a:ext>
            </a:extLst>
          </p:cNvPr>
          <p:cNvSpPr/>
          <p:nvPr/>
        </p:nvSpPr>
        <p:spPr>
          <a:xfrm>
            <a:off x="4492101" y="2436921"/>
            <a:ext cx="1553592" cy="727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 to Radio CAT Interface</a:t>
            </a:r>
            <a:endParaRPr lang="he-I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FAA5B-B95E-495A-9E31-CB566E6ECCE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65973" y="2800906"/>
            <a:ext cx="4261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44CD0B-2E5F-431F-B938-BC8006FCBEF3}"/>
              </a:ext>
            </a:extLst>
          </p:cNvPr>
          <p:cNvSpPr/>
          <p:nvPr/>
        </p:nvSpPr>
        <p:spPr>
          <a:xfrm>
            <a:off x="6498454" y="2485748"/>
            <a:ext cx="1269507" cy="15624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Radio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A7790-223E-45D9-AEF5-DFA8B642FF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45693" y="2800906"/>
            <a:ext cx="4527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35B359-E466-4CF2-920F-038303D0A8BE}"/>
              </a:ext>
            </a:extLst>
          </p:cNvPr>
          <p:cNvSpPr txBox="1"/>
          <p:nvPr/>
        </p:nvSpPr>
        <p:spPr>
          <a:xfrm>
            <a:off x="3732062" y="447656"/>
            <a:ext cx="5009706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8000" b="1" dirty="0"/>
              <a:t>תחנת בסיס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BE6040-6A8B-459B-8E4F-E2E41A3A98C1}"/>
              </a:ext>
            </a:extLst>
          </p:cNvPr>
          <p:cNvSpPr/>
          <p:nvPr/>
        </p:nvSpPr>
        <p:spPr>
          <a:xfrm>
            <a:off x="4323425" y="3320249"/>
            <a:ext cx="1846555" cy="834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 to Radio Audio Interface</a:t>
            </a:r>
            <a:endParaRPr lang="he-I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CDCD26-8B79-4EBD-AD5B-8E422C2D1F1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65973" y="3737500"/>
            <a:ext cx="25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A797BD-58DC-43D0-B62D-F3A58B41982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169980" y="3737500"/>
            <a:ext cx="32847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0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235B359-E466-4CF2-920F-038303D0A8BE}"/>
              </a:ext>
            </a:extLst>
          </p:cNvPr>
          <p:cNvSpPr txBox="1"/>
          <p:nvPr/>
        </p:nvSpPr>
        <p:spPr>
          <a:xfrm>
            <a:off x="3065213" y="447656"/>
            <a:ext cx="5676555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8000" b="1" dirty="0"/>
              <a:t>תחנת שליטה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66C8F-F8F0-4F50-8E62-31E03C8ED73B}"/>
              </a:ext>
            </a:extLst>
          </p:cNvPr>
          <p:cNvSpPr/>
          <p:nvPr/>
        </p:nvSpPr>
        <p:spPr>
          <a:xfrm>
            <a:off x="1065320" y="2485748"/>
            <a:ext cx="3000653" cy="2894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</a:t>
            </a:r>
          </a:p>
          <a:p>
            <a:pPr algn="ctr"/>
            <a:r>
              <a:rPr lang="en-US" dirty="0"/>
              <a:t>JS8Call</a:t>
            </a:r>
          </a:p>
          <a:p>
            <a:pPr algn="ctr"/>
            <a:r>
              <a:rPr lang="en-US" dirty="0"/>
              <a:t>JS8-PTT-Listener</a:t>
            </a:r>
          </a:p>
          <a:p>
            <a:pPr algn="ctr"/>
            <a:r>
              <a:rPr lang="en-US" dirty="0"/>
              <a:t>JS8-PTT-Triger</a:t>
            </a:r>
          </a:p>
          <a:p>
            <a:pPr algn="ctr"/>
            <a:r>
              <a:rPr lang="en-US"/>
              <a:t>SDR-Console</a:t>
            </a:r>
            <a:endParaRPr lang="en-US" dirty="0"/>
          </a:p>
          <a:p>
            <a:pPr algn="ctr"/>
            <a:r>
              <a:rPr lang="en-US" dirty="0"/>
              <a:t>Com0Com</a:t>
            </a:r>
          </a:p>
          <a:p>
            <a:pPr algn="ctr"/>
            <a:r>
              <a:rPr lang="en-US" dirty="0"/>
              <a:t>Audio Virtual Cable</a:t>
            </a:r>
          </a:p>
          <a:p>
            <a:pPr algn="ctr"/>
            <a:r>
              <a:rPr lang="en-US" dirty="0"/>
              <a:t>MMSSTV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F0350-97E6-4534-916A-02D00A85CFDF}"/>
              </a:ext>
            </a:extLst>
          </p:cNvPr>
          <p:cNvSpPr/>
          <p:nvPr/>
        </p:nvSpPr>
        <p:spPr>
          <a:xfrm>
            <a:off x="4492101" y="2436921"/>
            <a:ext cx="1553592" cy="727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 to Radio CAT Interface</a:t>
            </a:r>
            <a:endParaRPr lang="he-I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F325AA-157E-4610-9863-514131E7700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065973" y="2800906"/>
            <a:ext cx="4261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3E48EA-AA6B-4E24-99B9-E1EE45123A00}"/>
              </a:ext>
            </a:extLst>
          </p:cNvPr>
          <p:cNvSpPr/>
          <p:nvPr/>
        </p:nvSpPr>
        <p:spPr>
          <a:xfrm>
            <a:off x="6498454" y="2485748"/>
            <a:ext cx="1269507" cy="15624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Radio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331A2F-36CA-4C62-99C7-1B0DDBAD97C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045693" y="2800906"/>
            <a:ext cx="4527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A1E441-6C5F-4819-93DE-47A51AAFE587}"/>
              </a:ext>
            </a:extLst>
          </p:cNvPr>
          <p:cNvSpPr/>
          <p:nvPr/>
        </p:nvSpPr>
        <p:spPr>
          <a:xfrm>
            <a:off x="4323425" y="3320249"/>
            <a:ext cx="1846555" cy="834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 to Radio Audio Interface</a:t>
            </a:r>
            <a:endParaRPr lang="he-I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ED1368-BBEA-4808-9787-92A17F3C0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5973" y="3737500"/>
            <a:ext cx="25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F2C30F-D642-4F30-92E7-DC9237C24C6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169980" y="3737500"/>
            <a:ext cx="32847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235B359-E466-4CF2-920F-038303D0A8BE}"/>
              </a:ext>
            </a:extLst>
          </p:cNvPr>
          <p:cNvSpPr txBox="1"/>
          <p:nvPr/>
        </p:nvSpPr>
        <p:spPr>
          <a:xfrm>
            <a:off x="4118386" y="447656"/>
            <a:ext cx="4623382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8000" b="1" dirty="0"/>
              <a:t>תחנת קצה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247FB-8FFB-48E3-97F8-B16CD37E6D27}"/>
              </a:ext>
            </a:extLst>
          </p:cNvPr>
          <p:cNvSpPr/>
          <p:nvPr/>
        </p:nvSpPr>
        <p:spPr>
          <a:xfrm>
            <a:off x="4492101" y="2436921"/>
            <a:ext cx="1553592" cy="727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 to Radio CAT Interface</a:t>
            </a:r>
            <a:endParaRPr lang="he-I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FB4F6D-3A1F-4CC2-9214-838F3CDD0BB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065973" y="2800906"/>
            <a:ext cx="4261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1A9955-1091-4EE7-8D9F-0569D44167EC}"/>
              </a:ext>
            </a:extLst>
          </p:cNvPr>
          <p:cNvSpPr/>
          <p:nvPr/>
        </p:nvSpPr>
        <p:spPr>
          <a:xfrm>
            <a:off x="6498454" y="2485748"/>
            <a:ext cx="1269507" cy="15624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Radio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0EC7E8-4C1F-4FF6-B825-B6B911D8FEB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045693" y="2800906"/>
            <a:ext cx="4527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4D106-BA2B-4B49-85B8-C5BD9F68B1B9}"/>
              </a:ext>
            </a:extLst>
          </p:cNvPr>
          <p:cNvSpPr/>
          <p:nvPr/>
        </p:nvSpPr>
        <p:spPr>
          <a:xfrm>
            <a:off x="4323425" y="3320249"/>
            <a:ext cx="1846555" cy="834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 to Radio Audio Interface</a:t>
            </a:r>
            <a:endParaRPr lang="he-I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23E610-7933-4D95-8B1D-13AB308B21A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5973" y="3737500"/>
            <a:ext cx="25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A1B9F7-28B5-42E3-983C-0E4368859F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169980" y="3737500"/>
            <a:ext cx="32847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6F1CF93-5736-439B-A32E-9618A51393DA}"/>
              </a:ext>
            </a:extLst>
          </p:cNvPr>
          <p:cNvSpPr/>
          <p:nvPr/>
        </p:nvSpPr>
        <p:spPr>
          <a:xfrm>
            <a:off x="1065320" y="2485748"/>
            <a:ext cx="3000653" cy="184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RPI-3</a:t>
            </a:r>
          </a:p>
          <a:p>
            <a:pPr algn="ctr"/>
            <a:r>
              <a:rPr lang="en-US" dirty="0"/>
              <a:t>JS8Call</a:t>
            </a:r>
          </a:p>
          <a:p>
            <a:pPr algn="ctr"/>
            <a:r>
              <a:rPr lang="en-US" dirty="0"/>
              <a:t>JS8-Command-Parser</a:t>
            </a:r>
          </a:p>
          <a:p>
            <a:pPr algn="ctr"/>
            <a:r>
              <a:rPr lang="en-US" dirty="0" err="1"/>
              <a:t>PySSTV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7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988461-D8B5-4C6B-96D6-66125C738C46}"/>
              </a:ext>
            </a:extLst>
          </p:cNvPr>
          <p:cNvSpPr txBox="1"/>
          <p:nvPr/>
        </p:nvSpPr>
        <p:spPr>
          <a:xfrm>
            <a:off x="8691239" y="346229"/>
            <a:ext cx="310014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רכב:</a:t>
            </a:r>
          </a:p>
          <a:p>
            <a:pPr algn="r" rtl="1"/>
            <a:r>
              <a:rPr lang="he-IL" dirty="0"/>
              <a:t>שחור-אדום - חשמל ל </a:t>
            </a:r>
            <a:r>
              <a:rPr lang="en-US" dirty="0"/>
              <a:t>H-Bridge</a:t>
            </a:r>
            <a:endParaRPr lang="he-IL" dirty="0"/>
          </a:p>
          <a:p>
            <a:pPr algn="r" rtl="1"/>
            <a:r>
              <a:rPr lang="he-IL" dirty="0"/>
              <a:t>צהוב-לבן – גלגלים אחורי</a:t>
            </a:r>
          </a:p>
          <a:p>
            <a:pPr algn="r" rtl="1"/>
            <a:r>
              <a:rPr lang="he-IL" dirty="0"/>
              <a:t>כתום-ירוק – גלגלים קדמי</a:t>
            </a:r>
          </a:p>
          <a:p>
            <a:pPr algn="r" rtl="1"/>
            <a:r>
              <a:rPr lang="he-IL" dirty="0"/>
              <a:t>כחול-סגול - הגה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רכב   |  </a:t>
            </a:r>
            <a:r>
              <a:rPr lang="en-US" dirty="0"/>
              <a:t>RPI</a:t>
            </a:r>
            <a:endParaRPr lang="he-IL" dirty="0"/>
          </a:p>
          <a:p>
            <a:pPr algn="r" rtl="1"/>
            <a:r>
              <a:rPr lang="he-IL" dirty="0"/>
              <a:t>אפור – אדמה</a:t>
            </a:r>
          </a:p>
          <a:p>
            <a:pPr algn="r" rtl="1"/>
            <a:r>
              <a:rPr lang="he-IL" dirty="0"/>
              <a:t>כתום – 17</a:t>
            </a:r>
          </a:p>
          <a:p>
            <a:pPr algn="r" rtl="1"/>
            <a:r>
              <a:rPr lang="he-IL" dirty="0"/>
              <a:t>ירוק </a:t>
            </a:r>
            <a:r>
              <a:rPr lang="he-IL"/>
              <a:t>– 18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C32B302-BA68-449E-912F-5E75C29B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2968" y="0"/>
            <a:ext cx="194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5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110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Lianni</dc:creator>
  <cp:lastModifiedBy>Gil Lianni</cp:lastModifiedBy>
  <cp:revision>24</cp:revision>
  <dcterms:created xsi:type="dcterms:W3CDTF">2021-02-07T19:37:00Z</dcterms:created>
  <dcterms:modified xsi:type="dcterms:W3CDTF">2021-02-25T10:02:52Z</dcterms:modified>
</cp:coreProperties>
</file>